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5" r:id="rId3"/>
    <p:sldId id="309" r:id="rId4"/>
    <p:sldId id="326" r:id="rId5"/>
    <p:sldId id="291" r:id="rId6"/>
    <p:sldId id="272" r:id="rId7"/>
    <p:sldId id="276" r:id="rId8"/>
    <p:sldId id="287" r:id="rId9"/>
    <p:sldId id="279" r:id="rId10"/>
    <p:sldId id="273" r:id="rId11"/>
    <p:sldId id="274" r:id="rId12"/>
    <p:sldId id="275" r:id="rId13"/>
    <p:sldId id="284" r:id="rId14"/>
    <p:sldId id="285" r:id="rId15"/>
    <p:sldId id="329" r:id="rId16"/>
    <p:sldId id="286" r:id="rId17"/>
    <p:sldId id="290" r:id="rId18"/>
    <p:sldId id="283" r:id="rId19"/>
    <p:sldId id="277" r:id="rId20"/>
    <p:sldId id="271" r:id="rId21"/>
    <p:sldId id="280" r:id="rId22"/>
    <p:sldId id="270" r:id="rId23"/>
    <p:sldId id="269" r:id="rId24"/>
    <p:sldId id="256" r:id="rId25"/>
    <p:sldId id="328" r:id="rId26"/>
    <p:sldId id="268" r:id="rId27"/>
    <p:sldId id="267" r:id="rId28"/>
    <p:sldId id="265" r:id="rId29"/>
    <p:sldId id="264" r:id="rId30"/>
    <p:sldId id="332" r:id="rId31"/>
    <p:sldId id="262" r:id="rId32"/>
    <p:sldId id="261" r:id="rId33"/>
    <p:sldId id="296" r:id="rId34"/>
    <p:sldId id="293" r:id="rId35"/>
    <p:sldId id="288" r:id="rId36"/>
    <p:sldId id="282" r:id="rId37"/>
    <p:sldId id="312" r:id="rId38"/>
    <p:sldId id="307" r:id="rId39"/>
    <p:sldId id="317" r:id="rId40"/>
    <p:sldId id="306" r:id="rId41"/>
    <p:sldId id="299" r:id="rId42"/>
    <p:sldId id="331" r:id="rId43"/>
    <p:sldId id="334" r:id="rId44"/>
    <p:sldId id="337" r:id="rId45"/>
    <p:sldId id="336" r:id="rId46"/>
    <p:sldId id="335" r:id="rId47"/>
    <p:sldId id="330" r:id="rId48"/>
    <p:sldId id="297" r:id="rId49"/>
    <p:sldId id="316" r:id="rId50"/>
    <p:sldId id="320" r:id="rId51"/>
    <p:sldId id="319" r:id="rId52"/>
    <p:sldId id="315" r:id="rId53"/>
    <p:sldId id="310" r:id="rId54"/>
    <p:sldId id="313" r:id="rId55"/>
    <p:sldId id="333" r:id="rId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9TIGZTInp8ci8cTktvCWg" hashData="6iwZfIyVA+7a0X4by/51rV48L6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6600"/>
    <a:srgbClr val="00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366" autoAdjust="0"/>
    <p:restoredTop sz="92945" autoAdjust="0"/>
  </p:normalViewPr>
  <p:slideViewPr>
    <p:cSldViewPr>
      <p:cViewPr>
        <p:scale>
          <a:sx n="70" d="100"/>
          <a:sy n="70" d="100"/>
        </p:scale>
        <p:origin x="-6" y="6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5942C3-536F-47A3-92B1-BA9272962B7D}" type="datetimeFigureOut">
              <a:rPr lang="es-ES" smtClean="0"/>
              <a:pPr/>
              <a:t>17/10/2013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B186544-D598-4BF3-AFB9-5B2E9CB7AF7D}"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6AB4653-31F5-40D5-82F3-DC9945235837}"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5942C3-536F-47A3-92B1-BA9272962B7D}" type="datetimeFigureOut">
              <a:rPr lang="es-ES" smtClean="0"/>
              <a:pPr/>
              <a:t>17/10/2013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186544-D598-4BF3-AFB9-5B2E9CB7AF7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63B1B1AA-DCCC-4651-A6B9-A26112FDB5C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56.png"/><Relationship Id="rId7" Type="http://schemas.openxmlformats.org/officeDocument/2006/relationships/image" Target="../media/image5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5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5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n-el-reino-de-las-aguas-grandes-1.jpg"/>
          <p:cNvPicPr>
            <a:picLocks noChangeAspect="1"/>
          </p:cNvPicPr>
          <p:nvPr/>
        </p:nvPicPr>
        <p:blipFill>
          <a:blip r:embed="rId3"/>
          <a:stretch>
            <a:fillRect/>
          </a:stretch>
        </p:blipFill>
        <p:spPr>
          <a:xfrm>
            <a:off x="0" y="0"/>
            <a:ext cx="9144000" cy="6858000"/>
          </a:xfrm>
          <a:prstGeom prst="rect">
            <a:avLst/>
          </a:prstGeom>
        </p:spPr>
      </p:pic>
      <p:sp>
        <p:nvSpPr>
          <p:cNvPr id="5" name="4 Menos"/>
          <p:cNvSpPr/>
          <p:nvPr/>
        </p:nvSpPr>
        <p:spPr>
          <a:xfrm rot="18940252">
            <a:off x="1186023" y="1770738"/>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3614352">
            <a:off x="3613445" y="1803740"/>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40252">
            <a:off x="971709" y="1485009"/>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3614352">
            <a:off x="3827757" y="1518012"/>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40252">
            <a:off x="685956" y="1270672"/>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3614352">
            <a:off x="4113510" y="1303674"/>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40252">
            <a:off x="471643" y="1056357"/>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3614352">
            <a:off x="4327824" y="1089360"/>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8940252">
            <a:off x="1257462" y="3842441"/>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enos"/>
          <p:cNvSpPr/>
          <p:nvPr/>
        </p:nvSpPr>
        <p:spPr>
          <a:xfrm rot="13614352">
            <a:off x="3684884" y="3875443"/>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nos"/>
          <p:cNvSpPr/>
          <p:nvPr/>
        </p:nvSpPr>
        <p:spPr>
          <a:xfrm rot="18940252">
            <a:off x="1043148" y="3556712"/>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Menos"/>
          <p:cNvSpPr/>
          <p:nvPr/>
        </p:nvSpPr>
        <p:spPr>
          <a:xfrm rot="13614352">
            <a:off x="3899196" y="3589715"/>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Menos"/>
          <p:cNvSpPr/>
          <p:nvPr/>
        </p:nvSpPr>
        <p:spPr>
          <a:xfrm rot="18940252">
            <a:off x="757395" y="3342375"/>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Menos"/>
          <p:cNvSpPr/>
          <p:nvPr/>
        </p:nvSpPr>
        <p:spPr>
          <a:xfrm rot="13614352">
            <a:off x="4184949" y="3375377"/>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Menos"/>
          <p:cNvSpPr/>
          <p:nvPr/>
        </p:nvSpPr>
        <p:spPr>
          <a:xfrm rot="18940252">
            <a:off x="543082" y="3128060"/>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Menos"/>
          <p:cNvSpPr/>
          <p:nvPr/>
        </p:nvSpPr>
        <p:spPr>
          <a:xfrm rot="13614352">
            <a:off x="4399263" y="3161063"/>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Menos"/>
          <p:cNvSpPr/>
          <p:nvPr/>
        </p:nvSpPr>
        <p:spPr>
          <a:xfrm rot="18940252">
            <a:off x="1186023" y="5842704"/>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Menos"/>
          <p:cNvSpPr/>
          <p:nvPr/>
        </p:nvSpPr>
        <p:spPr>
          <a:xfrm rot="13614352">
            <a:off x="3613445" y="5875706"/>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Menos"/>
          <p:cNvSpPr/>
          <p:nvPr/>
        </p:nvSpPr>
        <p:spPr>
          <a:xfrm rot="18940252">
            <a:off x="971709" y="5556975"/>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Menos"/>
          <p:cNvSpPr/>
          <p:nvPr/>
        </p:nvSpPr>
        <p:spPr>
          <a:xfrm rot="13614352">
            <a:off x="3827757" y="5589978"/>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Menos"/>
          <p:cNvSpPr/>
          <p:nvPr/>
        </p:nvSpPr>
        <p:spPr>
          <a:xfrm rot="18940252">
            <a:off x="685956" y="5342638"/>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Menos"/>
          <p:cNvSpPr/>
          <p:nvPr/>
        </p:nvSpPr>
        <p:spPr>
          <a:xfrm rot="13614352">
            <a:off x="4113510" y="5375640"/>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Menos"/>
          <p:cNvSpPr/>
          <p:nvPr/>
        </p:nvSpPr>
        <p:spPr>
          <a:xfrm rot="18940252">
            <a:off x="471643" y="5128323"/>
            <a:ext cx="4556966" cy="752792"/>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Menos"/>
          <p:cNvSpPr/>
          <p:nvPr/>
        </p:nvSpPr>
        <p:spPr>
          <a:xfrm rot="13614352">
            <a:off x="4327824" y="5161326"/>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2238" name="Picture 14" descr="Rendered Image"/>
          <p:cNvPicPr>
            <a:picLocks noChangeAspect="1" noChangeArrowheads="1"/>
          </p:cNvPicPr>
          <p:nvPr/>
        </p:nvPicPr>
        <p:blipFill>
          <a:blip r:embed="rId4">
            <a:lum bright="20000" contrast="40000"/>
          </a:blip>
          <a:srcRect/>
          <a:stretch>
            <a:fillRect/>
          </a:stretch>
        </p:blipFill>
        <p:spPr bwMode="auto">
          <a:xfrm>
            <a:off x="357158" y="428604"/>
            <a:ext cx="3857620" cy="684342"/>
          </a:xfrm>
          <a:prstGeom prst="rect">
            <a:avLst/>
          </a:prstGeom>
          <a:noFill/>
        </p:spPr>
      </p:pic>
      <p:pic>
        <p:nvPicPr>
          <p:cNvPr id="52240" name="Picture 16" descr="Rendered Image"/>
          <p:cNvPicPr>
            <a:picLocks noChangeAspect="1" noChangeArrowheads="1"/>
          </p:cNvPicPr>
          <p:nvPr/>
        </p:nvPicPr>
        <p:blipFill>
          <a:blip r:embed="rId5">
            <a:lum bright="20000" contrast="40000"/>
          </a:blip>
          <a:srcRect/>
          <a:stretch>
            <a:fillRect/>
          </a:stretch>
        </p:blipFill>
        <p:spPr bwMode="auto">
          <a:xfrm>
            <a:off x="4357686" y="1000108"/>
            <a:ext cx="1293312" cy="614700"/>
          </a:xfrm>
          <a:prstGeom prst="rect">
            <a:avLst/>
          </a:prstGeom>
          <a:noFill/>
        </p:spPr>
      </p:pic>
      <p:pic>
        <p:nvPicPr>
          <p:cNvPr id="52242" name="Picture 18" descr="Rendered Image"/>
          <p:cNvPicPr>
            <a:picLocks noChangeAspect="1" noChangeArrowheads="1"/>
          </p:cNvPicPr>
          <p:nvPr/>
        </p:nvPicPr>
        <p:blipFill>
          <a:blip r:embed="rId6">
            <a:lum bright="20000" contrast="40000"/>
          </a:blip>
          <a:srcRect/>
          <a:stretch>
            <a:fillRect/>
          </a:stretch>
        </p:blipFill>
        <p:spPr bwMode="auto">
          <a:xfrm>
            <a:off x="5857884" y="1428736"/>
            <a:ext cx="2847975" cy="685800"/>
          </a:xfrm>
          <a:prstGeom prst="rect">
            <a:avLst/>
          </a:prstGeom>
          <a:noFill/>
        </p:spPr>
      </p:pic>
      <p:pic>
        <p:nvPicPr>
          <p:cNvPr id="52244" name="Picture 20" descr="Rendered Image"/>
          <p:cNvPicPr>
            <a:picLocks noChangeAspect="1" noChangeArrowheads="1"/>
          </p:cNvPicPr>
          <p:nvPr/>
        </p:nvPicPr>
        <p:blipFill>
          <a:blip r:embed="rId7">
            <a:lum contrast="40000"/>
          </a:blip>
          <a:srcRect/>
          <a:stretch>
            <a:fillRect/>
          </a:stretch>
        </p:blipFill>
        <p:spPr bwMode="auto">
          <a:xfrm>
            <a:off x="3357554" y="5072074"/>
            <a:ext cx="3200400" cy="523875"/>
          </a:xfrm>
          <a:prstGeom prst="rect">
            <a:avLst/>
          </a:prstGeom>
          <a:noFill/>
        </p:spPr>
      </p:pic>
      <p:pic>
        <p:nvPicPr>
          <p:cNvPr id="52246" name="Picture 22" descr="Rendered Image"/>
          <p:cNvPicPr>
            <a:picLocks noChangeAspect="1" noChangeArrowheads="1"/>
          </p:cNvPicPr>
          <p:nvPr/>
        </p:nvPicPr>
        <p:blipFill>
          <a:blip r:embed="rId8">
            <a:lum contrast="40000"/>
          </a:blip>
          <a:srcRect/>
          <a:stretch>
            <a:fillRect/>
          </a:stretch>
        </p:blipFill>
        <p:spPr bwMode="auto">
          <a:xfrm>
            <a:off x="3071802" y="5715016"/>
            <a:ext cx="3686175" cy="504826"/>
          </a:xfrm>
          <a:prstGeom prst="rect">
            <a:avLst/>
          </a:prstGeom>
          <a:noFill/>
        </p:spPr>
      </p:pic>
      <p:pic>
        <p:nvPicPr>
          <p:cNvPr id="56324" name="Picture 4" descr="Rendered Image"/>
          <p:cNvPicPr>
            <a:picLocks noChangeAspect="1" noChangeArrowheads="1"/>
          </p:cNvPicPr>
          <p:nvPr/>
        </p:nvPicPr>
        <p:blipFill>
          <a:blip r:embed="rId9">
            <a:grayscl/>
            <a:lum bright="40000" contrast="40000"/>
          </a:blip>
          <a:srcRect/>
          <a:stretch>
            <a:fillRect/>
          </a:stretch>
        </p:blipFill>
        <p:spPr bwMode="auto">
          <a:xfrm>
            <a:off x="0" y="6215082"/>
            <a:ext cx="2221072" cy="285752"/>
          </a:xfrm>
          <a:prstGeom prst="rect">
            <a:avLst/>
          </a:prstGeom>
          <a:noFill/>
        </p:spPr>
      </p:pic>
    </p:spTree>
  </p:cSld>
  <p:clrMapOvr>
    <a:masterClrMapping/>
  </p:clrMapOvr>
  <p:transition spd="slow" advTm="24000">
    <p:zoom/>
    <p:sndAc>
      <p:stSnd loop="1">
        <p:snd r:embed="rId2" name="CHAMAMÉ.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3000"/>
                                        <p:tgtEl>
                                          <p:spTgt spid="7"/>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plus(in)">
                                      <p:cBhvr>
                                        <p:cTn id="13" dur="3000"/>
                                        <p:tgtEl>
                                          <p:spTgt spid="9"/>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plus(in)">
                                      <p:cBhvr>
                                        <p:cTn id="16" dur="3000"/>
                                        <p:tgtEl>
                                          <p:spTgt spid="11"/>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plus(in)">
                                      <p:cBhvr>
                                        <p:cTn id="19" dur="3000"/>
                                        <p:tgtEl>
                                          <p:spTgt spid="2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plus(in)">
                                      <p:cBhvr>
                                        <p:cTn id="22" dur="3000"/>
                                        <p:tgtEl>
                                          <p:spTgt spid="23"/>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plus(in)">
                                      <p:cBhvr>
                                        <p:cTn id="25" dur="3000"/>
                                        <p:tgtEl>
                                          <p:spTgt spid="2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plus(in)">
                                      <p:cBhvr>
                                        <p:cTn id="28" dur="3000"/>
                                        <p:tgtEl>
                                          <p:spTgt spid="2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plus(in)">
                                      <p:cBhvr>
                                        <p:cTn id="31" dur="3000"/>
                                        <p:tgtEl>
                                          <p:spTgt spid="2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plus(in)">
                                      <p:cBhvr>
                                        <p:cTn id="34" dur="3000"/>
                                        <p:tgtEl>
                                          <p:spTgt spid="3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plus(in)">
                                      <p:cBhvr>
                                        <p:cTn id="37" dur="3000"/>
                                        <p:tgtEl>
                                          <p:spTgt spid="3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35"/>
                                        </p:tgtEl>
                                        <p:attrNameLst>
                                          <p:attrName>style.visibility</p:attrName>
                                        </p:attrNameLst>
                                      </p:cBhvr>
                                      <p:to>
                                        <p:strVal val="visible"/>
                                      </p:to>
                                    </p:set>
                                    <p:animEffect transition="in" filter="plus(in)">
                                      <p:cBhvr>
                                        <p:cTn id="40" dur="3000"/>
                                        <p:tgtEl>
                                          <p:spTgt spid="3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in)">
                                      <p:cBhvr>
                                        <p:cTn id="43" dur="3000"/>
                                        <p:tgtEl>
                                          <p:spTgt spid="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in)">
                                      <p:cBhvr>
                                        <p:cTn id="46" dur="3000"/>
                                        <p:tgtEl>
                                          <p:spTgt spid="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in)">
                                      <p:cBhvr>
                                        <p:cTn id="49" dur="3000"/>
                                        <p:tgtEl>
                                          <p:spTgt spid="10"/>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plus(in)">
                                      <p:cBhvr>
                                        <p:cTn id="52" dur="3000"/>
                                        <p:tgtEl>
                                          <p:spTgt spid="12"/>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plus(in)">
                                      <p:cBhvr>
                                        <p:cTn id="55" dur="3000"/>
                                        <p:tgtEl>
                                          <p:spTgt spid="22"/>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plus(in)">
                                      <p:cBhvr>
                                        <p:cTn id="58" dur="3000"/>
                                        <p:tgtEl>
                                          <p:spTgt spid="24"/>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Effect transition="in" filter="plus(in)">
                                      <p:cBhvr>
                                        <p:cTn id="61" dur="3000"/>
                                        <p:tgtEl>
                                          <p:spTgt spid="26"/>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plus(in)">
                                      <p:cBhvr>
                                        <p:cTn id="64" dur="3000"/>
                                        <p:tgtEl>
                                          <p:spTgt spid="28"/>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plus(in)">
                                      <p:cBhvr>
                                        <p:cTn id="67" dur="3000"/>
                                        <p:tgtEl>
                                          <p:spTgt spid="30"/>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32"/>
                                        </p:tgtEl>
                                        <p:attrNameLst>
                                          <p:attrName>style.visibility</p:attrName>
                                        </p:attrNameLst>
                                      </p:cBhvr>
                                      <p:to>
                                        <p:strVal val="visible"/>
                                      </p:to>
                                    </p:set>
                                    <p:animEffect transition="in" filter="plus(in)">
                                      <p:cBhvr>
                                        <p:cTn id="70" dur="3000"/>
                                        <p:tgtEl>
                                          <p:spTgt spid="32"/>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plus(in)">
                                      <p:cBhvr>
                                        <p:cTn id="73" dur="3000"/>
                                        <p:tgtEl>
                                          <p:spTgt spid="34"/>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36"/>
                                        </p:tgtEl>
                                        <p:attrNameLst>
                                          <p:attrName>style.visibility</p:attrName>
                                        </p:attrNameLst>
                                      </p:cBhvr>
                                      <p:to>
                                        <p:strVal val="visible"/>
                                      </p:to>
                                    </p:set>
                                    <p:animEffect transition="in" filter="plus(in)">
                                      <p:cBhvr>
                                        <p:cTn id="76" dur="3000"/>
                                        <p:tgtEl>
                                          <p:spTgt spid="36"/>
                                        </p:tgtEl>
                                      </p:cBhvr>
                                    </p:animEffect>
                                  </p:childTnLst>
                                </p:cTn>
                              </p:par>
                              <p:par>
                                <p:cTn id="77" presetID="8" presetClass="emph" presetSubtype="0" fill="hold" grpId="1"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9"/>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21"/>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23"/>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25"/>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27"/>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29"/>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31"/>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33"/>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35"/>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22"/>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4"/>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6"/>
                                        </p:tgtEl>
                                        <p:attrNameLst>
                                          <p:attrName>r</p:attrName>
                                        </p:attrNameLst>
                                      </p:cBhvr>
                                    </p:animRot>
                                  </p:childTnLst>
                                </p:cTn>
                              </p:par>
                              <p:par>
                                <p:cTn id="115" presetID="8" presetClass="emph" presetSubtype="0" fill="hold" grpId="1" nodeType="withEffect">
                                  <p:stCondLst>
                                    <p:cond delay="0"/>
                                  </p:stCondLst>
                                  <p:childTnLst>
                                    <p:animRot by="-21600000">
                                      <p:cBhvr>
                                        <p:cTn id="116" dur="3000" fill="hold"/>
                                        <p:tgtEl>
                                          <p:spTgt spid="28"/>
                                        </p:tgtEl>
                                        <p:attrNameLst>
                                          <p:attrName>r</p:attrName>
                                        </p:attrNameLst>
                                      </p:cBhvr>
                                    </p:animRot>
                                  </p:childTnLst>
                                </p:cTn>
                              </p:par>
                              <p:par>
                                <p:cTn id="117" presetID="8" presetClass="emph" presetSubtype="0" fill="hold" grpId="1" nodeType="withEffect">
                                  <p:stCondLst>
                                    <p:cond delay="0"/>
                                  </p:stCondLst>
                                  <p:childTnLst>
                                    <p:animRot by="-21600000">
                                      <p:cBhvr>
                                        <p:cTn id="118" dur="3000" fill="hold"/>
                                        <p:tgtEl>
                                          <p:spTgt spid="30"/>
                                        </p:tgtEl>
                                        <p:attrNameLst>
                                          <p:attrName>r</p:attrName>
                                        </p:attrNameLst>
                                      </p:cBhvr>
                                    </p:animRot>
                                  </p:childTnLst>
                                </p:cTn>
                              </p:par>
                              <p:par>
                                <p:cTn id="119" presetID="8" presetClass="emph" presetSubtype="0" fill="hold" grpId="1" nodeType="withEffect">
                                  <p:stCondLst>
                                    <p:cond delay="0"/>
                                  </p:stCondLst>
                                  <p:childTnLst>
                                    <p:animRot by="-21600000">
                                      <p:cBhvr>
                                        <p:cTn id="120" dur="3000" fill="hold"/>
                                        <p:tgtEl>
                                          <p:spTgt spid="32"/>
                                        </p:tgtEl>
                                        <p:attrNameLst>
                                          <p:attrName>r</p:attrName>
                                        </p:attrNameLst>
                                      </p:cBhvr>
                                    </p:animRot>
                                  </p:childTnLst>
                                </p:cTn>
                              </p:par>
                              <p:par>
                                <p:cTn id="121" presetID="8" presetClass="emph" presetSubtype="0" fill="hold" grpId="1" nodeType="withEffect">
                                  <p:stCondLst>
                                    <p:cond delay="0"/>
                                  </p:stCondLst>
                                  <p:childTnLst>
                                    <p:animRot by="-21600000">
                                      <p:cBhvr>
                                        <p:cTn id="122" dur="3000" fill="hold"/>
                                        <p:tgtEl>
                                          <p:spTgt spid="34"/>
                                        </p:tgtEl>
                                        <p:attrNameLst>
                                          <p:attrName>r</p:attrName>
                                        </p:attrNameLst>
                                      </p:cBhvr>
                                    </p:animRot>
                                  </p:childTnLst>
                                </p:cTn>
                              </p:par>
                              <p:par>
                                <p:cTn id="123" presetID="8" presetClass="emph" presetSubtype="0" fill="hold" grpId="1" nodeType="withEffect">
                                  <p:stCondLst>
                                    <p:cond delay="0"/>
                                  </p:stCondLst>
                                  <p:childTnLst>
                                    <p:animRot by="-21600000">
                                      <p:cBhvr>
                                        <p:cTn id="124" dur="3000" fill="hold"/>
                                        <p:tgtEl>
                                          <p:spTgt spid="36"/>
                                        </p:tgtEl>
                                        <p:attrNameLst>
                                          <p:attrName>r</p:attrName>
                                        </p:attrNameLst>
                                      </p:cBhvr>
                                    </p:animRot>
                                  </p:childTnLst>
                                </p:cTn>
                              </p:par>
                            </p:childTnLst>
                          </p:cTn>
                        </p:par>
                        <p:par>
                          <p:cTn id="125" fill="hold">
                            <p:stCondLst>
                              <p:cond delay="3000"/>
                            </p:stCondLst>
                            <p:childTnLst>
                              <p:par>
                                <p:cTn id="126" presetID="2" presetClass="exit" presetSubtype="12" fill="hold" grpId="2" nodeType="afterEffect">
                                  <p:stCondLst>
                                    <p:cond delay="0"/>
                                  </p:stCondLst>
                                  <p:childTnLst>
                                    <p:anim calcmode="lin" valueType="num">
                                      <p:cBhvr additive="base">
                                        <p:cTn id="127" dur="3000"/>
                                        <p:tgtEl>
                                          <p:spTgt spid="5"/>
                                        </p:tgtEl>
                                        <p:attrNameLst>
                                          <p:attrName>ppt_x</p:attrName>
                                        </p:attrNameLst>
                                      </p:cBhvr>
                                      <p:tavLst>
                                        <p:tav tm="0">
                                          <p:val>
                                            <p:strVal val="ppt_x"/>
                                          </p:val>
                                        </p:tav>
                                        <p:tav tm="100000">
                                          <p:val>
                                            <p:strVal val="0-ppt_w/2"/>
                                          </p:val>
                                        </p:tav>
                                      </p:tavLst>
                                    </p:anim>
                                    <p:anim calcmode="lin" valueType="num">
                                      <p:cBhvr additive="base">
                                        <p:cTn id="128" dur="3000"/>
                                        <p:tgtEl>
                                          <p:spTgt spid="5"/>
                                        </p:tgtEl>
                                        <p:attrNameLst>
                                          <p:attrName>ppt_y</p:attrName>
                                        </p:attrNameLst>
                                      </p:cBhvr>
                                      <p:tavLst>
                                        <p:tav tm="0">
                                          <p:val>
                                            <p:strVal val="ppt_y"/>
                                          </p:val>
                                        </p:tav>
                                        <p:tav tm="100000">
                                          <p:val>
                                            <p:strVal val="1+ppt_h/2"/>
                                          </p:val>
                                        </p:tav>
                                      </p:tavLst>
                                    </p:anim>
                                    <p:set>
                                      <p:cBhvr>
                                        <p:cTn id="129" dur="1" fill="hold">
                                          <p:stCondLst>
                                            <p:cond delay="2999"/>
                                          </p:stCondLst>
                                        </p:cTn>
                                        <p:tgtEl>
                                          <p:spTgt spid="5"/>
                                        </p:tgtEl>
                                        <p:attrNameLst>
                                          <p:attrName>style.visibility</p:attrName>
                                        </p:attrNameLst>
                                      </p:cBhvr>
                                      <p:to>
                                        <p:strVal val="hidden"/>
                                      </p:to>
                                    </p:set>
                                  </p:childTnLst>
                                </p:cTn>
                              </p:par>
                              <p:par>
                                <p:cTn id="130" presetID="2" presetClass="exit" presetSubtype="12" fill="hold" grpId="2" nodeType="withEffect">
                                  <p:stCondLst>
                                    <p:cond delay="0"/>
                                  </p:stCondLst>
                                  <p:childTnLst>
                                    <p:anim calcmode="lin" valueType="num">
                                      <p:cBhvr additive="base">
                                        <p:cTn id="131" dur="3000"/>
                                        <p:tgtEl>
                                          <p:spTgt spid="7"/>
                                        </p:tgtEl>
                                        <p:attrNameLst>
                                          <p:attrName>ppt_x</p:attrName>
                                        </p:attrNameLst>
                                      </p:cBhvr>
                                      <p:tavLst>
                                        <p:tav tm="0">
                                          <p:val>
                                            <p:strVal val="ppt_x"/>
                                          </p:val>
                                        </p:tav>
                                        <p:tav tm="100000">
                                          <p:val>
                                            <p:strVal val="0-ppt_w/2"/>
                                          </p:val>
                                        </p:tav>
                                      </p:tavLst>
                                    </p:anim>
                                    <p:anim calcmode="lin" valueType="num">
                                      <p:cBhvr additive="base">
                                        <p:cTn id="132" dur="3000"/>
                                        <p:tgtEl>
                                          <p:spTgt spid="7"/>
                                        </p:tgtEl>
                                        <p:attrNameLst>
                                          <p:attrName>ppt_y</p:attrName>
                                        </p:attrNameLst>
                                      </p:cBhvr>
                                      <p:tavLst>
                                        <p:tav tm="0">
                                          <p:val>
                                            <p:strVal val="ppt_y"/>
                                          </p:val>
                                        </p:tav>
                                        <p:tav tm="100000">
                                          <p:val>
                                            <p:strVal val="1+ppt_h/2"/>
                                          </p:val>
                                        </p:tav>
                                      </p:tavLst>
                                    </p:anim>
                                    <p:set>
                                      <p:cBhvr>
                                        <p:cTn id="133" dur="1" fill="hold">
                                          <p:stCondLst>
                                            <p:cond delay="2999"/>
                                          </p:stCondLst>
                                        </p:cTn>
                                        <p:tgtEl>
                                          <p:spTgt spid="7"/>
                                        </p:tgtEl>
                                        <p:attrNameLst>
                                          <p:attrName>style.visibility</p:attrName>
                                        </p:attrNameLst>
                                      </p:cBhvr>
                                      <p:to>
                                        <p:strVal val="hidden"/>
                                      </p:to>
                                    </p:set>
                                  </p:childTnLst>
                                </p:cTn>
                              </p:par>
                              <p:par>
                                <p:cTn id="134" presetID="2" presetClass="exit" presetSubtype="12" fill="hold" grpId="2"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1+ppt_h/2"/>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12" fill="hold" grpId="2"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1+ppt_h/2"/>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12" fill="hold" grpId="2" nodeType="withEffect">
                                  <p:stCondLst>
                                    <p:cond delay="0"/>
                                  </p:stCondLst>
                                  <p:childTnLst>
                                    <p:anim calcmode="lin" valueType="num">
                                      <p:cBhvr additive="base">
                                        <p:cTn id="143" dur="3000"/>
                                        <p:tgtEl>
                                          <p:spTgt spid="21"/>
                                        </p:tgtEl>
                                        <p:attrNameLst>
                                          <p:attrName>ppt_x</p:attrName>
                                        </p:attrNameLst>
                                      </p:cBhvr>
                                      <p:tavLst>
                                        <p:tav tm="0">
                                          <p:val>
                                            <p:strVal val="ppt_x"/>
                                          </p:val>
                                        </p:tav>
                                        <p:tav tm="100000">
                                          <p:val>
                                            <p:strVal val="0-ppt_w/2"/>
                                          </p:val>
                                        </p:tav>
                                      </p:tavLst>
                                    </p:anim>
                                    <p:anim calcmode="lin" valueType="num">
                                      <p:cBhvr additive="base">
                                        <p:cTn id="144" dur="3000"/>
                                        <p:tgtEl>
                                          <p:spTgt spid="21"/>
                                        </p:tgtEl>
                                        <p:attrNameLst>
                                          <p:attrName>ppt_y</p:attrName>
                                        </p:attrNameLst>
                                      </p:cBhvr>
                                      <p:tavLst>
                                        <p:tav tm="0">
                                          <p:val>
                                            <p:strVal val="ppt_y"/>
                                          </p:val>
                                        </p:tav>
                                        <p:tav tm="100000">
                                          <p:val>
                                            <p:strVal val="1+ppt_h/2"/>
                                          </p:val>
                                        </p:tav>
                                      </p:tavLst>
                                    </p:anim>
                                    <p:set>
                                      <p:cBhvr>
                                        <p:cTn id="145" dur="1" fill="hold">
                                          <p:stCondLst>
                                            <p:cond delay="2999"/>
                                          </p:stCondLst>
                                        </p:cTn>
                                        <p:tgtEl>
                                          <p:spTgt spid="21"/>
                                        </p:tgtEl>
                                        <p:attrNameLst>
                                          <p:attrName>style.visibility</p:attrName>
                                        </p:attrNameLst>
                                      </p:cBhvr>
                                      <p:to>
                                        <p:strVal val="hidden"/>
                                      </p:to>
                                    </p:set>
                                  </p:childTnLst>
                                </p:cTn>
                              </p:par>
                              <p:par>
                                <p:cTn id="146" presetID="2" presetClass="exit" presetSubtype="12" fill="hold" grpId="2"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1+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12" fill="hold" grpId="2" nodeType="withEffect">
                                  <p:stCondLst>
                                    <p:cond delay="0"/>
                                  </p:stCondLst>
                                  <p:childTnLst>
                                    <p:anim calcmode="lin" valueType="num">
                                      <p:cBhvr additive="base">
                                        <p:cTn id="151" dur="3000"/>
                                        <p:tgtEl>
                                          <p:spTgt spid="25"/>
                                        </p:tgtEl>
                                        <p:attrNameLst>
                                          <p:attrName>ppt_x</p:attrName>
                                        </p:attrNameLst>
                                      </p:cBhvr>
                                      <p:tavLst>
                                        <p:tav tm="0">
                                          <p:val>
                                            <p:strVal val="ppt_x"/>
                                          </p:val>
                                        </p:tav>
                                        <p:tav tm="100000">
                                          <p:val>
                                            <p:strVal val="0-ppt_w/2"/>
                                          </p:val>
                                        </p:tav>
                                      </p:tavLst>
                                    </p:anim>
                                    <p:anim calcmode="lin" valueType="num">
                                      <p:cBhvr additive="base">
                                        <p:cTn id="152" dur="3000"/>
                                        <p:tgtEl>
                                          <p:spTgt spid="25"/>
                                        </p:tgtEl>
                                        <p:attrNameLst>
                                          <p:attrName>ppt_y</p:attrName>
                                        </p:attrNameLst>
                                      </p:cBhvr>
                                      <p:tavLst>
                                        <p:tav tm="0">
                                          <p:val>
                                            <p:strVal val="ppt_y"/>
                                          </p:val>
                                        </p:tav>
                                        <p:tav tm="100000">
                                          <p:val>
                                            <p:strVal val="1+ppt_h/2"/>
                                          </p:val>
                                        </p:tav>
                                      </p:tavLst>
                                    </p:anim>
                                    <p:set>
                                      <p:cBhvr>
                                        <p:cTn id="153" dur="1" fill="hold">
                                          <p:stCondLst>
                                            <p:cond delay="2999"/>
                                          </p:stCondLst>
                                        </p:cTn>
                                        <p:tgtEl>
                                          <p:spTgt spid="25"/>
                                        </p:tgtEl>
                                        <p:attrNameLst>
                                          <p:attrName>style.visibility</p:attrName>
                                        </p:attrNameLst>
                                      </p:cBhvr>
                                      <p:to>
                                        <p:strVal val="hidden"/>
                                      </p:to>
                                    </p:set>
                                  </p:childTnLst>
                                </p:cTn>
                              </p:par>
                              <p:par>
                                <p:cTn id="154" presetID="2" presetClass="exit" presetSubtype="12" fill="hold" grpId="2" nodeType="withEffect">
                                  <p:stCondLst>
                                    <p:cond delay="0"/>
                                  </p:stCondLst>
                                  <p:childTnLst>
                                    <p:anim calcmode="lin" valueType="num">
                                      <p:cBhvr additive="base">
                                        <p:cTn id="155" dur="3000"/>
                                        <p:tgtEl>
                                          <p:spTgt spid="27"/>
                                        </p:tgtEl>
                                        <p:attrNameLst>
                                          <p:attrName>ppt_x</p:attrName>
                                        </p:attrNameLst>
                                      </p:cBhvr>
                                      <p:tavLst>
                                        <p:tav tm="0">
                                          <p:val>
                                            <p:strVal val="ppt_x"/>
                                          </p:val>
                                        </p:tav>
                                        <p:tav tm="100000">
                                          <p:val>
                                            <p:strVal val="0-ppt_w/2"/>
                                          </p:val>
                                        </p:tav>
                                      </p:tavLst>
                                    </p:anim>
                                    <p:anim calcmode="lin" valueType="num">
                                      <p:cBhvr additive="base">
                                        <p:cTn id="156" dur="3000"/>
                                        <p:tgtEl>
                                          <p:spTgt spid="27"/>
                                        </p:tgtEl>
                                        <p:attrNameLst>
                                          <p:attrName>ppt_y</p:attrName>
                                        </p:attrNameLst>
                                      </p:cBhvr>
                                      <p:tavLst>
                                        <p:tav tm="0">
                                          <p:val>
                                            <p:strVal val="ppt_y"/>
                                          </p:val>
                                        </p:tav>
                                        <p:tav tm="100000">
                                          <p:val>
                                            <p:strVal val="1+ppt_h/2"/>
                                          </p:val>
                                        </p:tav>
                                      </p:tavLst>
                                    </p:anim>
                                    <p:set>
                                      <p:cBhvr>
                                        <p:cTn id="157" dur="1" fill="hold">
                                          <p:stCondLst>
                                            <p:cond delay="2999"/>
                                          </p:stCondLst>
                                        </p:cTn>
                                        <p:tgtEl>
                                          <p:spTgt spid="27"/>
                                        </p:tgtEl>
                                        <p:attrNameLst>
                                          <p:attrName>style.visibility</p:attrName>
                                        </p:attrNameLst>
                                      </p:cBhvr>
                                      <p:to>
                                        <p:strVal val="hidden"/>
                                      </p:to>
                                    </p:set>
                                  </p:childTnLst>
                                </p:cTn>
                              </p:par>
                              <p:par>
                                <p:cTn id="158" presetID="2" presetClass="exit" presetSubtype="12" fill="hold" grpId="2" nodeType="withEffect">
                                  <p:stCondLst>
                                    <p:cond delay="0"/>
                                  </p:stCondLst>
                                  <p:childTnLst>
                                    <p:anim calcmode="lin" valueType="num">
                                      <p:cBhvr additive="base">
                                        <p:cTn id="159" dur="3000"/>
                                        <p:tgtEl>
                                          <p:spTgt spid="29"/>
                                        </p:tgtEl>
                                        <p:attrNameLst>
                                          <p:attrName>ppt_x</p:attrName>
                                        </p:attrNameLst>
                                      </p:cBhvr>
                                      <p:tavLst>
                                        <p:tav tm="0">
                                          <p:val>
                                            <p:strVal val="ppt_x"/>
                                          </p:val>
                                        </p:tav>
                                        <p:tav tm="100000">
                                          <p:val>
                                            <p:strVal val="0-ppt_w/2"/>
                                          </p:val>
                                        </p:tav>
                                      </p:tavLst>
                                    </p:anim>
                                    <p:anim calcmode="lin" valueType="num">
                                      <p:cBhvr additive="base">
                                        <p:cTn id="160" dur="3000"/>
                                        <p:tgtEl>
                                          <p:spTgt spid="29"/>
                                        </p:tgtEl>
                                        <p:attrNameLst>
                                          <p:attrName>ppt_y</p:attrName>
                                        </p:attrNameLst>
                                      </p:cBhvr>
                                      <p:tavLst>
                                        <p:tav tm="0">
                                          <p:val>
                                            <p:strVal val="ppt_y"/>
                                          </p:val>
                                        </p:tav>
                                        <p:tav tm="100000">
                                          <p:val>
                                            <p:strVal val="1+ppt_h/2"/>
                                          </p:val>
                                        </p:tav>
                                      </p:tavLst>
                                    </p:anim>
                                    <p:set>
                                      <p:cBhvr>
                                        <p:cTn id="161" dur="1" fill="hold">
                                          <p:stCondLst>
                                            <p:cond delay="2999"/>
                                          </p:stCondLst>
                                        </p:cTn>
                                        <p:tgtEl>
                                          <p:spTgt spid="29"/>
                                        </p:tgtEl>
                                        <p:attrNameLst>
                                          <p:attrName>style.visibility</p:attrName>
                                        </p:attrNameLst>
                                      </p:cBhvr>
                                      <p:to>
                                        <p:strVal val="hidden"/>
                                      </p:to>
                                    </p:set>
                                  </p:childTnLst>
                                </p:cTn>
                              </p:par>
                              <p:par>
                                <p:cTn id="162" presetID="2" presetClass="exit" presetSubtype="12" fill="hold" grpId="2" nodeType="withEffect">
                                  <p:stCondLst>
                                    <p:cond delay="0"/>
                                  </p:stCondLst>
                                  <p:childTnLst>
                                    <p:anim calcmode="lin" valueType="num">
                                      <p:cBhvr additive="base">
                                        <p:cTn id="163" dur="3000"/>
                                        <p:tgtEl>
                                          <p:spTgt spid="31"/>
                                        </p:tgtEl>
                                        <p:attrNameLst>
                                          <p:attrName>ppt_x</p:attrName>
                                        </p:attrNameLst>
                                      </p:cBhvr>
                                      <p:tavLst>
                                        <p:tav tm="0">
                                          <p:val>
                                            <p:strVal val="ppt_x"/>
                                          </p:val>
                                        </p:tav>
                                        <p:tav tm="100000">
                                          <p:val>
                                            <p:strVal val="0-ppt_w/2"/>
                                          </p:val>
                                        </p:tav>
                                      </p:tavLst>
                                    </p:anim>
                                    <p:anim calcmode="lin" valueType="num">
                                      <p:cBhvr additive="base">
                                        <p:cTn id="164" dur="3000"/>
                                        <p:tgtEl>
                                          <p:spTgt spid="31"/>
                                        </p:tgtEl>
                                        <p:attrNameLst>
                                          <p:attrName>ppt_y</p:attrName>
                                        </p:attrNameLst>
                                      </p:cBhvr>
                                      <p:tavLst>
                                        <p:tav tm="0">
                                          <p:val>
                                            <p:strVal val="ppt_y"/>
                                          </p:val>
                                        </p:tav>
                                        <p:tav tm="100000">
                                          <p:val>
                                            <p:strVal val="1+ppt_h/2"/>
                                          </p:val>
                                        </p:tav>
                                      </p:tavLst>
                                    </p:anim>
                                    <p:set>
                                      <p:cBhvr>
                                        <p:cTn id="165" dur="1" fill="hold">
                                          <p:stCondLst>
                                            <p:cond delay="2999"/>
                                          </p:stCondLst>
                                        </p:cTn>
                                        <p:tgtEl>
                                          <p:spTgt spid="31"/>
                                        </p:tgtEl>
                                        <p:attrNameLst>
                                          <p:attrName>style.visibility</p:attrName>
                                        </p:attrNameLst>
                                      </p:cBhvr>
                                      <p:to>
                                        <p:strVal val="hidden"/>
                                      </p:to>
                                    </p:set>
                                  </p:childTnLst>
                                </p:cTn>
                              </p:par>
                              <p:par>
                                <p:cTn id="166" presetID="2" presetClass="exit" presetSubtype="12" fill="hold" grpId="2" nodeType="withEffect">
                                  <p:stCondLst>
                                    <p:cond delay="0"/>
                                  </p:stCondLst>
                                  <p:childTnLst>
                                    <p:anim calcmode="lin" valueType="num">
                                      <p:cBhvr additive="base">
                                        <p:cTn id="167" dur="3000"/>
                                        <p:tgtEl>
                                          <p:spTgt spid="33"/>
                                        </p:tgtEl>
                                        <p:attrNameLst>
                                          <p:attrName>ppt_x</p:attrName>
                                        </p:attrNameLst>
                                      </p:cBhvr>
                                      <p:tavLst>
                                        <p:tav tm="0">
                                          <p:val>
                                            <p:strVal val="ppt_x"/>
                                          </p:val>
                                        </p:tav>
                                        <p:tav tm="100000">
                                          <p:val>
                                            <p:strVal val="0-ppt_w/2"/>
                                          </p:val>
                                        </p:tav>
                                      </p:tavLst>
                                    </p:anim>
                                    <p:anim calcmode="lin" valueType="num">
                                      <p:cBhvr additive="base">
                                        <p:cTn id="168" dur="3000"/>
                                        <p:tgtEl>
                                          <p:spTgt spid="33"/>
                                        </p:tgtEl>
                                        <p:attrNameLst>
                                          <p:attrName>ppt_y</p:attrName>
                                        </p:attrNameLst>
                                      </p:cBhvr>
                                      <p:tavLst>
                                        <p:tav tm="0">
                                          <p:val>
                                            <p:strVal val="ppt_y"/>
                                          </p:val>
                                        </p:tav>
                                        <p:tav tm="100000">
                                          <p:val>
                                            <p:strVal val="1+ppt_h/2"/>
                                          </p:val>
                                        </p:tav>
                                      </p:tavLst>
                                    </p:anim>
                                    <p:set>
                                      <p:cBhvr>
                                        <p:cTn id="169" dur="1" fill="hold">
                                          <p:stCondLst>
                                            <p:cond delay="2999"/>
                                          </p:stCondLst>
                                        </p:cTn>
                                        <p:tgtEl>
                                          <p:spTgt spid="33"/>
                                        </p:tgtEl>
                                        <p:attrNameLst>
                                          <p:attrName>style.visibility</p:attrName>
                                        </p:attrNameLst>
                                      </p:cBhvr>
                                      <p:to>
                                        <p:strVal val="hidden"/>
                                      </p:to>
                                    </p:set>
                                  </p:childTnLst>
                                </p:cTn>
                              </p:par>
                              <p:par>
                                <p:cTn id="170" presetID="2" presetClass="exit" presetSubtype="12" fill="hold" grpId="2" nodeType="withEffect">
                                  <p:stCondLst>
                                    <p:cond delay="0"/>
                                  </p:stCondLst>
                                  <p:childTnLst>
                                    <p:anim calcmode="lin" valueType="num">
                                      <p:cBhvr additive="base">
                                        <p:cTn id="171" dur="3000"/>
                                        <p:tgtEl>
                                          <p:spTgt spid="35"/>
                                        </p:tgtEl>
                                        <p:attrNameLst>
                                          <p:attrName>ppt_x</p:attrName>
                                        </p:attrNameLst>
                                      </p:cBhvr>
                                      <p:tavLst>
                                        <p:tav tm="0">
                                          <p:val>
                                            <p:strVal val="ppt_x"/>
                                          </p:val>
                                        </p:tav>
                                        <p:tav tm="100000">
                                          <p:val>
                                            <p:strVal val="0-ppt_w/2"/>
                                          </p:val>
                                        </p:tav>
                                      </p:tavLst>
                                    </p:anim>
                                    <p:anim calcmode="lin" valueType="num">
                                      <p:cBhvr additive="base">
                                        <p:cTn id="172" dur="3000"/>
                                        <p:tgtEl>
                                          <p:spTgt spid="35"/>
                                        </p:tgtEl>
                                        <p:attrNameLst>
                                          <p:attrName>ppt_y</p:attrName>
                                        </p:attrNameLst>
                                      </p:cBhvr>
                                      <p:tavLst>
                                        <p:tav tm="0">
                                          <p:val>
                                            <p:strVal val="ppt_y"/>
                                          </p:val>
                                        </p:tav>
                                        <p:tav tm="100000">
                                          <p:val>
                                            <p:strVal val="1+ppt_h/2"/>
                                          </p:val>
                                        </p:tav>
                                      </p:tavLst>
                                    </p:anim>
                                    <p:set>
                                      <p:cBhvr>
                                        <p:cTn id="173" dur="1" fill="hold">
                                          <p:stCondLst>
                                            <p:cond delay="2999"/>
                                          </p:stCondLst>
                                        </p:cTn>
                                        <p:tgtEl>
                                          <p:spTgt spid="35"/>
                                        </p:tgtEl>
                                        <p:attrNameLst>
                                          <p:attrName>style.visibility</p:attrName>
                                        </p:attrNameLst>
                                      </p:cBhvr>
                                      <p:to>
                                        <p:strVal val="hidden"/>
                                      </p:to>
                                    </p:set>
                                  </p:childTnLst>
                                </p:cTn>
                              </p:par>
                              <p:par>
                                <p:cTn id="174" presetID="2" presetClass="exit" presetSubtype="6" fill="hold" grpId="2" nodeType="withEffect">
                                  <p:stCondLst>
                                    <p:cond delay="0"/>
                                  </p:stCondLst>
                                  <p:childTnLst>
                                    <p:anim calcmode="lin" valueType="num">
                                      <p:cBhvr additive="base">
                                        <p:cTn id="175" dur="3000"/>
                                        <p:tgtEl>
                                          <p:spTgt spid="6"/>
                                        </p:tgtEl>
                                        <p:attrNameLst>
                                          <p:attrName>ppt_x</p:attrName>
                                        </p:attrNameLst>
                                      </p:cBhvr>
                                      <p:tavLst>
                                        <p:tav tm="0">
                                          <p:val>
                                            <p:strVal val="ppt_x"/>
                                          </p:val>
                                        </p:tav>
                                        <p:tav tm="100000">
                                          <p:val>
                                            <p:strVal val="1+ppt_w/2"/>
                                          </p:val>
                                        </p:tav>
                                      </p:tavLst>
                                    </p:anim>
                                    <p:anim calcmode="lin" valueType="num">
                                      <p:cBhvr additive="base">
                                        <p:cTn id="176" dur="3000"/>
                                        <p:tgtEl>
                                          <p:spTgt spid="6"/>
                                        </p:tgtEl>
                                        <p:attrNameLst>
                                          <p:attrName>ppt_y</p:attrName>
                                        </p:attrNameLst>
                                      </p:cBhvr>
                                      <p:tavLst>
                                        <p:tav tm="0">
                                          <p:val>
                                            <p:strVal val="ppt_y"/>
                                          </p:val>
                                        </p:tav>
                                        <p:tav tm="100000">
                                          <p:val>
                                            <p:strVal val="1+ppt_h/2"/>
                                          </p:val>
                                        </p:tav>
                                      </p:tavLst>
                                    </p:anim>
                                    <p:set>
                                      <p:cBhvr>
                                        <p:cTn id="177" dur="1" fill="hold">
                                          <p:stCondLst>
                                            <p:cond delay="2999"/>
                                          </p:stCondLst>
                                        </p:cTn>
                                        <p:tgtEl>
                                          <p:spTgt spid="6"/>
                                        </p:tgtEl>
                                        <p:attrNameLst>
                                          <p:attrName>style.visibility</p:attrName>
                                        </p:attrNameLst>
                                      </p:cBhvr>
                                      <p:to>
                                        <p:strVal val="hidden"/>
                                      </p:to>
                                    </p:set>
                                  </p:childTnLst>
                                </p:cTn>
                              </p:par>
                              <p:par>
                                <p:cTn id="178" presetID="2" presetClass="exit" presetSubtype="6" fill="hold" grpId="2" nodeType="withEffect">
                                  <p:stCondLst>
                                    <p:cond delay="0"/>
                                  </p:stCondLst>
                                  <p:childTnLst>
                                    <p:anim calcmode="lin" valueType="num">
                                      <p:cBhvr additive="base">
                                        <p:cTn id="179" dur="3000"/>
                                        <p:tgtEl>
                                          <p:spTgt spid="8"/>
                                        </p:tgtEl>
                                        <p:attrNameLst>
                                          <p:attrName>ppt_x</p:attrName>
                                        </p:attrNameLst>
                                      </p:cBhvr>
                                      <p:tavLst>
                                        <p:tav tm="0">
                                          <p:val>
                                            <p:strVal val="ppt_x"/>
                                          </p:val>
                                        </p:tav>
                                        <p:tav tm="100000">
                                          <p:val>
                                            <p:strVal val="1+ppt_w/2"/>
                                          </p:val>
                                        </p:tav>
                                      </p:tavLst>
                                    </p:anim>
                                    <p:anim calcmode="lin" valueType="num">
                                      <p:cBhvr additive="base">
                                        <p:cTn id="180" dur="3000"/>
                                        <p:tgtEl>
                                          <p:spTgt spid="8"/>
                                        </p:tgtEl>
                                        <p:attrNameLst>
                                          <p:attrName>ppt_y</p:attrName>
                                        </p:attrNameLst>
                                      </p:cBhvr>
                                      <p:tavLst>
                                        <p:tav tm="0">
                                          <p:val>
                                            <p:strVal val="ppt_y"/>
                                          </p:val>
                                        </p:tav>
                                        <p:tav tm="100000">
                                          <p:val>
                                            <p:strVal val="1+ppt_h/2"/>
                                          </p:val>
                                        </p:tav>
                                      </p:tavLst>
                                    </p:anim>
                                    <p:set>
                                      <p:cBhvr>
                                        <p:cTn id="181" dur="1" fill="hold">
                                          <p:stCondLst>
                                            <p:cond delay="2999"/>
                                          </p:stCondLst>
                                        </p:cTn>
                                        <p:tgtEl>
                                          <p:spTgt spid="8"/>
                                        </p:tgtEl>
                                        <p:attrNameLst>
                                          <p:attrName>style.visibility</p:attrName>
                                        </p:attrNameLst>
                                      </p:cBhvr>
                                      <p:to>
                                        <p:strVal val="hidden"/>
                                      </p:to>
                                    </p:set>
                                  </p:childTnLst>
                                </p:cTn>
                              </p:par>
                              <p:par>
                                <p:cTn id="182" presetID="2" presetClass="exit" presetSubtype="6" fill="hold" grpId="2" nodeType="withEffect">
                                  <p:stCondLst>
                                    <p:cond delay="0"/>
                                  </p:stCondLst>
                                  <p:childTnLst>
                                    <p:anim calcmode="lin" valueType="num">
                                      <p:cBhvr additive="base">
                                        <p:cTn id="183" dur="3000"/>
                                        <p:tgtEl>
                                          <p:spTgt spid="10"/>
                                        </p:tgtEl>
                                        <p:attrNameLst>
                                          <p:attrName>ppt_x</p:attrName>
                                        </p:attrNameLst>
                                      </p:cBhvr>
                                      <p:tavLst>
                                        <p:tav tm="0">
                                          <p:val>
                                            <p:strVal val="ppt_x"/>
                                          </p:val>
                                        </p:tav>
                                        <p:tav tm="100000">
                                          <p:val>
                                            <p:strVal val="1+ppt_w/2"/>
                                          </p:val>
                                        </p:tav>
                                      </p:tavLst>
                                    </p:anim>
                                    <p:anim calcmode="lin" valueType="num">
                                      <p:cBhvr additive="base">
                                        <p:cTn id="184" dur="3000"/>
                                        <p:tgtEl>
                                          <p:spTgt spid="10"/>
                                        </p:tgtEl>
                                        <p:attrNameLst>
                                          <p:attrName>ppt_y</p:attrName>
                                        </p:attrNameLst>
                                      </p:cBhvr>
                                      <p:tavLst>
                                        <p:tav tm="0">
                                          <p:val>
                                            <p:strVal val="ppt_y"/>
                                          </p:val>
                                        </p:tav>
                                        <p:tav tm="100000">
                                          <p:val>
                                            <p:strVal val="1+ppt_h/2"/>
                                          </p:val>
                                        </p:tav>
                                      </p:tavLst>
                                    </p:anim>
                                    <p:set>
                                      <p:cBhvr>
                                        <p:cTn id="185" dur="1" fill="hold">
                                          <p:stCondLst>
                                            <p:cond delay="2999"/>
                                          </p:stCondLst>
                                        </p:cTn>
                                        <p:tgtEl>
                                          <p:spTgt spid="10"/>
                                        </p:tgtEl>
                                        <p:attrNameLst>
                                          <p:attrName>style.visibility</p:attrName>
                                        </p:attrNameLst>
                                      </p:cBhvr>
                                      <p:to>
                                        <p:strVal val="hidden"/>
                                      </p:to>
                                    </p:set>
                                  </p:childTnLst>
                                </p:cTn>
                              </p:par>
                              <p:par>
                                <p:cTn id="186" presetID="2" presetClass="exit" presetSubtype="6" fill="hold" grpId="2" nodeType="withEffect">
                                  <p:stCondLst>
                                    <p:cond delay="0"/>
                                  </p:stCondLst>
                                  <p:childTnLst>
                                    <p:anim calcmode="lin" valueType="num">
                                      <p:cBhvr additive="base">
                                        <p:cTn id="187" dur="3000"/>
                                        <p:tgtEl>
                                          <p:spTgt spid="12"/>
                                        </p:tgtEl>
                                        <p:attrNameLst>
                                          <p:attrName>ppt_x</p:attrName>
                                        </p:attrNameLst>
                                      </p:cBhvr>
                                      <p:tavLst>
                                        <p:tav tm="0">
                                          <p:val>
                                            <p:strVal val="ppt_x"/>
                                          </p:val>
                                        </p:tav>
                                        <p:tav tm="100000">
                                          <p:val>
                                            <p:strVal val="1+ppt_w/2"/>
                                          </p:val>
                                        </p:tav>
                                      </p:tavLst>
                                    </p:anim>
                                    <p:anim calcmode="lin" valueType="num">
                                      <p:cBhvr additive="base">
                                        <p:cTn id="188" dur="3000"/>
                                        <p:tgtEl>
                                          <p:spTgt spid="12"/>
                                        </p:tgtEl>
                                        <p:attrNameLst>
                                          <p:attrName>ppt_y</p:attrName>
                                        </p:attrNameLst>
                                      </p:cBhvr>
                                      <p:tavLst>
                                        <p:tav tm="0">
                                          <p:val>
                                            <p:strVal val="ppt_y"/>
                                          </p:val>
                                        </p:tav>
                                        <p:tav tm="100000">
                                          <p:val>
                                            <p:strVal val="1+ppt_h/2"/>
                                          </p:val>
                                        </p:tav>
                                      </p:tavLst>
                                    </p:anim>
                                    <p:set>
                                      <p:cBhvr>
                                        <p:cTn id="189" dur="1" fill="hold">
                                          <p:stCondLst>
                                            <p:cond delay="2999"/>
                                          </p:stCondLst>
                                        </p:cTn>
                                        <p:tgtEl>
                                          <p:spTgt spid="12"/>
                                        </p:tgtEl>
                                        <p:attrNameLst>
                                          <p:attrName>style.visibility</p:attrName>
                                        </p:attrNameLst>
                                      </p:cBhvr>
                                      <p:to>
                                        <p:strVal val="hidden"/>
                                      </p:to>
                                    </p:set>
                                  </p:childTnLst>
                                </p:cTn>
                              </p:par>
                              <p:par>
                                <p:cTn id="190" presetID="2" presetClass="exit" presetSubtype="6" fill="hold" grpId="2" nodeType="withEffect">
                                  <p:stCondLst>
                                    <p:cond delay="0"/>
                                  </p:stCondLst>
                                  <p:childTnLst>
                                    <p:anim calcmode="lin" valueType="num">
                                      <p:cBhvr additive="base">
                                        <p:cTn id="191" dur="3000"/>
                                        <p:tgtEl>
                                          <p:spTgt spid="22"/>
                                        </p:tgtEl>
                                        <p:attrNameLst>
                                          <p:attrName>ppt_x</p:attrName>
                                        </p:attrNameLst>
                                      </p:cBhvr>
                                      <p:tavLst>
                                        <p:tav tm="0">
                                          <p:val>
                                            <p:strVal val="ppt_x"/>
                                          </p:val>
                                        </p:tav>
                                        <p:tav tm="100000">
                                          <p:val>
                                            <p:strVal val="1+ppt_w/2"/>
                                          </p:val>
                                        </p:tav>
                                      </p:tavLst>
                                    </p:anim>
                                    <p:anim calcmode="lin" valueType="num">
                                      <p:cBhvr additive="base">
                                        <p:cTn id="192" dur="3000"/>
                                        <p:tgtEl>
                                          <p:spTgt spid="22"/>
                                        </p:tgtEl>
                                        <p:attrNameLst>
                                          <p:attrName>ppt_y</p:attrName>
                                        </p:attrNameLst>
                                      </p:cBhvr>
                                      <p:tavLst>
                                        <p:tav tm="0">
                                          <p:val>
                                            <p:strVal val="ppt_y"/>
                                          </p:val>
                                        </p:tav>
                                        <p:tav tm="100000">
                                          <p:val>
                                            <p:strVal val="1+ppt_h/2"/>
                                          </p:val>
                                        </p:tav>
                                      </p:tavLst>
                                    </p:anim>
                                    <p:set>
                                      <p:cBhvr>
                                        <p:cTn id="193" dur="1" fill="hold">
                                          <p:stCondLst>
                                            <p:cond delay="2999"/>
                                          </p:stCondLst>
                                        </p:cTn>
                                        <p:tgtEl>
                                          <p:spTgt spid="22"/>
                                        </p:tgtEl>
                                        <p:attrNameLst>
                                          <p:attrName>style.visibility</p:attrName>
                                        </p:attrNameLst>
                                      </p:cBhvr>
                                      <p:to>
                                        <p:strVal val="hidden"/>
                                      </p:to>
                                    </p:set>
                                  </p:childTnLst>
                                </p:cTn>
                              </p:par>
                              <p:par>
                                <p:cTn id="194" presetID="2" presetClass="exit" presetSubtype="6" fill="hold" grpId="2" nodeType="withEffect">
                                  <p:stCondLst>
                                    <p:cond delay="0"/>
                                  </p:stCondLst>
                                  <p:childTnLst>
                                    <p:anim calcmode="lin" valueType="num">
                                      <p:cBhvr additive="base">
                                        <p:cTn id="195" dur="3000"/>
                                        <p:tgtEl>
                                          <p:spTgt spid="24"/>
                                        </p:tgtEl>
                                        <p:attrNameLst>
                                          <p:attrName>ppt_x</p:attrName>
                                        </p:attrNameLst>
                                      </p:cBhvr>
                                      <p:tavLst>
                                        <p:tav tm="0">
                                          <p:val>
                                            <p:strVal val="ppt_x"/>
                                          </p:val>
                                        </p:tav>
                                        <p:tav tm="100000">
                                          <p:val>
                                            <p:strVal val="1+ppt_w/2"/>
                                          </p:val>
                                        </p:tav>
                                      </p:tavLst>
                                    </p:anim>
                                    <p:anim calcmode="lin" valueType="num">
                                      <p:cBhvr additive="base">
                                        <p:cTn id="196" dur="3000"/>
                                        <p:tgtEl>
                                          <p:spTgt spid="24"/>
                                        </p:tgtEl>
                                        <p:attrNameLst>
                                          <p:attrName>ppt_y</p:attrName>
                                        </p:attrNameLst>
                                      </p:cBhvr>
                                      <p:tavLst>
                                        <p:tav tm="0">
                                          <p:val>
                                            <p:strVal val="ppt_y"/>
                                          </p:val>
                                        </p:tav>
                                        <p:tav tm="100000">
                                          <p:val>
                                            <p:strVal val="1+ppt_h/2"/>
                                          </p:val>
                                        </p:tav>
                                      </p:tavLst>
                                    </p:anim>
                                    <p:set>
                                      <p:cBhvr>
                                        <p:cTn id="197" dur="1" fill="hold">
                                          <p:stCondLst>
                                            <p:cond delay="2999"/>
                                          </p:stCondLst>
                                        </p:cTn>
                                        <p:tgtEl>
                                          <p:spTgt spid="24"/>
                                        </p:tgtEl>
                                        <p:attrNameLst>
                                          <p:attrName>style.visibility</p:attrName>
                                        </p:attrNameLst>
                                      </p:cBhvr>
                                      <p:to>
                                        <p:strVal val="hidden"/>
                                      </p:to>
                                    </p:set>
                                  </p:childTnLst>
                                </p:cTn>
                              </p:par>
                              <p:par>
                                <p:cTn id="198" presetID="2" presetClass="exit" presetSubtype="6" fill="hold" grpId="2" nodeType="withEffect">
                                  <p:stCondLst>
                                    <p:cond delay="0"/>
                                  </p:stCondLst>
                                  <p:childTnLst>
                                    <p:anim calcmode="lin" valueType="num">
                                      <p:cBhvr additive="base">
                                        <p:cTn id="199" dur="3000"/>
                                        <p:tgtEl>
                                          <p:spTgt spid="26"/>
                                        </p:tgtEl>
                                        <p:attrNameLst>
                                          <p:attrName>ppt_x</p:attrName>
                                        </p:attrNameLst>
                                      </p:cBhvr>
                                      <p:tavLst>
                                        <p:tav tm="0">
                                          <p:val>
                                            <p:strVal val="ppt_x"/>
                                          </p:val>
                                        </p:tav>
                                        <p:tav tm="100000">
                                          <p:val>
                                            <p:strVal val="1+ppt_w/2"/>
                                          </p:val>
                                        </p:tav>
                                      </p:tavLst>
                                    </p:anim>
                                    <p:anim calcmode="lin" valueType="num">
                                      <p:cBhvr additive="base">
                                        <p:cTn id="200" dur="3000"/>
                                        <p:tgtEl>
                                          <p:spTgt spid="26"/>
                                        </p:tgtEl>
                                        <p:attrNameLst>
                                          <p:attrName>ppt_y</p:attrName>
                                        </p:attrNameLst>
                                      </p:cBhvr>
                                      <p:tavLst>
                                        <p:tav tm="0">
                                          <p:val>
                                            <p:strVal val="ppt_y"/>
                                          </p:val>
                                        </p:tav>
                                        <p:tav tm="100000">
                                          <p:val>
                                            <p:strVal val="1+ppt_h/2"/>
                                          </p:val>
                                        </p:tav>
                                      </p:tavLst>
                                    </p:anim>
                                    <p:set>
                                      <p:cBhvr>
                                        <p:cTn id="201" dur="1" fill="hold">
                                          <p:stCondLst>
                                            <p:cond delay="2999"/>
                                          </p:stCondLst>
                                        </p:cTn>
                                        <p:tgtEl>
                                          <p:spTgt spid="26"/>
                                        </p:tgtEl>
                                        <p:attrNameLst>
                                          <p:attrName>style.visibility</p:attrName>
                                        </p:attrNameLst>
                                      </p:cBhvr>
                                      <p:to>
                                        <p:strVal val="hidden"/>
                                      </p:to>
                                    </p:set>
                                  </p:childTnLst>
                                </p:cTn>
                              </p:par>
                              <p:par>
                                <p:cTn id="202" presetID="2" presetClass="exit" presetSubtype="6" fill="hold" grpId="2" nodeType="withEffect">
                                  <p:stCondLst>
                                    <p:cond delay="0"/>
                                  </p:stCondLst>
                                  <p:childTnLst>
                                    <p:anim calcmode="lin" valueType="num">
                                      <p:cBhvr additive="base">
                                        <p:cTn id="203" dur="3000"/>
                                        <p:tgtEl>
                                          <p:spTgt spid="28"/>
                                        </p:tgtEl>
                                        <p:attrNameLst>
                                          <p:attrName>ppt_x</p:attrName>
                                        </p:attrNameLst>
                                      </p:cBhvr>
                                      <p:tavLst>
                                        <p:tav tm="0">
                                          <p:val>
                                            <p:strVal val="ppt_x"/>
                                          </p:val>
                                        </p:tav>
                                        <p:tav tm="100000">
                                          <p:val>
                                            <p:strVal val="1+ppt_w/2"/>
                                          </p:val>
                                        </p:tav>
                                      </p:tavLst>
                                    </p:anim>
                                    <p:anim calcmode="lin" valueType="num">
                                      <p:cBhvr additive="base">
                                        <p:cTn id="204" dur="3000"/>
                                        <p:tgtEl>
                                          <p:spTgt spid="28"/>
                                        </p:tgtEl>
                                        <p:attrNameLst>
                                          <p:attrName>ppt_y</p:attrName>
                                        </p:attrNameLst>
                                      </p:cBhvr>
                                      <p:tavLst>
                                        <p:tav tm="0">
                                          <p:val>
                                            <p:strVal val="ppt_y"/>
                                          </p:val>
                                        </p:tav>
                                        <p:tav tm="100000">
                                          <p:val>
                                            <p:strVal val="1+ppt_h/2"/>
                                          </p:val>
                                        </p:tav>
                                      </p:tavLst>
                                    </p:anim>
                                    <p:set>
                                      <p:cBhvr>
                                        <p:cTn id="205" dur="1" fill="hold">
                                          <p:stCondLst>
                                            <p:cond delay="2999"/>
                                          </p:stCondLst>
                                        </p:cTn>
                                        <p:tgtEl>
                                          <p:spTgt spid="28"/>
                                        </p:tgtEl>
                                        <p:attrNameLst>
                                          <p:attrName>style.visibility</p:attrName>
                                        </p:attrNameLst>
                                      </p:cBhvr>
                                      <p:to>
                                        <p:strVal val="hidden"/>
                                      </p:to>
                                    </p:set>
                                  </p:childTnLst>
                                </p:cTn>
                              </p:par>
                              <p:par>
                                <p:cTn id="206" presetID="2" presetClass="exit" presetSubtype="6" fill="hold" grpId="2" nodeType="withEffect">
                                  <p:stCondLst>
                                    <p:cond delay="0"/>
                                  </p:stCondLst>
                                  <p:childTnLst>
                                    <p:anim calcmode="lin" valueType="num">
                                      <p:cBhvr additive="base">
                                        <p:cTn id="207" dur="3000"/>
                                        <p:tgtEl>
                                          <p:spTgt spid="30"/>
                                        </p:tgtEl>
                                        <p:attrNameLst>
                                          <p:attrName>ppt_x</p:attrName>
                                        </p:attrNameLst>
                                      </p:cBhvr>
                                      <p:tavLst>
                                        <p:tav tm="0">
                                          <p:val>
                                            <p:strVal val="ppt_x"/>
                                          </p:val>
                                        </p:tav>
                                        <p:tav tm="100000">
                                          <p:val>
                                            <p:strVal val="1+ppt_w/2"/>
                                          </p:val>
                                        </p:tav>
                                      </p:tavLst>
                                    </p:anim>
                                    <p:anim calcmode="lin" valueType="num">
                                      <p:cBhvr additive="base">
                                        <p:cTn id="208" dur="3000"/>
                                        <p:tgtEl>
                                          <p:spTgt spid="30"/>
                                        </p:tgtEl>
                                        <p:attrNameLst>
                                          <p:attrName>ppt_y</p:attrName>
                                        </p:attrNameLst>
                                      </p:cBhvr>
                                      <p:tavLst>
                                        <p:tav tm="0">
                                          <p:val>
                                            <p:strVal val="ppt_y"/>
                                          </p:val>
                                        </p:tav>
                                        <p:tav tm="100000">
                                          <p:val>
                                            <p:strVal val="1+ppt_h/2"/>
                                          </p:val>
                                        </p:tav>
                                      </p:tavLst>
                                    </p:anim>
                                    <p:set>
                                      <p:cBhvr>
                                        <p:cTn id="209" dur="1" fill="hold">
                                          <p:stCondLst>
                                            <p:cond delay="2999"/>
                                          </p:stCondLst>
                                        </p:cTn>
                                        <p:tgtEl>
                                          <p:spTgt spid="30"/>
                                        </p:tgtEl>
                                        <p:attrNameLst>
                                          <p:attrName>style.visibility</p:attrName>
                                        </p:attrNameLst>
                                      </p:cBhvr>
                                      <p:to>
                                        <p:strVal val="hidden"/>
                                      </p:to>
                                    </p:set>
                                  </p:childTnLst>
                                </p:cTn>
                              </p:par>
                              <p:par>
                                <p:cTn id="210" presetID="2" presetClass="exit" presetSubtype="6" fill="hold" grpId="2" nodeType="withEffect">
                                  <p:stCondLst>
                                    <p:cond delay="0"/>
                                  </p:stCondLst>
                                  <p:childTnLst>
                                    <p:anim calcmode="lin" valueType="num">
                                      <p:cBhvr additive="base">
                                        <p:cTn id="211" dur="3000"/>
                                        <p:tgtEl>
                                          <p:spTgt spid="32"/>
                                        </p:tgtEl>
                                        <p:attrNameLst>
                                          <p:attrName>ppt_x</p:attrName>
                                        </p:attrNameLst>
                                      </p:cBhvr>
                                      <p:tavLst>
                                        <p:tav tm="0">
                                          <p:val>
                                            <p:strVal val="ppt_x"/>
                                          </p:val>
                                        </p:tav>
                                        <p:tav tm="100000">
                                          <p:val>
                                            <p:strVal val="1+ppt_w/2"/>
                                          </p:val>
                                        </p:tav>
                                      </p:tavLst>
                                    </p:anim>
                                    <p:anim calcmode="lin" valueType="num">
                                      <p:cBhvr additive="base">
                                        <p:cTn id="212" dur="3000"/>
                                        <p:tgtEl>
                                          <p:spTgt spid="32"/>
                                        </p:tgtEl>
                                        <p:attrNameLst>
                                          <p:attrName>ppt_y</p:attrName>
                                        </p:attrNameLst>
                                      </p:cBhvr>
                                      <p:tavLst>
                                        <p:tav tm="0">
                                          <p:val>
                                            <p:strVal val="ppt_y"/>
                                          </p:val>
                                        </p:tav>
                                        <p:tav tm="100000">
                                          <p:val>
                                            <p:strVal val="1+ppt_h/2"/>
                                          </p:val>
                                        </p:tav>
                                      </p:tavLst>
                                    </p:anim>
                                    <p:set>
                                      <p:cBhvr>
                                        <p:cTn id="213" dur="1" fill="hold">
                                          <p:stCondLst>
                                            <p:cond delay="2999"/>
                                          </p:stCondLst>
                                        </p:cTn>
                                        <p:tgtEl>
                                          <p:spTgt spid="32"/>
                                        </p:tgtEl>
                                        <p:attrNameLst>
                                          <p:attrName>style.visibility</p:attrName>
                                        </p:attrNameLst>
                                      </p:cBhvr>
                                      <p:to>
                                        <p:strVal val="hidden"/>
                                      </p:to>
                                    </p:set>
                                  </p:childTnLst>
                                </p:cTn>
                              </p:par>
                              <p:par>
                                <p:cTn id="214" presetID="2" presetClass="exit" presetSubtype="6" fill="hold" grpId="2" nodeType="withEffect">
                                  <p:stCondLst>
                                    <p:cond delay="0"/>
                                  </p:stCondLst>
                                  <p:childTnLst>
                                    <p:anim calcmode="lin" valueType="num">
                                      <p:cBhvr additive="base">
                                        <p:cTn id="215" dur="3000"/>
                                        <p:tgtEl>
                                          <p:spTgt spid="34"/>
                                        </p:tgtEl>
                                        <p:attrNameLst>
                                          <p:attrName>ppt_x</p:attrName>
                                        </p:attrNameLst>
                                      </p:cBhvr>
                                      <p:tavLst>
                                        <p:tav tm="0">
                                          <p:val>
                                            <p:strVal val="ppt_x"/>
                                          </p:val>
                                        </p:tav>
                                        <p:tav tm="100000">
                                          <p:val>
                                            <p:strVal val="1+ppt_w/2"/>
                                          </p:val>
                                        </p:tav>
                                      </p:tavLst>
                                    </p:anim>
                                    <p:anim calcmode="lin" valueType="num">
                                      <p:cBhvr additive="base">
                                        <p:cTn id="216" dur="3000"/>
                                        <p:tgtEl>
                                          <p:spTgt spid="34"/>
                                        </p:tgtEl>
                                        <p:attrNameLst>
                                          <p:attrName>ppt_y</p:attrName>
                                        </p:attrNameLst>
                                      </p:cBhvr>
                                      <p:tavLst>
                                        <p:tav tm="0">
                                          <p:val>
                                            <p:strVal val="ppt_y"/>
                                          </p:val>
                                        </p:tav>
                                        <p:tav tm="100000">
                                          <p:val>
                                            <p:strVal val="1+ppt_h/2"/>
                                          </p:val>
                                        </p:tav>
                                      </p:tavLst>
                                    </p:anim>
                                    <p:set>
                                      <p:cBhvr>
                                        <p:cTn id="217" dur="1" fill="hold">
                                          <p:stCondLst>
                                            <p:cond delay="2999"/>
                                          </p:stCondLst>
                                        </p:cTn>
                                        <p:tgtEl>
                                          <p:spTgt spid="34"/>
                                        </p:tgtEl>
                                        <p:attrNameLst>
                                          <p:attrName>style.visibility</p:attrName>
                                        </p:attrNameLst>
                                      </p:cBhvr>
                                      <p:to>
                                        <p:strVal val="hidden"/>
                                      </p:to>
                                    </p:set>
                                  </p:childTnLst>
                                </p:cTn>
                              </p:par>
                              <p:par>
                                <p:cTn id="218" presetID="2" presetClass="exit" presetSubtype="6" fill="hold" grpId="2" nodeType="withEffect">
                                  <p:stCondLst>
                                    <p:cond delay="0"/>
                                  </p:stCondLst>
                                  <p:childTnLst>
                                    <p:anim calcmode="lin" valueType="num">
                                      <p:cBhvr additive="base">
                                        <p:cTn id="219" dur="3000"/>
                                        <p:tgtEl>
                                          <p:spTgt spid="36"/>
                                        </p:tgtEl>
                                        <p:attrNameLst>
                                          <p:attrName>ppt_x</p:attrName>
                                        </p:attrNameLst>
                                      </p:cBhvr>
                                      <p:tavLst>
                                        <p:tav tm="0">
                                          <p:val>
                                            <p:strVal val="ppt_x"/>
                                          </p:val>
                                        </p:tav>
                                        <p:tav tm="100000">
                                          <p:val>
                                            <p:strVal val="1+ppt_w/2"/>
                                          </p:val>
                                        </p:tav>
                                      </p:tavLst>
                                    </p:anim>
                                    <p:anim calcmode="lin" valueType="num">
                                      <p:cBhvr additive="base">
                                        <p:cTn id="220" dur="3000"/>
                                        <p:tgtEl>
                                          <p:spTgt spid="36"/>
                                        </p:tgtEl>
                                        <p:attrNameLst>
                                          <p:attrName>ppt_y</p:attrName>
                                        </p:attrNameLst>
                                      </p:cBhvr>
                                      <p:tavLst>
                                        <p:tav tm="0">
                                          <p:val>
                                            <p:strVal val="ppt_y"/>
                                          </p:val>
                                        </p:tav>
                                        <p:tav tm="100000">
                                          <p:val>
                                            <p:strVal val="1+ppt_h/2"/>
                                          </p:val>
                                        </p:tav>
                                      </p:tavLst>
                                    </p:anim>
                                    <p:set>
                                      <p:cBhvr>
                                        <p:cTn id="221" dur="1" fill="hold">
                                          <p:stCondLst>
                                            <p:cond delay="2999"/>
                                          </p:stCondLst>
                                        </p:cTn>
                                        <p:tgtEl>
                                          <p:spTgt spid="36"/>
                                        </p:tgtEl>
                                        <p:attrNameLst>
                                          <p:attrName>style.visibility</p:attrName>
                                        </p:attrNameLst>
                                      </p:cBhvr>
                                      <p:to>
                                        <p:strVal val="hidden"/>
                                      </p:to>
                                    </p:set>
                                  </p:childTnLst>
                                </p:cTn>
                              </p:par>
                              <p:par>
                                <p:cTn id="222" presetID="2" presetClass="entr" presetSubtype="1" fill="hold" nodeType="withEffect">
                                  <p:stCondLst>
                                    <p:cond delay="0"/>
                                  </p:stCondLst>
                                  <p:childTnLst>
                                    <p:set>
                                      <p:cBhvr>
                                        <p:cTn id="223" dur="1" fill="hold">
                                          <p:stCondLst>
                                            <p:cond delay="0"/>
                                          </p:stCondLst>
                                        </p:cTn>
                                        <p:tgtEl>
                                          <p:spTgt spid="4"/>
                                        </p:tgtEl>
                                        <p:attrNameLst>
                                          <p:attrName>style.visibility</p:attrName>
                                        </p:attrNameLst>
                                      </p:cBhvr>
                                      <p:to>
                                        <p:strVal val="visible"/>
                                      </p:to>
                                    </p:set>
                                    <p:anim calcmode="lin" valueType="num">
                                      <p:cBhvr additive="base">
                                        <p:cTn id="224" dur="3000" fill="hold"/>
                                        <p:tgtEl>
                                          <p:spTgt spid="4"/>
                                        </p:tgtEl>
                                        <p:attrNameLst>
                                          <p:attrName>ppt_x</p:attrName>
                                        </p:attrNameLst>
                                      </p:cBhvr>
                                      <p:tavLst>
                                        <p:tav tm="0">
                                          <p:val>
                                            <p:strVal val="#ppt_x"/>
                                          </p:val>
                                        </p:tav>
                                        <p:tav tm="100000">
                                          <p:val>
                                            <p:strVal val="#ppt_x"/>
                                          </p:val>
                                        </p:tav>
                                      </p:tavLst>
                                    </p:anim>
                                    <p:anim calcmode="lin" valueType="num">
                                      <p:cBhvr additive="base">
                                        <p:cTn id="225" dur="3000" fill="hold"/>
                                        <p:tgtEl>
                                          <p:spTgt spid="4"/>
                                        </p:tgtEl>
                                        <p:attrNameLst>
                                          <p:attrName>ppt_y</p:attrName>
                                        </p:attrNameLst>
                                      </p:cBhvr>
                                      <p:tavLst>
                                        <p:tav tm="0">
                                          <p:val>
                                            <p:strVal val="0-#ppt_h/2"/>
                                          </p:val>
                                        </p:tav>
                                        <p:tav tm="100000">
                                          <p:val>
                                            <p:strVal val="#ppt_y"/>
                                          </p:val>
                                        </p:tav>
                                      </p:tavLst>
                                    </p:anim>
                                  </p:childTnLst>
                                </p:cTn>
                              </p:par>
                              <p:par>
                                <p:cTn id="226" presetID="16" presetClass="entr" presetSubtype="37" fill="hold" nodeType="withEffect">
                                  <p:stCondLst>
                                    <p:cond delay="0"/>
                                  </p:stCondLst>
                                  <p:childTnLst>
                                    <p:set>
                                      <p:cBhvr>
                                        <p:cTn id="227" dur="1" fill="hold">
                                          <p:stCondLst>
                                            <p:cond delay="0"/>
                                          </p:stCondLst>
                                        </p:cTn>
                                        <p:tgtEl>
                                          <p:spTgt spid="4"/>
                                        </p:tgtEl>
                                        <p:attrNameLst>
                                          <p:attrName>style.visibility</p:attrName>
                                        </p:attrNameLst>
                                      </p:cBhvr>
                                      <p:to>
                                        <p:strVal val="visible"/>
                                      </p:to>
                                    </p:set>
                                    <p:animEffect transition="in" filter="barn(outVertical)">
                                      <p:cBhvr>
                                        <p:cTn id="228" dur="3000"/>
                                        <p:tgtEl>
                                          <p:spTgt spid="4"/>
                                        </p:tgtEl>
                                      </p:cBhvr>
                                    </p:animEffect>
                                  </p:childTnLst>
                                </p:cTn>
                              </p:par>
                            </p:childTnLst>
                          </p:cTn>
                        </p:par>
                        <p:par>
                          <p:cTn id="229" fill="hold">
                            <p:stCondLst>
                              <p:cond delay="6000"/>
                            </p:stCondLst>
                            <p:childTnLst>
                              <p:par>
                                <p:cTn id="230" presetID="15" presetClass="entr" presetSubtype="0" fill="hold" nodeType="afterEffect">
                                  <p:stCondLst>
                                    <p:cond delay="0"/>
                                  </p:stCondLst>
                                  <p:childTnLst>
                                    <p:set>
                                      <p:cBhvr>
                                        <p:cTn id="231" dur="1" fill="hold">
                                          <p:stCondLst>
                                            <p:cond delay="0"/>
                                          </p:stCondLst>
                                        </p:cTn>
                                        <p:tgtEl>
                                          <p:spTgt spid="52238"/>
                                        </p:tgtEl>
                                        <p:attrNameLst>
                                          <p:attrName>style.visibility</p:attrName>
                                        </p:attrNameLst>
                                      </p:cBhvr>
                                      <p:to>
                                        <p:strVal val="visible"/>
                                      </p:to>
                                    </p:set>
                                    <p:anim calcmode="lin" valueType="num">
                                      <p:cBhvr>
                                        <p:cTn id="232" dur="2000" fill="hold"/>
                                        <p:tgtEl>
                                          <p:spTgt spid="52238"/>
                                        </p:tgtEl>
                                        <p:attrNameLst>
                                          <p:attrName>ppt_w</p:attrName>
                                        </p:attrNameLst>
                                      </p:cBhvr>
                                      <p:tavLst>
                                        <p:tav tm="0">
                                          <p:val>
                                            <p:fltVal val="0"/>
                                          </p:val>
                                        </p:tav>
                                        <p:tav tm="100000">
                                          <p:val>
                                            <p:strVal val="#ppt_w"/>
                                          </p:val>
                                        </p:tav>
                                      </p:tavLst>
                                    </p:anim>
                                    <p:anim calcmode="lin" valueType="num">
                                      <p:cBhvr>
                                        <p:cTn id="233" dur="2000" fill="hold"/>
                                        <p:tgtEl>
                                          <p:spTgt spid="52238"/>
                                        </p:tgtEl>
                                        <p:attrNameLst>
                                          <p:attrName>ppt_h</p:attrName>
                                        </p:attrNameLst>
                                      </p:cBhvr>
                                      <p:tavLst>
                                        <p:tav tm="0">
                                          <p:val>
                                            <p:fltVal val="0"/>
                                          </p:val>
                                        </p:tav>
                                        <p:tav tm="100000">
                                          <p:val>
                                            <p:strVal val="#ppt_h"/>
                                          </p:val>
                                        </p:tav>
                                      </p:tavLst>
                                    </p:anim>
                                    <p:anim calcmode="lin" valueType="num">
                                      <p:cBhvr>
                                        <p:cTn id="234" dur="2000" fill="hold"/>
                                        <p:tgtEl>
                                          <p:spTgt spid="52238"/>
                                        </p:tgtEl>
                                        <p:attrNameLst>
                                          <p:attrName>ppt_x</p:attrName>
                                        </p:attrNameLst>
                                      </p:cBhvr>
                                      <p:tavLst>
                                        <p:tav tm="0" fmla="#ppt_x+(cos(-2*pi*(1-$))*-#ppt_x-sin(-2*pi*(1-$))*(1-#ppt_y))*(1-$)">
                                          <p:val>
                                            <p:fltVal val="0"/>
                                          </p:val>
                                        </p:tav>
                                        <p:tav tm="100000">
                                          <p:val>
                                            <p:fltVal val="1"/>
                                          </p:val>
                                        </p:tav>
                                      </p:tavLst>
                                    </p:anim>
                                    <p:anim calcmode="lin" valueType="num">
                                      <p:cBhvr>
                                        <p:cTn id="235" dur="2000" fill="hold"/>
                                        <p:tgtEl>
                                          <p:spTgt spid="52238"/>
                                        </p:tgtEl>
                                        <p:attrNameLst>
                                          <p:attrName>ppt_y</p:attrName>
                                        </p:attrNameLst>
                                      </p:cBhvr>
                                      <p:tavLst>
                                        <p:tav tm="0" fmla="#ppt_y+(sin(-2*pi*(1-$))*-#ppt_x+cos(-2*pi*(1-$))*(1-#ppt_y))*(1-$)">
                                          <p:val>
                                            <p:fltVal val="0"/>
                                          </p:val>
                                        </p:tav>
                                        <p:tav tm="100000">
                                          <p:val>
                                            <p:fltVal val="1"/>
                                          </p:val>
                                        </p:tav>
                                      </p:tavLst>
                                    </p:anim>
                                  </p:childTnLst>
                                </p:cTn>
                              </p:par>
                            </p:childTnLst>
                          </p:cTn>
                        </p:par>
                        <p:par>
                          <p:cTn id="236" fill="hold">
                            <p:stCondLst>
                              <p:cond delay="8000"/>
                            </p:stCondLst>
                            <p:childTnLst>
                              <p:par>
                                <p:cTn id="237" presetID="15" presetClass="entr" presetSubtype="0" fill="hold" nodeType="afterEffect">
                                  <p:stCondLst>
                                    <p:cond delay="0"/>
                                  </p:stCondLst>
                                  <p:childTnLst>
                                    <p:set>
                                      <p:cBhvr>
                                        <p:cTn id="238" dur="1" fill="hold">
                                          <p:stCondLst>
                                            <p:cond delay="0"/>
                                          </p:stCondLst>
                                        </p:cTn>
                                        <p:tgtEl>
                                          <p:spTgt spid="52240"/>
                                        </p:tgtEl>
                                        <p:attrNameLst>
                                          <p:attrName>style.visibility</p:attrName>
                                        </p:attrNameLst>
                                      </p:cBhvr>
                                      <p:to>
                                        <p:strVal val="visible"/>
                                      </p:to>
                                    </p:set>
                                    <p:anim calcmode="lin" valueType="num">
                                      <p:cBhvr>
                                        <p:cTn id="239" dur="2000" fill="hold"/>
                                        <p:tgtEl>
                                          <p:spTgt spid="52240"/>
                                        </p:tgtEl>
                                        <p:attrNameLst>
                                          <p:attrName>ppt_w</p:attrName>
                                        </p:attrNameLst>
                                      </p:cBhvr>
                                      <p:tavLst>
                                        <p:tav tm="0">
                                          <p:val>
                                            <p:fltVal val="0"/>
                                          </p:val>
                                        </p:tav>
                                        <p:tav tm="100000">
                                          <p:val>
                                            <p:strVal val="#ppt_w"/>
                                          </p:val>
                                        </p:tav>
                                      </p:tavLst>
                                    </p:anim>
                                    <p:anim calcmode="lin" valueType="num">
                                      <p:cBhvr>
                                        <p:cTn id="240" dur="2000" fill="hold"/>
                                        <p:tgtEl>
                                          <p:spTgt spid="52240"/>
                                        </p:tgtEl>
                                        <p:attrNameLst>
                                          <p:attrName>ppt_h</p:attrName>
                                        </p:attrNameLst>
                                      </p:cBhvr>
                                      <p:tavLst>
                                        <p:tav tm="0">
                                          <p:val>
                                            <p:fltVal val="0"/>
                                          </p:val>
                                        </p:tav>
                                        <p:tav tm="100000">
                                          <p:val>
                                            <p:strVal val="#ppt_h"/>
                                          </p:val>
                                        </p:tav>
                                      </p:tavLst>
                                    </p:anim>
                                    <p:anim calcmode="lin" valueType="num">
                                      <p:cBhvr>
                                        <p:cTn id="241" dur="2000" fill="hold"/>
                                        <p:tgtEl>
                                          <p:spTgt spid="52240"/>
                                        </p:tgtEl>
                                        <p:attrNameLst>
                                          <p:attrName>ppt_x</p:attrName>
                                        </p:attrNameLst>
                                      </p:cBhvr>
                                      <p:tavLst>
                                        <p:tav tm="0" fmla="#ppt_x+(cos(-2*pi*(1-$))*-#ppt_x-sin(-2*pi*(1-$))*(1-#ppt_y))*(1-$)">
                                          <p:val>
                                            <p:fltVal val="0"/>
                                          </p:val>
                                        </p:tav>
                                        <p:tav tm="100000">
                                          <p:val>
                                            <p:fltVal val="1"/>
                                          </p:val>
                                        </p:tav>
                                      </p:tavLst>
                                    </p:anim>
                                    <p:anim calcmode="lin" valueType="num">
                                      <p:cBhvr>
                                        <p:cTn id="242" dur="2000" fill="hold"/>
                                        <p:tgtEl>
                                          <p:spTgt spid="52240"/>
                                        </p:tgtEl>
                                        <p:attrNameLst>
                                          <p:attrName>ppt_y</p:attrName>
                                        </p:attrNameLst>
                                      </p:cBhvr>
                                      <p:tavLst>
                                        <p:tav tm="0" fmla="#ppt_y+(sin(-2*pi*(1-$))*-#ppt_x+cos(-2*pi*(1-$))*(1-#ppt_y))*(1-$)">
                                          <p:val>
                                            <p:fltVal val="0"/>
                                          </p:val>
                                        </p:tav>
                                        <p:tav tm="100000">
                                          <p:val>
                                            <p:fltVal val="1"/>
                                          </p:val>
                                        </p:tav>
                                      </p:tavLst>
                                    </p:anim>
                                  </p:childTnLst>
                                </p:cTn>
                              </p:par>
                            </p:childTnLst>
                          </p:cTn>
                        </p:par>
                        <p:par>
                          <p:cTn id="243" fill="hold">
                            <p:stCondLst>
                              <p:cond delay="10000"/>
                            </p:stCondLst>
                            <p:childTnLst>
                              <p:par>
                                <p:cTn id="244" presetID="15" presetClass="entr" presetSubtype="0" fill="hold" nodeType="afterEffect">
                                  <p:stCondLst>
                                    <p:cond delay="0"/>
                                  </p:stCondLst>
                                  <p:childTnLst>
                                    <p:set>
                                      <p:cBhvr>
                                        <p:cTn id="245" dur="1" fill="hold">
                                          <p:stCondLst>
                                            <p:cond delay="0"/>
                                          </p:stCondLst>
                                        </p:cTn>
                                        <p:tgtEl>
                                          <p:spTgt spid="52242"/>
                                        </p:tgtEl>
                                        <p:attrNameLst>
                                          <p:attrName>style.visibility</p:attrName>
                                        </p:attrNameLst>
                                      </p:cBhvr>
                                      <p:to>
                                        <p:strVal val="visible"/>
                                      </p:to>
                                    </p:set>
                                    <p:anim calcmode="lin" valueType="num">
                                      <p:cBhvr>
                                        <p:cTn id="246" dur="2000" fill="hold"/>
                                        <p:tgtEl>
                                          <p:spTgt spid="52242"/>
                                        </p:tgtEl>
                                        <p:attrNameLst>
                                          <p:attrName>ppt_w</p:attrName>
                                        </p:attrNameLst>
                                      </p:cBhvr>
                                      <p:tavLst>
                                        <p:tav tm="0">
                                          <p:val>
                                            <p:fltVal val="0"/>
                                          </p:val>
                                        </p:tav>
                                        <p:tav tm="100000">
                                          <p:val>
                                            <p:strVal val="#ppt_w"/>
                                          </p:val>
                                        </p:tav>
                                      </p:tavLst>
                                    </p:anim>
                                    <p:anim calcmode="lin" valueType="num">
                                      <p:cBhvr>
                                        <p:cTn id="247" dur="2000" fill="hold"/>
                                        <p:tgtEl>
                                          <p:spTgt spid="52242"/>
                                        </p:tgtEl>
                                        <p:attrNameLst>
                                          <p:attrName>ppt_h</p:attrName>
                                        </p:attrNameLst>
                                      </p:cBhvr>
                                      <p:tavLst>
                                        <p:tav tm="0">
                                          <p:val>
                                            <p:fltVal val="0"/>
                                          </p:val>
                                        </p:tav>
                                        <p:tav tm="100000">
                                          <p:val>
                                            <p:strVal val="#ppt_h"/>
                                          </p:val>
                                        </p:tav>
                                      </p:tavLst>
                                    </p:anim>
                                    <p:anim calcmode="lin" valueType="num">
                                      <p:cBhvr>
                                        <p:cTn id="248" dur="2000" fill="hold"/>
                                        <p:tgtEl>
                                          <p:spTgt spid="52242"/>
                                        </p:tgtEl>
                                        <p:attrNameLst>
                                          <p:attrName>ppt_x</p:attrName>
                                        </p:attrNameLst>
                                      </p:cBhvr>
                                      <p:tavLst>
                                        <p:tav tm="0" fmla="#ppt_x+(cos(-2*pi*(1-$))*-#ppt_x-sin(-2*pi*(1-$))*(1-#ppt_y))*(1-$)">
                                          <p:val>
                                            <p:fltVal val="0"/>
                                          </p:val>
                                        </p:tav>
                                        <p:tav tm="100000">
                                          <p:val>
                                            <p:fltVal val="1"/>
                                          </p:val>
                                        </p:tav>
                                      </p:tavLst>
                                    </p:anim>
                                    <p:anim calcmode="lin" valueType="num">
                                      <p:cBhvr>
                                        <p:cTn id="249" dur="2000" fill="hold"/>
                                        <p:tgtEl>
                                          <p:spTgt spid="52242"/>
                                        </p:tgtEl>
                                        <p:attrNameLst>
                                          <p:attrName>ppt_y</p:attrName>
                                        </p:attrNameLst>
                                      </p:cBhvr>
                                      <p:tavLst>
                                        <p:tav tm="0" fmla="#ppt_y+(sin(-2*pi*(1-$))*-#ppt_x+cos(-2*pi*(1-$))*(1-#ppt_y))*(1-$)">
                                          <p:val>
                                            <p:fltVal val="0"/>
                                          </p:val>
                                        </p:tav>
                                        <p:tav tm="100000">
                                          <p:val>
                                            <p:fltVal val="1"/>
                                          </p:val>
                                        </p:tav>
                                      </p:tavLst>
                                    </p:anim>
                                  </p:childTnLst>
                                </p:cTn>
                              </p:par>
                            </p:childTnLst>
                          </p:cTn>
                        </p:par>
                        <p:par>
                          <p:cTn id="250" fill="hold">
                            <p:stCondLst>
                              <p:cond delay="12000"/>
                            </p:stCondLst>
                            <p:childTnLst>
                              <p:par>
                                <p:cTn id="251" presetID="15" presetClass="entr" presetSubtype="0" fill="hold" nodeType="afterEffect">
                                  <p:stCondLst>
                                    <p:cond delay="0"/>
                                  </p:stCondLst>
                                  <p:childTnLst>
                                    <p:set>
                                      <p:cBhvr>
                                        <p:cTn id="252" dur="1" fill="hold">
                                          <p:stCondLst>
                                            <p:cond delay="0"/>
                                          </p:stCondLst>
                                        </p:cTn>
                                        <p:tgtEl>
                                          <p:spTgt spid="52244"/>
                                        </p:tgtEl>
                                        <p:attrNameLst>
                                          <p:attrName>style.visibility</p:attrName>
                                        </p:attrNameLst>
                                      </p:cBhvr>
                                      <p:to>
                                        <p:strVal val="visible"/>
                                      </p:to>
                                    </p:set>
                                    <p:anim calcmode="lin" valueType="num">
                                      <p:cBhvr>
                                        <p:cTn id="253" dur="2000" fill="hold"/>
                                        <p:tgtEl>
                                          <p:spTgt spid="52244"/>
                                        </p:tgtEl>
                                        <p:attrNameLst>
                                          <p:attrName>ppt_w</p:attrName>
                                        </p:attrNameLst>
                                      </p:cBhvr>
                                      <p:tavLst>
                                        <p:tav tm="0">
                                          <p:val>
                                            <p:fltVal val="0"/>
                                          </p:val>
                                        </p:tav>
                                        <p:tav tm="100000">
                                          <p:val>
                                            <p:strVal val="#ppt_w"/>
                                          </p:val>
                                        </p:tav>
                                      </p:tavLst>
                                    </p:anim>
                                    <p:anim calcmode="lin" valueType="num">
                                      <p:cBhvr>
                                        <p:cTn id="254" dur="2000" fill="hold"/>
                                        <p:tgtEl>
                                          <p:spTgt spid="52244"/>
                                        </p:tgtEl>
                                        <p:attrNameLst>
                                          <p:attrName>ppt_h</p:attrName>
                                        </p:attrNameLst>
                                      </p:cBhvr>
                                      <p:tavLst>
                                        <p:tav tm="0">
                                          <p:val>
                                            <p:fltVal val="0"/>
                                          </p:val>
                                        </p:tav>
                                        <p:tav tm="100000">
                                          <p:val>
                                            <p:strVal val="#ppt_h"/>
                                          </p:val>
                                        </p:tav>
                                      </p:tavLst>
                                    </p:anim>
                                    <p:anim calcmode="lin" valueType="num">
                                      <p:cBhvr>
                                        <p:cTn id="255" dur="2000" fill="hold"/>
                                        <p:tgtEl>
                                          <p:spTgt spid="52244"/>
                                        </p:tgtEl>
                                        <p:attrNameLst>
                                          <p:attrName>ppt_x</p:attrName>
                                        </p:attrNameLst>
                                      </p:cBhvr>
                                      <p:tavLst>
                                        <p:tav tm="0" fmla="#ppt_x+(cos(-2*pi*(1-$))*-#ppt_x-sin(-2*pi*(1-$))*(1-#ppt_y))*(1-$)">
                                          <p:val>
                                            <p:fltVal val="0"/>
                                          </p:val>
                                        </p:tav>
                                        <p:tav tm="100000">
                                          <p:val>
                                            <p:fltVal val="1"/>
                                          </p:val>
                                        </p:tav>
                                      </p:tavLst>
                                    </p:anim>
                                    <p:anim calcmode="lin" valueType="num">
                                      <p:cBhvr>
                                        <p:cTn id="256" dur="2000" fill="hold"/>
                                        <p:tgtEl>
                                          <p:spTgt spid="52244"/>
                                        </p:tgtEl>
                                        <p:attrNameLst>
                                          <p:attrName>ppt_y</p:attrName>
                                        </p:attrNameLst>
                                      </p:cBhvr>
                                      <p:tavLst>
                                        <p:tav tm="0" fmla="#ppt_y+(sin(-2*pi*(1-$))*-#ppt_x+cos(-2*pi*(1-$))*(1-#ppt_y))*(1-$)">
                                          <p:val>
                                            <p:fltVal val="0"/>
                                          </p:val>
                                        </p:tav>
                                        <p:tav tm="100000">
                                          <p:val>
                                            <p:fltVal val="1"/>
                                          </p:val>
                                        </p:tav>
                                      </p:tavLst>
                                    </p:anim>
                                  </p:childTnLst>
                                </p:cTn>
                              </p:par>
                            </p:childTnLst>
                          </p:cTn>
                        </p:par>
                        <p:par>
                          <p:cTn id="257" fill="hold">
                            <p:stCondLst>
                              <p:cond delay="14000"/>
                            </p:stCondLst>
                            <p:childTnLst>
                              <p:par>
                                <p:cTn id="258" presetID="15" presetClass="entr" presetSubtype="0" fill="hold" nodeType="afterEffect">
                                  <p:stCondLst>
                                    <p:cond delay="0"/>
                                  </p:stCondLst>
                                  <p:childTnLst>
                                    <p:set>
                                      <p:cBhvr>
                                        <p:cTn id="259" dur="1" fill="hold">
                                          <p:stCondLst>
                                            <p:cond delay="0"/>
                                          </p:stCondLst>
                                        </p:cTn>
                                        <p:tgtEl>
                                          <p:spTgt spid="52246"/>
                                        </p:tgtEl>
                                        <p:attrNameLst>
                                          <p:attrName>style.visibility</p:attrName>
                                        </p:attrNameLst>
                                      </p:cBhvr>
                                      <p:to>
                                        <p:strVal val="visible"/>
                                      </p:to>
                                    </p:set>
                                    <p:anim calcmode="lin" valueType="num">
                                      <p:cBhvr>
                                        <p:cTn id="260" dur="2000" fill="hold"/>
                                        <p:tgtEl>
                                          <p:spTgt spid="52246"/>
                                        </p:tgtEl>
                                        <p:attrNameLst>
                                          <p:attrName>ppt_w</p:attrName>
                                        </p:attrNameLst>
                                      </p:cBhvr>
                                      <p:tavLst>
                                        <p:tav tm="0">
                                          <p:val>
                                            <p:fltVal val="0"/>
                                          </p:val>
                                        </p:tav>
                                        <p:tav tm="100000">
                                          <p:val>
                                            <p:strVal val="#ppt_w"/>
                                          </p:val>
                                        </p:tav>
                                      </p:tavLst>
                                    </p:anim>
                                    <p:anim calcmode="lin" valueType="num">
                                      <p:cBhvr>
                                        <p:cTn id="261" dur="2000" fill="hold"/>
                                        <p:tgtEl>
                                          <p:spTgt spid="52246"/>
                                        </p:tgtEl>
                                        <p:attrNameLst>
                                          <p:attrName>ppt_h</p:attrName>
                                        </p:attrNameLst>
                                      </p:cBhvr>
                                      <p:tavLst>
                                        <p:tav tm="0">
                                          <p:val>
                                            <p:fltVal val="0"/>
                                          </p:val>
                                        </p:tav>
                                        <p:tav tm="100000">
                                          <p:val>
                                            <p:strVal val="#ppt_h"/>
                                          </p:val>
                                        </p:tav>
                                      </p:tavLst>
                                    </p:anim>
                                    <p:anim calcmode="lin" valueType="num">
                                      <p:cBhvr>
                                        <p:cTn id="262" dur="2000" fill="hold"/>
                                        <p:tgtEl>
                                          <p:spTgt spid="52246"/>
                                        </p:tgtEl>
                                        <p:attrNameLst>
                                          <p:attrName>ppt_x</p:attrName>
                                        </p:attrNameLst>
                                      </p:cBhvr>
                                      <p:tavLst>
                                        <p:tav tm="0" fmla="#ppt_x+(cos(-2*pi*(1-$))*-#ppt_x-sin(-2*pi*(1-$))*(1-#ppt_y))*(1-$)">
                                          <p:val>
                                            <p:fltVal val="0"/>
                                          </p:val>
                                        </p:tav>
                                        <p:tav tm="100000">
                                          <p:val>
                                            <p:fltVal val="1"/>
                                          </p:val>
                                        </p:tav>
                                      </p:tavLst>
                                    </p:anim>
                                    <p:anim calcmode="lin" valueType="num">
                                      <p:cBhvr>
                                        <p:cTn id="263" dur="2000" fill="hold"/>
                                        <p:tgtEl>
                                          <p:spTgt spid="52246"/>
                                        </p:tgtEl>
                                        <p:attrNameLst>
                                          <p:attrName>ppt_y</p:attrName>
                                        </p:attrNameLst>
                                      </p:cBhvr>
                                      <p:tavLst>
                                        <p:tav tm="0" fmla="#ppt_y+(sin(-2*pi*(1-$))*-#ppt_x+cos(-2*pi*(1-$))*(1-#ppt_y))*(1-$)">
                                          <p:val>
                                            <p:fltVal val="0"/>
                                          </p:val>
                                        </p:tav>
                                        <p:tav tm="100000">
                                          <p:val>
                                            <p:fltVal val="1"/>
                                          </p:val>
                                        </p:tav>
                                      </p:tavLst>
                                    </p:anim>
                                  </p:childTnLst>
                                </p:cTn>
                              </p:par>
                            </p:childTnLst>
                          </p:cTn>
                        </p:par>
                        <p:par>
                          <p:cTn id="264" fill="hold">
                            <p:stCondLst>
                              <p:cond delay="16000"/>
                            </p:stCondLst>
                            <p:childTnLst>
                              <p:par>
                                <p:cTn id="265" presetID="29" presetClass="entr" presetSubtype="0" fill="hold" nodeType="afterEffect">
                                  <p:stCondLst>
                                    <p:cond delay="0"/>
                                  </p:stCondLst>
                                  <p:childTnLst>
                                    <p:set>
                                      <p:cBhvr>
                                        <p:cTn id="266" dur="1" fill="hold">
                                          <p:stCondLst>
                                            <p:cond delay="0"/>
                                          </p:stCondLst>
                                        </p:cTn>
                                        <p:tgtEl>
                                          <p:spTgt spid="56324"/>
                                        </p:tgtEl>
                                        <p:attrNameLst>
                                          <p:attrName>style.visibility</p:attrName>
                                        </p:attrNameLst>
                                      </p:cBhvr>
                                      <p:to>
                                        <p:strVal val="visible"/>
                                      </p:to>
                                    </p:set>
                                    <p:anim calcmode="lin" valueType="num">
                                      <p:cBhvr>
                                        <p:cTn id="267" dur="2000" fill="hold"/>
                                        <p:tgtEl>
                                          <p:spTgt spid="56324"/>
                                        </p:tgtEl>
                                        <p:attrNameLst>
                                          <p:attrName>ppt_x</p:attrName>
                                        </p:attrNameLst>
                                      </p:cBhvr>
                                      <p:tavLst>
                                        <p:tav tm="0">
                                          <p:val>
                                            <p:strVal val="#ppt_x-.2"/>
                                          </p:val>
                                        </p:tav>
                                        <p:tav tm="100000">
                                          <p:val>
                                            <p:strVal val="#ppt_x"/>
                                          </p:val>
                                        </p:tav>
                                      </p:tavLst>
                                    </p:anim>
                                    <p:anim calcmode="lin" valueType="num">
                                      <p:cBhvr>
                                        <p:cTn id="268" dur="2000" fill="hold"/>
                                        <p:tgtEl>
                                          <p:spTgt spid="56324"/>
                                        </p:tgtEl>
                                        <p:attrNameLst>
                                          <p:attrName>ppt_y</p:attrName>
                                        </p:attrNameLst>
                                      </p:cBhvr>
                                      <p:tavLst>
                                        <p:tav tm="0">
                                          <p:val>
                                            <p:strVal val="#ppt_y"/>
                                          </p:val>
                                        </p:tav>
                                        <p:tav tm="100000">
                                          <p:val>
                                            <p:strVal val="#ppt_y"/>
                                          </p:val>
                                        </p:tav>
                                      </p:tavLst>
                                    </p:anim>
                                    <p:animEffect transition="in" filter="wipe(right)" prLst="gradientSize: 0.1">
                                      <p:cBhvr>
                                        <p:cTn id="269" dur="2000"/>
                                        <p:tgtEl>
                                          <p:spTgt spid="56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048"/>
            </a:avLst>
          </a:prstGeom>
          <a:blipFill dpi="0" rotWithShape="1">
            <a:blip r:embed="rId2">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00034" y="500042"/>
            <a:ext cx="8143932" cy="5857916"/>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71472" y="642918"/>
            <a:ext cx="7858180" cy="5447645"/>
          </a:xfrm>
          <a:prstGeom prst="rect">
            <a:avLst/>
          </a:prstGeom>
          <a:noFill/>
        </p:spPr>
        <p:txBody>
          <a:bodyPr wrap="square" rtlCol="0">
            <a:spAutoFit/>
          </a:bodyPr>
          <a:lstStyle/>
          <a:p>
            <a:pPr algn="ctr"/>
            <a:r>
              <a:rPr lang="es-ES" sz="2800"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38100" dist="38100" dir="2700000" algn="tl">
                    <a:srgbClr val="000000">
                      <a:alpha val="43137"/>
                    </a:srgbClr>
                  </a:outerShdw>
                </a:effectLst>
                <a:latin typeface="Broadway" pitchFamily="82" charset="0"/>
              </a:rPr>
              <a:t>PARQUE   NACIONAL   IGUAZÚ</a:t>
            </a:r>
            <a:endParaRPr lang="es-ES"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38100" dist="38100" dir="2700000" algn="tl">
                  <a:srgbClr val="000000">
                    <a:alpha val="43137"/>
                  </a:srgbClr>
                </a:outerShdw>
              </a:effectLst>
              <a:latin typeface="Broadway" pitchFamily="82" charset="0"/>
            </a:endParaRPr>
          </a:p>
          <a:p>
            <a:endParaRPr lang="es-ES" sz="2000" dirty="0" smtClean="0">
              <a:effectLst>
                <a:outerShdw blurRad="38100" dist="38100" dir="2700000" algn="tl">
                  <a:srgbClr val="000000">
                    <a:alpha val="43137"/>
                  </a:srgbClr>
                </a:outerShdw>
              </a:effectLst>
              <a:latin typeface="Berlin Sans FB" pitchFamily="34" charset="0"/>
            </a:endParaRPr>
          </a:p>
          <a:p>
            <a:r>
              <a:rPr lang="es-ES" sz="2000" dirty="0" smtClean="0">
                <a:effectLst>
                  <a:outerShdw blurRad="38100" dist="38100" dir="2700000" algn="tl">
                    <a:srgbClr val="000000">
                      <a:alpha val="43137"/>
                    </a:srgbClr>
                  </a:outerShdw>
                </a:effectLst>
                <a:latin typeface="Berlin Sans FB" pitchFamily="34" charset="0"/>
              </a:rPr>
              <a:t>Fecha de creación y superficie: El área fue creada en el 9 de octubre de 1934. Cuenta con 67720 hectáreas con el objetivo de conservar las majestuosas Cataratas del Iguazú, uno de los fenómenos naturales más importantes del mundo, así como la biodiversidad que la rodea. En el año 1984 fueron declaradas por la </a:t>
            </a:r>
            <a:r>
              <a:rPr lang="es-ES" sz="2000" dirty="0" smtClean="0">
                <a:effectLst>
                  <a:outerShdw blurRad="38100" dist="38100" dir="2700000" algn="tl">
                    <a:srgbClr val="000000">
                      <a:alpha val="43137"/>
                    </a:srgbClr>
                  </a:outerShdw>
                </a:effectLst>
                <a:latin typeface="Berlin Sans FB" pitchFamily="34" charset="0"/>
              </a:rPr>
              <a:t>Unesco/Word  </a:t>
            </a:r>
            <a:r>
              <a:rPr lang="es-ES" sz="2000" dirty="0" err="1" smtClean="0">
                <a:effectLst>
                  <a:outerShdw blurRad="38100" dist="38100" dir="2700000" algn="tl">
                    <a:srgbClr val="000000">
                      <a:alpha val="43137"/>
                    </a:srgbClr>
                  </a:outerShdw>
                </a:effectLst>
                <a:latin typeface="Berlin Sans FB" pitchFamily="34" charset="0"/>
              </a:rPr>
              <a:t>Heritage</a:t>
            </a:r>
            <a:r>
              <a:rPr lang="es-ES" sz="2000" dirty="0" smtClean="0">
                <a:effectLst>
                  <a:outerShdw blurRad="38100" dist="38100" dir="2700000" algn="tl">
                    <a:srgbClr val="000000">
                      <a:alpha val="43137"/>
                    </a:srgbClr>
                  </a:outerShdw>
                </a:effectLst>
                <a:latin typeface="Berlin Sans FB" pitchFamily="34" charset="0"/>
              </a:rPr>
              <a:t> como </a:t>
            </a:r>
            <a:r>
              <a:rPr lang="es-ES" sz="2000" dirty="0" smtClean="0">
                <a:effectLst>
                  <a:outerShdw blurRad="38100" dist="38100" dir="2700000" algn="tl">
                    <a:srgbClr val="000000">
                      <a:alpha val="43137"/>
                    </a:srgbClr>
                  </a:outerShdw>
                </a:effectLst>
                <a:latin typeface="Berlin Sans FB" pitchFamily="34" charset="0"/>
              </a:rPr>
              <a:t>Patrimonio Natural del Mundo y el 11/11/11 fueron elegidas como una de las Nuevas Siete Maravillas Naturales del Mundo, por una elección que se realizó a nivel global, vía internet y telefónicamente. Esta votación fue organizada por l fundación Suiza New 7 </a:t>
            </a:r>
            <a:r>
              <a:rPr lang="es-ES" sz="2000" dirty="0" err="1" smtClean="0">
                <a:effectLst>
                  <a:outerShdw blurRad="38100" dist="38100" dir="2700000" algn="tl">
                    <a:srgbClr val="000000">
                      <a:alpha val="43137"/>
                    </a:srgbClr>
                  </a:outerShdw>
                </a:effectLst>
                <a:latin typeface="Berlin Sans FB" pitchFamily="34" charset="0"/>
              </a:rPr>
              <a:t>Wonders</a:t>
            </a:r>
            <a:r>
              <a:rPr lang="es-ES" sz="2000" dirty="0" smtClean="0">
                <a:effectLst>
                  <a:outerShdw blurRad="38100" dist="38100" dir="2700000" algn="tl">
                    <a:srgbClr val="000000">
                      <a:alpha val="43137"/>
                    </a:srgbClr>
                  </a:outerShdw>
                </a:effectLst>
                <a:latin typeface="Berlin Sans FB" pitchFamily="34" charset="0"/>
              </a:rPr>
              <a:t>.</a:t>
            </a:r>
          </a:p>
          <a:p>
            <a:r>
              <a:rPr lang="es-ES" sz="2000" dirty="0" smtClean="0">
                <a:effectLst>
                  <a:outerShdw blurRad="38100" dist="38100" dir="2700000" algn="tl">
                    <a:srgbClr val="000000">
                      <a:alpha val="43137"/>
                    </a:srgbClr>
                  </a:outerShdw>
                </a:effectLst>
                <a:latin typeface="Berlin Sans FB" pitchFamily="34" charset="0"/>
              </a:rPr>
              <a:t>Ubicación  geográfica y  </a:t>
            </a:r>
            <a:r>
              <a:rPr lang="es-ES" sz="2000" dirty="0" err="1" smtClean="0">
                <a:effectLst>
                  <a:outerShdw blurRad="38100" dist="38100" dir="2700000" algn="tl">
                    <a:srgbClr val="000000">
                      <a:alpha val="43137"/>
                    </a:srgbClr>
                  </a:outerShdw>
                </a:effectLst>
                <a:latin typeface="Berlin Sans FB" pitchFamily="34" charset="0"/>
              </a:rPr>
              <a:t>ecorregión</a:t>
            </a:r>
            <a:r>
              <a:rPr lang="es-ES" sz="2000" dirty="0" smtClean="0">
                <a:effectLst>
                  <a:outerShdw blurRad="38100" dist="38100" dir="2700000" algn="tl">
                    <a:srgbClr val="000000">
                      <a:alpha val="43137"/>
                    </a:srgbClr>
                  </a:outerShdw>
                </a:effectLst>
                <a:latin typeface="Berlin Sans FB" pitchFamily="34" charset="0"/>
              </a:rPr>
              <a:t>: Ubicado en el </a:t>
            </a:r>
            <a:r>
              <a:rPr lang="es-ES" sz="2000" dirty="0" smtClean="0">
                <a:effectLst>
                  <a:outerShdw blurRad="38100" dist="38100" dir="2700000" algn="tl">
                    <a:srgbClr val="000000">
                      <a:alpha val="43137"/>
                    </a:srgbClr>
                  </a:outerShdw>
                </a:effectLst>
                <a:latin typeface="Berlin Sans FB" pitchFamily="34" charset="0"/>
              </a:rPr>
              <a:t>N.O </a:t>
            </a:r>
            <a:r>
              <a:rPr lang="es-ES" sz="2000" dirty="0" smtClean="0">
                <a:effectLst>
                  <a:outerShdw blurRad="38100" dist="38100" dir="2700000" algn="tl">
                    <a:srgbClr val="000000">
                      <a:alpha val="43137"/>
                    </a:srgbClr>
                  </a:outerShdw>
                </a:effectLst>
                <a:latin typeface="Berlin Sans FB" pitchFamily="34" charset="0"/>
              </a:rPr>
              <a:t>de la Provincia de Misiones, aledaño a la localidad de Puerto Iguazú. Pertenece a la </a:t>
            </a:r>
            <a:r>
              <a:rPr lang="es-ES" sz="2000" dirty="0" err="1" smtClean="0">
                <a:effectLst>
                  <a:outerShdw blurRad="38100" dist="38100" dir="2700000" algn="tl">
                    <a:srgbClr val="000000">
                      <a:alpha val="43137"/>
                    </a:srgbClr>
                  </a:outerShdw>
                </a:effectLst>
                <a:latin typeface="Berlin Sans FB" pitchFamily="34" charset="0"/>
              </a:rPr>
              <a:t>ecorregión</a:t>
            </a:r>
            <a:r>
              <a:rPr lang="es-ES" sz="2000" dirty="0" smtClean="0">
                <a:effectLst>
                  <a:outerShdw blurRad="38100" dist="38100" dir="2700000" algn="tl">
                    <a:srgbClr val="000000">
                      <a:alpha val="43137"/>
                    </a:srgbClr>
                  </a:outerShdw>
                </a:effectLst>
                <a:latin typeface="Berlin Sans FB" pitchFamily="34" charset="0"/>
              </a:rPr>
              <a:t> Selva Paranaense, </a:t>
            </a:r>
            <a:r>
              <a:rPr lang="es-ES" sz="2000" dirty="0" smtClean="0">
                <a:effectLst>
                  <a:outerShdw blurRad="38100" dist="38100" dir="2700000" algn="tl">
                    <a:srgbClr val="000000">
                      <a:alpha val="43137"/>
                    </a:srgbClr>
                  </a:outerShdw>
                </a:effectLst>
                <a:latin typeface="Berlin Sans FB" pitchFamily="34" charset="0"/>
              </a:rPr>
              <a:t>esta cubre </a:t>
            </a:r>
            <a:r>
              <a:rPr lang="es-ES" sz="2000" dirty="0" smtClean="0">
                <a:effectLst>
                  <a:outerShdw blurRad="38100" dist="38100" dir="2700000" algn="tl">
                    <a:srgbClr val="000000">
                      <a:alpha val="43137"/>
                    </a:srgbClr>
                  </a:outerShdw>
                </a:effectLst>
                <a:latin typeface="Berlin Sans FB" pitchFamily="34" charset="0"/>
              </a:rPr>
              <a:t>casi todo el territorio misionero, razón por la cual, localmente también es conocida como Selva Misionera.</a:t>
            </a:r>
          </a:p>
          <a:p>
            <a:endParaRPr lang="es-ES" sz="2000" dirty="0" smtClean="0">
              <a:latin typeface="Berlin Sans FB" pitchFamily="34" charset="0"/>
            </a:endParaRPr>
          </a:p>
          <a:p>
            <a:endParaRPr lang="es-ES" sz="2000" dirty="0">
              <a:latin typeface="Berlin Sans FB" pitchFamily="34" charset="0"/>
            </a:endParaRPr>
          </a:p>
        </p:txBody>
      </p:sp>
    </p:spTree>
  </p:cSld>
  <p:clrMapOvr>
    <a:masterClrMapping/>
  </p:clrMapOvr>
  <p:transition spd="slow" advTm="40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ataratas-aerolineas.jpg"/>
          <p:cNvPicPr>
            <a:picLocks noGrp="1" noChangeAspect="1"/>
          </p:cNvPicPr>
          <p:nvPr>
            <p:ph idx="1"/>
          </p:nvPr>
        </p:nvPicPr>
        <p:blipFill>
          <a:blip r:embed="rId2"/>
          <a:stretch>
            <a:fillRect/>
          </a:stretch>
        </p:blipFill>
        <p:spPr>
          <a:xfrm>
            <a:off x="0" y="0"/>
            <a:ext cx="9144001" cy="6858000"/>
          </a:xfrm>
        </p:spPr>
      </p:pic>
      <p:sp>
        <p:nvSpPr>
          <p:cNvPr id="5" name="4 Menos"/>
          <p:cNvSpPr/>
          <p:nvPr/>
        </p:nvSpPr>
        <p:spPr>
          <a:xfrm rot="13614352">
            <a:off x="491979" y="1803740"/>
            <a:ext cx="4482383" cy="748600"/>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829755">
            <a:off x="303693" y="4331752"/>
            <a:ext cx="4612103" cy="766898"/>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706291" y="1518012"/>
            <a:ext cx="4482383" cy="748600"/>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829755">
            <a:off x="564790" y="4565942"/>
            <a:ext cx="4661411" cy="719564"/>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3614352">
            <a:off x="992044" y="1303674"/>
            <a:ext cx="4482383" cy="748600"/>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829755">
            <a:off x="779106" y="4777171"/>
            <a:ext cx="4661411" cy="719564"/>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30622">
            <a:off x="933095" y="4978653"/>
            <a:ext cx="4716243" cy="758110"/>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940252">
            <a:off x="3972106" y="1699300"/>
            <a:ext cx="4556966" cy="752792"/>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3630521">
            <a:off x="3756600" y="4286080"/>
            <a:ext cx="4454424" cy="1279871"/>
          </a:xfrm>
          <a:prstGeom prst="mathMinus">
            <a:avLst>
              <a:gd name="adj1" fmla="val 13668"/>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940252">
            <a:off x="3757792" y="1413571"/>
            <a:ext cx="4556966" cy="752792"/>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3912556" y="4027208"/>
            <a:ext cx="4655527" cy="1208545"/>
          </a:xfrm>
          <a:prstGeom prst="mathMinus">
            <a:avLst>
              <a:gd name="adj1" fmla="val 13668"/>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940252">
            <a:off x="3472039" y="1199234"/>
            <a:ext cx="4556966" cy="752792"/>
          </a:xfrm>
          <a:prstGeom prst="mathMinus">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30521">
            <a:off x="3535899" y="4522627"/>
            <a:ext cx="4655527" cy="1155462"/>
          </a:xfrm>
          <a:prstGeom prst="mathMinus">
            <a:avLst>
              <a:gd name="adj1" fmla="val 13668"/>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3630521">
            <a:off x="3321583" y="4736942"/>
            <a:ext cx="4655527" cy="1155463"/>
          </a:xfrm>
          <a:prstGeom prst="mathMinus">
            <a:avLst>
              <a:gd name="adj1" fmla="val 13668"/>
            </a:avLst>
          </a:prstGeom>
          <a:gradFill flip="none" rotWithShape="1">
            <a:gsLst>
              <a:gs pos="59000">
                <a:schemeClr val="bg2">
                  <a:lumMod val="20000"/>
                  <a:lumOff val="80000"/>
                </a:schemeClr>
              </a:gs>
              <a:gs pos="13000">
                <a:srgbClr val="0047FF"/>
              </a:gs>
              <a:gs pos="28000">
                <a:srgbClr val="000082"/>
              </a:gs>
              <a:gs pos="42999">
                <a:srgbClr val="0047FF"/>
              </a:gs>
              <a:gs pos="58000">
                <a:srgbClr val="000082"/>
              </a:gs>
              <a:gs pos="72000">
                <a:srgbClr val="0047FF"/>
              </a:gs>
              <a:gs pos="87000">
                <a:srgbClr val="000082"/>
              </a:gs>
              <a:gs pos="100000">
                <a:srgbClr val="0047FF"/>
              </a:gs>
            </a:gsLst>
            <a:lin ang="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0-#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0-#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0-#ppt_w/2"/>
                                          </p:val>
                                        </p:tav>
                                        <p:tav tm="100000">
                                          <p:val>
                                            <p:strVal val="#ppt_x"/>
                                          </p:val>
                                        </p:tav>
                                      </p:tavLst>
                                    </p:anim>
                                    <p:anim calcmode="lin" valueType="num">
                                      <p:cBhvr additive="base">
                                        <p:cTn id="71" dur="3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0-#ppt_h/2"/>
                                          </p:val>
                                        </p:tav>
                                        <p:tav tm="100000">
                                          <p:val>
                                            <p:strVal val="#ppt_y"/>
                                          </p:val>
                                        </p:tav>
                                      </p:tavLst>
                                    </p:anim>
                                  </p:childTnLst>
                                </p:cTn>
                              </p:par>
                              <p:par>
                                <p:cTn id="76" presetID="13" presetClass="entr" presetSubtype="16" fill="hold" grpId="1" nodeType="with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plus(in)">
                                      <p:cBhvr>
                                        <p:cTn id="78" dur="3000"/>
                                        <p:tgtEl>
                                          <p:spTgt spid="5"/>
                                        </p:tgtEl>
                                      </p:cBhvr>
                                    </p:animEffect>
                                  </p:childTnLst>
                                </p:cTn>
                              </p:par>
                              <p:par>
                                <p:cTn id="79" presetID="13" presetClass="entr" presetSubtype="16" fill="hold" grpId="2"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plus(in)">
                                      <p:cBhvr>
                                        <p:cTn id="81" dur="3000"/>
                                        <p:tgtEl>
                                          <p:spTgt spid="6"/>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plus(in)">
                                      <p:cBhvr>
                                        <p:cTn id="84" dur="3000"/>
                                        <p:tgtEl>
                                          <p:spTgt spid="7"/>
                                        </p:tgtEl>
                                      </p:cBhvr>
                                    </p:animEffect>
                                  </p:childTnLst>
                                </p:cTn>
                              </p:par>
                              <p:par>
                                <p:cTn id="85" presetID="13" presetClass="entr" presetSubtype="16" fill="hold" grpId="2"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plus(in)">
                                      <p:cBhvr>
                                        <p:cTn id="87" dur="3000"/>
                                        <p:tgtEl>
                                          <p:spTgt spid="8"/>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plus(in)">
                                      <p:cBhvr>
                                        <p:cTn id="90" dur="3000"/>
                                        <p:tgtEl>
                                          <p:spTgt spid="9"/>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plus(in)">
                                      <p:cBhvr>
                                        <p:cTn id="93" dur="3000"/>
                                        <p:tgtEl>
                                          <p:spTgt spid="10"/>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plus(in)">
                                      <p:cBhvr>
                                        <p:cTn id="96" dur="3000"/>
                                        <p:tgtEl>
                                          <p:spTgt spid="11"/>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plus(in)">
                                      <p:cBhvr>
                                        <p:cTn id="99" dur="3000"/>
                                        <p:tgtEl>
                                          <p:spTgt spid="12"/>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plus(in)">
                                      <p:cBhvr>
                                        <p:cTn id="102" dur="3000"/>
                                        <p:tgtEl>
                                          <p:spTgt spid="13"/>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plus(in)">
                                      <p:cBhvr>
                                        <p:cTn id="105" dur="3000"/>
                                        <p:tgtEl>
                                          <p:spTgt spid="14"/>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plus(in)">
                                      <p:cBhvr>
                                        <p:cTn id="108" dur="3000"/>
                                        <p:tgtEl>
                                          <p:spTgt spid="15"/>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plus(in)">
                                      <p:cBhvr>
                                        <p:cTn id="111" dur="3000"/>
                                        <p:tgtEl>
                                          <p:spTgt spid="16"/>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plus(in)">
                                      <p:cBhvr>
                                        <p:cTn id="114" dur="3000"/>
                                        <p:tgtEl>
                                          <p:spTgt spid="17"/>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18"/>
                                        </p:tgtEl>
                                        <p:attrNameLst>
                                          <p:attrName>style.visibility</p:attrName>
                                        </p:attrNameLst>
                                      </p:cBhvr>
                                      <p:to>
                                        <p:strVal val="visible"/>
                                      </p:to>
                                    </p:set>
                                    <p:animEffect transition="in" filter="plus(in)">
                                      <p:cBhvr>
                                        <p:cTn id="117" dur="3000"/>
                                        <p:tgtEl>
                                          <p:spTgt spid="18"/>
                                        </p:tgtEl>
                                      </p:cBhvr>
                                    </p:animEffect>
                                  </p:childTnLst>
                                </p:cTn>
                              </p:par>
                            </p:childTnLst>
                          </p:cTn>
                        </p:par>
                        <p:par>
                          <p:cTn id="118" fill="hold">
                            <p:stCondLst>
                              <p:cond delay="3000"/>
                            </p:stCondLst>
                            <p:childTnLst>
                              <p:par>
                                <p:cTn id="119" presetID="2" presetClass="exit" presetSubtype="6" fill="hold" grpId="2" nodeType="afterEffect">
                                  <p:stCondLst>
                                    <p:cond delay="0"/>
                                  </p:stCondLst>
                                  <p:childTnLst>
                                    <p:anim calcmode="lin" valueType="num">
                                      <p:cBhvr additive="base">
                                        <p:cTn id="120" dur="3000"/>
                                        <p:tgtEl>
                                          <p:spTgt spid="5"/>
                                        </p:tgtEl>
                                        <p:attrNameLst>
                                          <p:attrName>ppt_x</p:attrName>
                                        </p:attrNameLst>
                                      </p:cBhvr>
                                      <p:tavLst>
                                        <p:tav tm="0">
                                          <p:val>
                                            <p:strVal val="ppt_x"/>
                                          </p:val>
                                        </p:tav>
                                        <p:tav tm="100000">
                                          <p:val>
                                            <p:strVal val="1+ppt_w/2"/>
                                          </p:val>
                                        </p:tav>
                                      </p:tavLst>
                                    </p:anim>
                                    <p:anim calcmode="lin" valueType="num">
                                      <p:cBhvr additive="base">
                                        <p:cTn id="121" dur="3000"/>
                                        <p:tgtEl>
                                          <p:spTgt spid="5"/>
                                        </p:tgtEl>
                                        <p:attrNameLst>
                                          <p:attrName>ppt_y</p:attrName>
                                        </p:attrNameLst>
                                      </p:cBhvr>
                                      <p:tavLst>
                                        <p:tav tm="0">
                                          <p:val>
                                            <p:strVal val="ppt_y"/>
                                          </p:val>
                                        </p:tav>
                                        <p:tav tm="100000">
                                          <p:val>
                                            <p:strVal val="1+ppt_h/2"/>
                                          </p:val>
                                        </p:tav>
                                      </p:tavLst>
                                    </p:anim>
                                    <p:set>
                                      <p:cBhvr>
                                        <p:cTn id="122" dur="1" fill="hold">
                                          <p:stCondLst>
                                            <p:cond delay="2999"/>
                                          </p:stCondLst>
                                        </p:cTn>
                                        <p:tgtEl>
                                          <p:spTgt spid="5"/>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7"/>
                                        </p:tgtEl>
                                        <p:attrNameLst>
                                          <p:attrName>ppt_x</p:attrName>
                                        </p:attrNameLst>
                                      </p:cBhvr>
                                      <p:tavLst>
                                        <p:tav tm="0">
                                          <p:val>
                                            <p:strVal val="ppt_x"/>
                                          </p:val>
                                        </p:tav>
                                        <p:tav tm="100000">
                                          <p:val>
                                            <p:strVal val="1+ppt_w/2"/>
                                          </p:val>
                                        </p:tav>
                                      </p:tavLst>
                                    </p:anim>
                                    <p:anim calcmode="lin" valueType="num">
                                      <p:cBhvr additive="base">
                                        <p:cTn id="125" dur="3000"/>
                                        <p:tgtEl>
                                          <p:spTgt spid="7"/>
                                        </p:tgtEl>
                                        <p:attrNameLst>
                                          <p:attrName>ppt_y</p:attrName>
                                        </p:attrNameLst>
                                      </p:cBhvr>
                                      <p:tavLst>
                                        <p:tav tm="0">
                                          <p:val>
                                            <p:strVal val="ppt_y"/>
                                          </p:val>
                                        </p:tav>
                                        <p:tav tm="100000">
                                          <p:val>
                                            <p:strVal val="1+ppt_h/2"/>
                                          </p:val>
                                        </p:tav>
                                      </p:tavLst>
                                    </p:anim>
                                    <p:set>
                                      <p:cBhvr>
                                        <p:cTn id="126" dur="1" fill="hold">
                                          <p:stCondLst>
                                            <p:cond delay="2999"/>
                                          </p:stCondLst>
                                        </p:cTn>
                                        <p:tgtEl>
                                          <p:spTgt spid="7"/>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3000"/>
                                        <p:tgtEl>
                                          <p:spTgt spid="9"/>
                                        </p:tgtEl>
                                        <p:attrNameLst>
                                          <p:attrName>ppt_x</p:attrName>
                                        </p:attrNameLst>
                                      </p:cBhvr>
                                      <p:tavLst>
                                        <p:tav tm="0">
                                          <p:val>
                                            <p:strVal val="ppt_x"/>
                                          </p:val>
                                        </p:tav>
                                        <p:tav tm="100000">
                                          <p:val>
                                            <p:strVal val="1+ppt_w/2"/>
                                          </p:val>
                                        </p:tav>
                                      </p:tavLst>
                                    </p:anim>
                                    <p:anim calcmode="lin" valueType="num">
                                      <p:cBhvr additive="base">
                                        <p:cTn id="129" dur="3000"/>
                                        <p:tgtEl>
                                          <p:spTgt spid="9"/>
                                        </p:tgtEl>
                                        <p:attrNameLst>
                                          <p:attrName>ppt_y</p:attrName>
                                        </p:attrNameLst>
                                      </p:cBhvr>
                                      <p:tavLst>
                                        <p:tav tm="0">
                                          <p:val>
                                            <p:strVal val="ppt_y"/>
                                          </p:val>
                                        </p:tav>
                                        <p:tav tm="100000">
                                          <p:val>
                                            <p:strVal val="1+ppt_h/2"/>
                                          </p:val>
                                        </p:tav>
                                      </p:tavLst>
                                    </p:anim>
                                    <p:set>
                                      <p:cBhvr>
                                        <p:cTn id="130" dur="1" fill="hold">
                                          <p:stCondLst>
                                            <p:cond delay="2999"/>
                                          </p:stCondLst>
                                        </p:cTn>
                                        <p:tgtEl>
                                          <p:spTgt spid="9"/>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0-ppt_w/2"/>
                                          </p:val>
                                        </p:tav>
                                      </p:tavLst>
                                    </p:anim>
                                    <p:anim calcmode="lin" valueType="num">
                                      <p:cBhvr additive="base">
                                        <p:cTn id="137" dur="3000"/>
                                        <p:tgtEl>
                                          <p:spTgt spid="15"/>
                                        </p:tgtEl>
                                        <p:attrNameLst>
                                          <p:attrName>ppt_y</p:attrName>
                                        </p:attrNameLst>
                                      </p:cBhvr>
                                      <p:tavLst>
                                        <p:tav tm="0">
                                          <p:val>
                                            <p:strVal val="ppt_y"/>
                                          </p:val>
                                        </p:tav>
                                        <p:tav tm="100000">
                                          <p:val>
                                            <p:strVal val="0-ppt_h/2"/>
                                          </p:val>
                                        </p:tav>
                                      </p:tavLst>
                                    </p:anim>
                                    <p:set>
                                      <p:cBhvr>
                                        <p:cTn id="138" dur="1" fill="hold">
                                          <p:stCondLst>
                                            <p:cond delay="2999"/>
                                          </p:stCondLst>
                                        </p:cTn>
                                        <p:tgtEl>
                                          <p:spTgt spid="15"/>
                                        </p:tgtEl>
                                        <p:attrNameLst>
                                          <p:attrName>style.visibility</p:attrName>
                                        </p:attrNameLst>
                                      </p:cBhvr>
                                      <p:to>
                                        <p:strVal val="hidden"/>
                                      </p:to>
                                    </p:set>
                                  </p:childTnLst>
                                </p:cTn>
                              </p:par>
                              <p:par>
                                <p:cTn id="139" presetID="2" presetClass="exit" presetSubtype="9" fill="hold" grpId="3" nodeType="withEffect">
                                  <p:stCondLst>
                                    <p:cond delay="0"/>
                                  </p:stCondLst>
                                  <p:childTnLst>
                                    <p:anim calcmode="lin" valueType="num">
                                      <p:cBhvr additive="base">
                                        <p:cTn id="140" dur="3000"/>
                                        <p:tgtEl>
                                          <p:spTgt spid="17"/>
                                        </p:tgtEl>
                                        <p:attrNameLst>
                                          <p:attrName>ppt_x</p:attrName>
                                        </p:attrNameLst>
                                      </p:cBhvr>
                                      <p:tavLst>
                                        <p:tav tm="0">
                                          <p:val>
                                            <p:strVal val="ppt_x"/>
                                          </p:val>
                                        </p:tav>
                                        <p:tav tm="100000">
                                          <p:val>
                                            <p:strVal val="0-ppt_w/2"/>
                                          </p:val>
                                        </p:tav>
                                      </p:tavLst>
                                    </p:anim>
                                    <p:anim calcmode="lin" valueType="num">
                                      <p:cBhvr additive="base">
                                        <p:cTn id="141" dur="3000"/>
                                        <p:tgtEl>
                                          <p:spTgt spid="17"/>
                                        </p:tgtEl>
                                        <p:attrNameLst>
                                          <p:attrName>ppt_y</p:attrName>
                                        </p:attrNameLst>
                                      </p:cBhvr>
                                      <p:tavLst>
                                        <p:tav tm="0">
                                          <p:val>
                                            <p:strVal val="ppt_y"/>
                                          </p:val>
                                        </p:tav>
                                        <p:tav tm="100000">
                                          <p:val>
                                            <p:strVal val="0-ppt_h/2"/>
                                          </p:val>
                                        </p:tav>
                                      </p:tavLst>
                                    </p:anim>
                                    <p:set>
                                      <p:cBhvr>
                                        <p:cTn id="142" dur="1" fill="hold">
                                          <p:stCondLst>
                                            <p:cond delay="2999"/>
                                          </p:stCondLst>
                                        </p:cTn>
                                        <p:tgtEl>
                                          <p:spTgt spid="17"/>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8"/>
                                        </p:tgtEl>
                                        <p:attrNameLst>
                                          <p:attrName>ppt_x</p:attrName>
                                        </p:attrNameLst>
                                      </p:cBhvr>
                                      <p:tavLst>
                                        <p:tav tm="0">
                                          <p:val>
                                            <p:strVal val="ppt_x"/>
                                          </p:val>
                                        </p:tav>
                                        <p:tav tm="100000">
                                          <p:val>
                                            <p:strVal val="0-ppt_w/2"/>
                                          </p:val>
                                        </p:tav>
                                      </p:tavLst>
                                    </p:anim>
                                    <p:anim calcmode="lin" valueType="num">
                                      <p:cBhvr additive="base">
                                        <p:cTn id="145" dur="3000"/>
                                        <p:tgtEl>
                                          <p:spTgt spid="18"/>
                                        </p:tgtEl>
                                        <p:attrNameLst>
                                          <p:attrName>ppt_y</p:attrName>
                                        </p:attrNameLst>
                                      </p:cBhvr>
                                      <p:tavLst>
                                        <p:tav tm="0">
                                          <p:val>
                                            <p:strVal val="ppt_y"/>
                                          </p:val>
                                        </p:tav>
                                        <p:tav tm="100000">
                                          <p:val>
                                            <p:strVal val="0-ppt_h/2"/>
                                          </p:val>
                                        </p:tav>
                                      </p:tavLst>
                                    </p:anim>
                                    <p:set>
                                      <p:cBhvr>
                                        <p:cTn id="146" dur="1" fill="hold">
                                          <p:stCondLst>
                                            <p:cond delay="2999"/>
                                          </p:stCondLst>
                                        </p:cTn>
                                        <p:tgtEl>
                                          <p:spTgt spid="18"/>
                                        </p:tgtEl>
                                        <p:attrNameLst>
                                          <p:attrName>style.visibility</p:attrName>
                                        </p:attrNameLst>
                                      </p:cBhvr>
                                      <p:to>
                                        <p:strVal val="hidden"/>
                                      </p:to>
                                    </p:set>
                                  </p:childTnLst>
                                </p:cTn>
                              </p:par>
                              <p:par>
                                <p:cTn id="147" presetID="2" presetClass="exit" presetSubtype="3" fill="hold" grpId="3" nodeType="withEffect">
                                  <p:stCondLst>
                                    <p:cond delay="0"/>
                                  </p:stCondLst>
                                  <p:childTnLst>
                                    <p:anim calcmode="lin" valueType="num">
                                      <p:cBhvr additive="base">
                                        <p:cTn id="148" dur="3000"/>
                                        <p:tgtEl>
                                          <p:spTgt spid="6"/>
                                        </p:tgtEl>
                                        <p:attrNameLst>
                                          <p:attrName>ppt_x</p:attrName>
                                        </p:attrNameLst>
                                      </p:cBhvr>
                                      <p:tavLst>
                                        <p:tav tm="0">
                                          <p:val>
                                            <p:strVal val="ppt_x"/>
                                          </p:val>
                                        </p:tav>
                                        <p:tav tm="100000">
                                          <p:val>
                                            <p:strVal val="1+ppt_w/2"/>
                                          </p:val>
                                        </p:tav>
                                      </p:tavLst>
                                    </p:anim>
                                    <p:anim calcmode="lin" valueType="num">
                                      <p:cBhvr additive="base">
                                        <p:cTn id="149" dur="3000"/>
                                        <p:tgtEl>
                                          <p:spTgt spid="6"/>
                                        </p:tgtEl>
                                        <p:attrNameLst>
                                          <p:attrName>ppt_y</p:attrName>
                                        </p:attrNameLst>
                                      </p:cBhvr>
                                      <p:tavLst>
                                        <p:tav tm="0">
                                          <p:val>
                                            <p:strVal val="ppt_y"/>
                                          </p:val>
                                        </p:tav>
                                        <p:tav tm="100000">
                                          <p:val>
                                            <p:strVal val="0-ppt_h/2"/>
                                          </p:val>
                                        </p:tav>
                                      </p:tavLst>
                                    </p:anim>
                                    <p:set>
                                      <p:cBhvr>
                                        <p:cTn id="150" dur="1" fill="hold">
                                          <p:stCondLst>
                                            <p:cond delay="2999"/>
                                          </p:stCondLst>
                                        </p:cTn>
                                        <p:tgtEl>
                                          <p:spTgt spid="6"/>
                                        </p:tgtEl>
                                        <p:attrNameLst>
                                          <p:attrName>style.visibility</p:attrName>
                                        </p:attrNameLst>
                                      </p:cBhvr>
                                      <p:to>
                                        <p:strVal val="hidden"/>
                                      </p:to>
                                    </p:set>
                                  </p:childTnLst>
                                </p:cTn>
                              </p:par>
                              <p:par>
                                <p:cTn id="151" presetID="2" presetClass="exit" presetSubtype="3" fill="hold" grpId="3"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1+ppt_w/2"/>
                                          </p:val>
                                        </p:tav>
                                      </p:tavLst>
                                    </p:anim>
                                    <p:anim calcmode="lin" valueType="num">
                                      <p:cBhvr additive="base">
                                        <p:cTn id="153" dur="3000"/>
                                        <p:tgtEl>
                                          <p:spTgt spid="8"/>
                                        </p:tgtEl>
                                        <p:attrNameLst>
                                          <p:attrName>ppt_y</p:attrName>
                                        </p:attrNameLst>
                                      </p:cBhvr>
                                      <p:tavLst>
                                        <p:tav tm="0">
                                          <p:val>
                                            <p:strVal val="ppt_y"/>
                                          </p:val>
                                        </p:tav>
                                        <p:tav tm="100000">
                                          <p:val>
                                            <p:strVal val="0-ppt_h/2"/>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1+ppt_w/2"/>
                                          </p:val>
                                        </p:tav>
                                      </p:tavLst>
                                    </p:anim>
                                    <p:anim calcmode="lin" valueType="num">
                                      <p:cBhvr additive="base">
                                        <p:cTn id="157" dur="3000"/>
                                        <p:tgtEl>
                                          <p:spTgt spid="10"/>
                                        </p:tgtEl>
                                        <p:attrNameLst>
                                          <p:attrName>ppt_y</p:attrName>
                                        </p:attrNameLst>
                                      </p:cBhvr>
                                      <p:tavLst>
                                        <p:tav tm="0">
                                          <p:val>
                                            <p:strVal val="ppt_y"/>
                                          </p:val>
                                        </p:tav>
                                        <p:tav tm="100000">
                                          <p:val>
                                            <p:strVal val="0-ppt_h/2"/>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1+ppt_w/2"/>
                                          </p:val>
                                        </p:tav>
                                      </p:tavLst>
                                    </p:anim>
                                    <p:anim calcmode="lin" valueType="num">
                                      <p:cBhvr additive="base">
                                        <p:cTn id="161" dur="3000"/>
                                        <p:tgtEl>
                                          <p:spTgt spid="11"/>
                                        </p:tgtEl>
                                        <p:attrNameLst>
                                          <p:attrName>ppt_y</p:attrName>
                                        </p:attrNameLst>
                                      </p:cBhvr>
                                      <p:tavLst>
                                        <p:tav tm="0">
                                          <p:val>
                                            <p:strVal val="ppt_y"/>
                                          </p:val>
                                        </p:tav>
                                        <p:tav tm="100000">
                                          <p:val>
                                            <p:strVal val="0-ppt_h/2"/>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0-ppt_w/2"/>
                                          </p:val>
                                        </p:tav>
                                      </p:tavLst>
                                    </p:anim>
                                    <p:anim calcmode="lin" valueType="num">
                                      <p:cBhvr additive="base">
                                        <p:cTn id="165" dur="3000"/>
                                        <p:tgtEl>
                                          <p:spTgt spid="12"/>
                                        </p:tgtEl>
                                        <p:attrNameLst>
                                          <p:attrName>ppt_y</p:attrName>
                                        </p:attrNameLst>
                                      </p:cBhvr>
                                      <p:tavLst>
                                        <p:tav tm="0">
                                          <p:val>
                                            <p:strVal val="ppt_y"/>
                                          </p:val>
                                        </p:tav>
                                        <p:tav tm="100000">
                                          <p:val>
                                            <p:strVal val="1+ppt_h/2"/>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4"/>
                                        </p:tgtEl>
                                        <p:attrNameLst>
                                          <p:attrName>ppt_x</p:attrName>
                                        </p:attrNameLst>
                                      </p:cBhvr>
                                      <p:tavLst>
                                        <p:tav tm="0">
                                          <p:val>
                                            <p:strVal val="ppt_x"/>
                                          </p:val>
                                        </p:tav>
                                        <p:tav tm="100000">
                                          <p:val>
                                            <p:strVal val="0-ppt_w/2"/>
                                          </p:val>
                                        </p:tav>
                                      </p:tavLst>
                                    </p:anim>
                                    <p:anim calcmode="lin" valueType="num">
                                      <p:cBhvr additive="base">
                                        <p:cTn id="169" dur="3000"/>
                                        <p:tgtEl>
                                          <p:spTgt spid="14"/>
                                        </p:tgtEl>
                                        <p:attrNameLst>
                                          <p:attrName>ppt_y</p:attrName>
                                        </p:attrNameLst>
                                      </p:cBhvr>
                                      <p:tavLst>
                                        <p:tav tm="0">
                                          <p:val>
                                            <p:strVal val="ppt_y"/>
                                          </p:val>
                                        </p:tav>
                                        <p:tav tm="100000">
                                          <p:val>
                                            <p:strVal val="1+ppt_h/2"/>
                                          </p:val>
                                        </p:tav>
                                      </p:tavLst>
                                    </p:anim>
                                    <p:set>
                                      <p:cBhvr>
                                        <p:cTn id="170" dur="1" fill="hold">
                                          <p:stCondLst>
                                            <p:cond delay="2999"/>
                                          </p:stCondLst>
                                        </p:cTn>
                                        <p:tgtEl>
                                          <p:spTgt spid="14"/>
                                        </p:tgtEl>
                                        <p:attrNameLst>
                                          <p:attrName>style.visibility</p:attrName>
                                        </p:attrNameLst>
                                      </p:cBhvr>
                                      <p:to>
                                        <p:strVal val="hidden"/>
                                      </p:to>
                                    </p:set>
                                  </p:childTnLst>
                                </p:cTn>
                              </p:par>
                              <p:par>
                                <p:cTn id="171" presetID="2" presetClass="exit" presetSubtype="12" fill="hold" grpId="2" nodeType="withEffect">
                                  <p:stCondLst>
                                    <p:cond delay="0"/>
                                  </p:stCondLst>
                                  <p:childTnLst>
                                    <p:anim calcmode="lin" valueType="num">
                                      <p:cBhvr additive="base">
                                        <p:cTn id="172" dur="3000"/>
                                        <p:tgtEl>
                                          <p:spTgt spid="16"/>
                                        </p:tgtEl>
                                        <p:attrNameLst>
                                          <p:attrName>ppt_x</p:attrName>
                                        </p:attrNameLst>
                                      </p:cBhvr>
                                      <p:tavLst>
                                        <p:tav tm="0">
                                          <p:val>
                                            <p:strVal val="ppt_x"/>
                                          </p:val>
                                        </p:tav>
                                        <p:tav tm="100000">
                                          <p:val>
                                            <p:strVal val="0-ppt_w/2"/>
                                          </p:val>
                                        </p:tav>
                                      </p:tavLst>
                                    </p:anim>
                                    <p:anim calcmode="lin" valueType="num">
                                      <p:cBhvr additive="base">
                                        <p:cTn id="173" dur="3000"/>
                                        <p:tgtEl>
                                          <p:spTgt spid="16"/>
                                        </p:tgtEl>
                                        <p:attrNameLst>
                                          <p:attrName>ppt_y</p:attrName>
                                        </p:attrNameLst>
                                      </p:cBhvr>
                                      <p:tavLst>
                                        <p:tav tm="0">
                                          <p:val>
                                            <p:strVal val="ppt_y"/>
                                          </p:val>
                                        </p:tav>
                                        <p:tav tm="100000">
                                          <p:val>
                                            <p:strVal val="1+ppt_h/2"/>
                                          </p:val>
                                        </p:tav>
                                      </p:tavLst>
                                    </p:anim>
                                    <p:set>
                                      <p:cBhvr>
                                        <p:cTn id="174" dur="1" fill="hold">
                                          <p:stCondLst>
                                            <p:cond delay="2999"/>
                                          </p:stCondLst>
                                        </p:cTn>
                                        <p:tgtEl>
                                          <p:spTgt spid="16"/>
                                        </p:tgtEl>
                                        <p:attrNameLst>
                                          <p:attrName>style.visibility</p:attrName>
                                        </p:attrNameLst>
                                      </p:cBhvr>
                                      <p:to>
                                        <p:strVal val="hidden"/>
                                      </p:to>
                                    </p:set>
                                  </p:childTnLst>
                                </p:cTn>
                              </p:par>
                              <p:par>
                                <p:cTn id="175" presetID="23" presetClass="entr" presetSubtype="16" fill="hold" nodeType="withEffect">
                                  <p:stCondLst>
                                    <p:cond delay="0"/>
                                  </p:stCondLst>
                                  <p:childTnLst>
                                    <p:set>
                                      <p:cBhvr>
                                        <p:cTn id="176" dur="1" fill="hold">
                                          <p:stCondLst>
                                            <p:cond delay="0"/>
                                          </p:stCondLst>
                                        </p:cTn>
                                        <p:tgtEl>
                                          <p:spTgt spid="4"/>
                                        </p:tgtEl>
                                        <p:attrNameLst>
                                          <p:attrName>style.visibility</p:attrName>
                                        </p:attrNameLst>
                                      </p:cBhvr>
                                      <p:to>
                                        <p:strVal val="visible"/>
                                      </p:to>
                                    </p:set>
                                    <p:anim calcmode="lin" valueType="num">
                                      <p:cBhvr>
                                        <p:cTn id="177" dur="3000" fill="hold"/>
                                        <p:tgtEl>
                                          <p:spTgt spid="4"/>
                                        </p:tgtEl>
                                        <p:attrNameLst>
                                          <p:attrName>ppt_w</p:attrName>
                                        </p:attrNameLst>
                                      </p:cBhvr>
                                      <p:tavLst>
                                        <p:tav tm="0">
                                          <p:val>
                                            <p:fltVal val="0"/>
                                          </p:val>
                                        </p:tav>
                                        <p:tav tm="100000">
                                          <p:val>
                                            <p:strVal val="#ppt_w"/>
                                          </p:val>
                                        </p:tav>
                                      </p:tavLst>
                                    </p:anim>
                                    <p:anim calcmode="lin" valueType="num">
                                      <p:cBhvr>
                                        <p:cTn id="178" dur="3000" fill="hold"/>
                                        <p:tgtEl>
                                          <p:spTgt spid="4"/>
                                        </p:tgtEl>
                                        <p:attrNameLst>
                                          <p:attrName>ppt_h</p:attrName>
                                        </p:attrNameLst>
                                      </p:cBhvr>
                                      <p:tavLst>
                                        <p:tav tm="0">
                                          <p:val>
                                            <p:fltVal val="0"/>
                                          </p:val>
                                        </p:tav>
                                        <p:tav tm="100000">
                                          <p:val>
                                            <p:strVal val="#ppt_h"/>
                                          </p:val>
                                        </p:tav>
                                      </p:tavLst>
                                    </p:anim>
                                  </p:childTnLst>
                                </p:cTn>
                              </p:par>
                              <p:par>
                                <p:cTn id="179" presetID="8" presetClass="entr" presetSubtype="32" fill="hold" nodeType="withEffect">
                                  <p:stCondLst>
                                    <p:cond delay="0"/>
                                  </p:stCondLst>
                                  <p:childTnLst>
                                    <p:set>
                                      <p:cBhvr>
                                        <p:cTn id="180" dur="1" fill="hold">
                                          <p:stCondLst>
                                            <p:cond delay="0"/>
                                          </p:stCondLst>
                                        </p:cTn>
                                        <p:tgtEl>
                                          <p:spTgt spid="4"/>
                                        </p:tgtEl>
                                        <p:attrNameLst>
                                          <p:attrName>style.visibility</p:attrName>
                                        </p:attrNameLst>
                                      </p:cBhvr>
                                      <p:to>
                                        <p:strVal val="visible"/>
                                      </p:to>
                                    </p:set>
                                    <p:animEffect transition="in" filter="diamond(out)">
                                      <p:cBhvr>
                                        <p:cTn id="18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8" grpId="3"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7" grpId="3" animBg="1"/>
      <p:bldP spid="18" grpId="0" animBg="1"/>
      <p:bldP spid="18" grpId="1" animBg="1"/>
      <p:bldP spid="18" grpId="2"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eria1.jpg"/>
          <p:cNvPicPr>
            <a:picLocks noChangeAspect="1"/>
          </p:cNvPicPr>
          <p:nvPr/>
        </p:nvPicPr>
        <p:blipFill>
          <a:blip r:embed="rId2"/>
          <a:stretch>
            <a:fillRect/>
          </a:stretch>
        </p:blipFill>
        <p:spPr>
          <a:xfrm>
            <a:off x="0" y="0"/>
            <a:ext cx="9144000" cy="6858000"/>
          </a:xfrm>
          <a:prstGeom prst="rect">
            <a:avLst/>
          </a:prstGeom>
        </p:spPr>
      </p:pic>
      <p:sp>
        <p:nvSpPr>
          <p:cNvPr id="12" name="11 Anillo"/>
          <p:cNvSpPr/>
          <p:nvPr/>
        </p:nvSpPr>
        <p:spPr>
          <a:xfrm>
            <a:off x="357158" y="1000108"/>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857224"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1643042"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143108"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857488"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286116"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071934"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4572000"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5286380"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5715008"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500826"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000892" y="92867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786678" y="1000108"/>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357158" y="3500438"/>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857224"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1643042"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2143108"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2857488"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3286116"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4071934"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4572000"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5286380"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5715008"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a:off x="6500826"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a:off x="7000892" y="3429000"/>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a:off x="7786678" y="3500438"/>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2000" fill="hold"/>
                                        <p:tgtEl>
                                          <p:spTgt spid="12"/>
                                        </p:tgtEl>
                                        <p:attrNameLst>
                                          <p:attrName>ppt_x</p:attrName>
                                        </p:attrNameLst>
                                      </p:cBhvr>
                                      <p:tavLst>
                                        <p:tav tm="0">
                                          <p:val>
                                            <p:strVal val="0-#ppt_w/2"/>
                                          </p:val>
                                        </p:tav>
                                        <p:tav tm="100000">
                                          <p:val>
                                            <p:strVal val="#ppt_x"/>
                                          </p:val>
                                        </p:tav>
                                      </p:tavLst>
                                    </p:anim>
                                    <p:anim calcmode="lin" valueType="num">
                                      <p:cBhvr additive="base">
                                        <p:cTn id="11" dur="2000" fill="hold"/>
                                        <p:tgtEl>
                                          <p:spTgt spid="12"/>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2000" fill="hold"/>
                                        <p:tgtEl>
                                          <p:spTgt spid="13"/>
                                        </p:tgtEl>
                                        <p:attrNameLst>
                                          <p:attrName>ppt_x</p:attrName>
                                        </p:attrNameLst>
                                      </p:cBhvr>
                                      <p:tavLst>
                                        <p:tav tm="0">
                                          <p:val>
                                            <p:strVal val="0-#ppt_w/2"/>
                                          </p:val>
                                        </p:tav>
                                        <p:tav tm="100000">
                                          <p:val>
                                            <p:strVal val="#ppt_x"/>
                                          </p:val>
                                        </p:tav>
                                      </p:tavLst>
                                    </p:anim>
                                    <p:anim calcmode="lin" valueType="num">
                                      <p:cBhvr additive="base">
                                        <p:cTn id="15" dur="2000" fill="hold"/>
                                        <p:tgtEl>
                                          <p:spTgt spid="13"/>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2000" fill="hold"/>
                                        <p:tgtEl>
                                          <p:spTgt spid="14"/>
                                        </p:tgtEl>
                                        <p:attrNameLst>
                                          <p:attrName>ppt_x</p:attrName>
                                        </p:attrNameLst>
                                      </p:cBhvr>
                                      <p:tavLst>
                                        <p:tav tm="0">
                                          <p:val>
                                            <p:strVal val="0-#ppt_w/2"/>
                                          </p:val>
                                        </p:tav>
                                        <p:tav tm="100000">
                                          <p:val>
                                            <p:strVal val="#ppt_x"/>
                                          </p:val>
                                        </p:tav>
                                      </p:tavLst>
                                    </p:anim>
                                    <p:anim calcmode="lin" valueType="num">
                                      <p:cBhvr additive="base">
                                        <p:cTn id="19" dur="2000" fill="hold"/>
                                        <p:tgtEl>
                                          <p:spTgt spid="14"/>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0-#ppt_w/2"/>
                                          </p:val>
                                        </p:tav>
                                        <p:tav tm="100000">
                                          <p:val>
                                            <p:strVal val="#ppt_x"/>
                                          </p:val>
                                        </p:tav>
                                      </p:tavLst>
                                    </p:anim>
                                    <p:anim calcmode="lin" valueType="num">
                                      <p:cBhvr additive="base">
                                        <p:cTn id="23" dur="2000" fill="hold"/>
                                        <p:tgtEl>
                                          <p:spTgt spid="1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0-#ppt_w/2"/>
                                          </p:val>
                                        </p:tav>
                                        <p:tav tm="100000">
                                          <p:val>
                                            <p:strVal val="#ppt_x"/>
                                          </p:val>
                                        </p:tav>
                                      </p:tavLst>
                                    </p:anim>
                                    <p:anim calcmode="lin" valueType="num">
                                      <p:cBhvr additive="base">
                                        <p:cTn id="27" dur="2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0-#ppt_w/2"/>
                                          </p:val>
                                        </p:tav>
                                        <p:tav tm="100000">
                                          <p:val>
                                            <p:strVal val="#ppt_x"/>
                                          </p:val>
                                        </p:tav>
                                      </p:tavLst>
                                    </p:anim>
                                    <p:anim calcmode="lin" valueType="num">
                                      <p:cBhvr additive="base">
                                        <p:cTn id="31" dur="2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0-#ppt_w/2"/>
                                          </p:val>
                                        </p:tav>
                                        <p:tav tm="100000">
                                          <p:val>
                                            <p:strVal val="#ppt_x"/>
                                          </p:val>
                                        </p:tav>
                                      </p:tavLst>
                                    </p:anim>
                                    <p:anim calcmode="lin" valueType="num">
                                      <p:cBhvr additive="base">
                                        <p:cTn id="39" dur="2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2000" fill="hold"/>
                                        <p:tgtEl>
                                          <p:spTgt spid="20"/>
                                        </p:tgtEl>
                                        <p:attrNameLst>
                                          <p:attrName>ppt_x</p:attrName>
                                        </p:attrNameLst>
                                      </p:cBhvr>
                                      <p:tavLst>
                                        <p:tav tm="0">
                                          <p:val>
                                            <p:strVal val="0-#ppt_w/2"/>
                                          </p:val>
                                        </p:tav>
                                        <p:tav tm="100000">
                                          <p:val>
                                            <p:strVal val="#ppt_x"/>
                                          </p:val>
                                        </p:tav>
                                      </p:tavLst>
                                    </p:anim>
                                    <p:anim calcmode="lin" valueType="num">
                                      <p:cBhvr additive="base">
                                        <p:cTn id="43" dur="2000" fill="hold"/>
                                        <p:tgtEl>
                                          <p:spTgt spid="2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2000" fill="hold"/>
                                        <p:tgtEl>
                                          <p:spTgt spid="21"/>
                                        </p:tgtEl>
                                        <p:attrNameLst>
                                          <p:attrName>ppt_x</p:attrName>
                                        </p:attrNameLst>
                                      </p:cBhvr>
                                      <p:tavLst>
                                        <p:tav tm="0">
                                          <p:val>
                                            <p:strVal val="0-#ppt_w/2"/>
                                          </p:val>
                                        </p:tav>
                                        <p:tav tm="100000">
                                          <p:val>
                                            <p:strVal val="#ppt_x"/>
                                          </p:val>
                                        </p:tav>
                                      </p:tavLst>
                                    </p:anim>
                                    <p:anim calcmode="lin" valueType="num">
                                      <p:cBhvr additive="base">
                                        <p:cTn id="47" dur="2000" fill="hold"/>
                                        <p:tgtEl>
                                          <p:spTgt spid="21"/>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2000" fill="hold"/>
                                        <p:tgtEl>
                                          <p:spTgt spid="22"/>
                                        </p:tgtEl>
                                        <p:attrNameLst>
                                          <p:attrName>ppt_x</p:attrName>
                                        </p:attrNameLst>
                                      </p:cBhvr>
                                      <p:tavLst>
                                        <p:tav tm="0">
                                          <p:val>
                                            <p:strVal val="0-#ppt_w/2"/>
                                          </p:val>
                                        </p:tav>
                                        <p:tav tm="100000">
                                          <p:val>
                                            <p:strVal val="#ppt_x"/>
                                          </p:val>
                                        </p:tav>
                                      </p:tavLst>
                                    </p:anim>
                                    <p:anim calcmode="lin" valueType="num">
                                      <p:cBhvr additive="base">
                                        <p:cTn id="51" dur="2000" fill="hold"/>
                                        <p:tgtEl>
                                          <p:spTgt spid="22"/>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2000" fill="hold"/>
                                        <p:tgtEl>
                                          <p:spTgt spid="23"/>
                                        </p:tgtEl>
                                        <p:attrNameLst>
                                          <p:attrName>ppt_x</p:attrName>
                                        </p:attrNameLst>
                                      </p:cBhvr>
                                      <p:tavLst>
                                        <p:tav tm="0">
                                          <p:val>
                                            <p:strVal val="0-#ppt_w/2"/>
                                          </p:val>
                                        </p:tav>
                                        <p:tav tm="100000">
                                          <p:val>
                                            <p:strVal val="#ppt_x"/>
                                          </p:val>
                                        </p:tav>
                                      </p:tavLst>
                                    </p:anim>
                                    <p:anim calcmode="lin" valueType="num">
                                      <p:cBhvr additive="base">
                                        <p:cTn id="55" dur="2000" fill="hold"/>
                                        <p:tgtEl>
                                          <p:spTgt spid="23"/>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2000" fill="hold"/>
                                        <p:tgtEl>
                                          <p:spTgt spid="25"/>
                                        </p:tgtEl>
                                        <p:attrNameLst>
                                          <p:attrName>ppt_x</p:attrName>
                                        </p:attrNameLst>
                                      </p:cBhvr>
                                      <p:tavLst>
                                        <p:tav tm="0">
                                          <p:val>
                                            <p:strVal val="0-#ppt_w/2"/>
                                          </p:val>
                                        </p:tav>
                                        <p:tav tm="100000">
                                          <p:val>
                                            <p:strVal val="#ppt_x"/>
                                          </p:val>
                                        </p:tav>
                                      </p:tavLst>
                                    </p:anim>
                                    <p:anim calcmode="lin" valueType="num">
                                      <p:cBhvr additive="base">
                                        <p:cTn id="59" dur="2000" fill="hold"/>
                                        <p:tgtEl>
                                          <p:spTgt spid="25"/>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2000" fill="hold"/>
                                        <p:tgtEl>
                                          <p:spTgt spid="26"/>
                                        </p:tgtEl>
                                        <p:attrNameLst>
                                          <p:attrName>ppt_x</p:attrName>
                                        </p:attrNameLst>
                                      </p:cBhvr>
                                      <p:tavLst>
                                        <p:tav tm="0">
                                          <p:val>
                                            <p:strVal val="0-#ppt_w/2"/>
                                          </p:val>
                                        </p:tav>
                                        <p:tav tm="100000">
                                          <p:val>
                                            <p:strVal val="#ppt_x"/>
                                          </p:val>
                                        </p:tav>
                                      </p:tavLst>
                                    </p:anim>
                                    <p:anim calcmode="lin" valueType="num">
                                      <p:cBhvr additive="base">
                                        <p:cTn id="63" dur="2000" fill="hold"/>
                                        <p:tgtEl>
                                          <p:spTgt spid="26"/>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2000" fill="hold"/>
                                        <p:tgtEl>
                                          <p:spTgt spid="27"/>
                                        </p:tgtEl>
                                        <p:attrNameLst>
                                          <p:attrName>ppt_x</p:attrName>
                                        </p:attrNameLst>
                                      </p:cBhvr>
                                      <p:tavLst>
                                        <p:tav tm="0">
                                          <p:val>
                                            <p:strVal val="0-#ppt_w/2"/>
                                          </p:val>
                                        </p:tav>
                                        <p:tav tm="100000">
                                          <p:val>
                                            <p:strVal val="#ppt_x"/>
                                          </p:val>
                                        </p:tav>
                                      </p:tavLst>
                                    </p:anim>
                                    <p:anim calcmode="lin" valueType="num">
                                      <p:cBhvr additive="base">
                                        <p:cTn id="67" dur="2000" fill="hold"/>
                                        <p:tgtEl>
                                          <p:spTgt spid="27"/>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2000" fill="hold"/>
                                        <p:tgtEl>
                                          <p:spTgt spid="28"/>
                                        </p:tgtEl>
                                        <p:attrNameLst>
                                          <p:attrName>ppt_x</p:attrName>
                                        </p:attrNameLst>
                                      </p:cBhvr>
                                      <p:tavLst>
                                        <p:tav tm="0">
                                          <p:val>
                                            <p:strVal val="0-#ppt_w/2"/>
                                          </p:val>
                                        </p:tav>
                                        <p:tav tm="100000">
                                          <p:val>
                                            <p:strVal val="#ppt_x"/>
                                          </p:val>
                                        </p:tav>
                                      </p:tavLst>
                                    </p:anim>
                                    <p:anim calcmode="lin" valueType="num">
                                      <p:cBhvr additive="base">
                                        <p:cTn id="71" dur="2000" fill="hold"/>
                                        <p:tgtEl>
                                          <p:spTgt spid="28"/>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2000" fill="hold"/>
                                        <p:tgtEl>
                                          <p:spTgt spid="29"/>
                                        </p:tgtEl>
                                        <p:attrNameLst>
                                          <p:attrName>ppt_x</p:attrName>
                                        </p:attrNameLst>
                                      </p:cBhvr>
                                      <p:tavLst>
                                        <p:tav tm="0">
                                          <p:val>
                                            <p:strVal val="0-#ppt_w/2"/>
                                          </p:val>
                                        </p:tav>
                                        <p:tav tm="100000">
                                          <p:val>
                                            <p:strVal val="#ppt_x"/>
                                          </p:val>
                                        </p:tav>
                                      </p:tavLst>
                                    </p:anim>
                                    <p:anim calcmode="lin" valueType="num">
                                      <p:cBhvr additive="base">
                                        <p:cTn id="75" dur="2000" fill="hold"/>
                                        <p:tgtEl>
                                          <p:spTgt spid="29"/>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additive="base">
                                        <p:cTn id="78" dur="2000" fill="hold"/>
                                        <p:tgtEl>
                                          <p:spTgt spid="30"/>
                                        </p:tgtEl>
                                        <p:attrNameLst>
                                          <p:attrName>ppt_x</p:attrName>
                                        </p:attrNameLst>
                                      </p:cBhvr>
                                      <p:tavLst>
                                        <p:tav tm="0">
                                          <p:val>
                                            <p:strVal val="0-#ppt_w/2"/>
                                          </p:val>
                                        </p:tav>
                                        <p:tav tm="100000">
                                          <p:val>
                                            <p:strVal val="#ppt_x"/>
                                          </p:val>
                                        </p:tav>
                                      </p:tavLst>
                                    </p:anim>
                                    <p:anim calcmode="lin" valueType="num">
                                      <p:cBhvr additive="base">
                                        <p:cTn id="79" dur="2000" fill="hold"/>
                                        <p:tgtEl>
                                          <p:spTgt spid="30"/>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31"/>
                                        </p:tgtEl>
                                        <p:attrNameLst>
                                          <p:attrName>style.visibility</p:attrName>
                                        </p:attrNameLst>
                                      </p:cBhvr>
                                      <p:to>
                                        <p:strVal val="visible"/>
                                      </p:to>
                                    </p:set>
                                    <p:anim calcmode="lin" valueType="num">
                                      <p:cBhvr additive="base">
                                        <p:cTn id="82" dur="2000" fill="hold"/>
                                        <p:tgtEl>
                                          <p:spTgt spid="31"/>
                                        </p:tgtEl>
                                        <p:attrNameLst>
                                          <p:attrName>ppt_x</p:attrName>
                                        </p:attrNameLst>
                                      </p:cBhvr>
                                      <p:tavLst>
                                        <p:tav tm="0">
                                          <p:val>
                                            <p:strVal val="0-#ppt_w/2"/>
                                          </p:val>
                                        </p:tav>
                                        <p:tav tm="100000">
                                          <p:val>
                                            <p:strVal val="#ppt_x"/>
                                          </p:val>
                                        </p:tav>
                                      </p:tavLst>
                                    </p:anim>
                                    <p:anim calcmode="lin" valueType="num">
                                      <p:cBhvr additive="base">
                                        <p:cTn id="83" dur="2000" fill="hold"/>
                                        <p:tgtEl>
                                          <p:spTgt spid="31"/>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32"/>
                                        </p:tgtEl>
                                        <p:attrNameLst>
                                          <p:attrName>style.visibility</p:attrName>
                                        </p:attrNameLst>
                                      </p:cBhvr>
                                      <p:to>
                                        <p:strVal val="visible"/>
                                      </p:to>
                                    </p:set>
                                    <p:anim calcmode="lin" valueType="num">
                                      <p:cBhvr additive="base">
                                        <p:cTn id="86" dur="2000" fill="hold"/>
                                        <p:tgtEl>
                                          <p:spTgt spid="32"/>
                                        </p:tgtEl>
                                        <p:attrNameLst>
                                          <p:attrName>ppt_x</p:attrName>
                                        </p:attrNameLst>
                                      </p:cBhvr>
                                      <p:tavLst>
                                        <p:tav tm="0">
                                          <p:val>
                                            <p:strVal val="0-#ppt_w/2"/>
                                          </p:val>
                                        </p:tav>
                                        <p:tav tm="100000">
                                          <p:val>
                                            <p:strVal val="#ppt_x"/>
                                          </p:val>
                                        </p:tav>
                                      </p:tavLst>
                                    </p:anim>
                                    <p:anim calcmode="lin" valueType="num">
                                      <p:cBhvr additive="base">
                                        <p:cTn id="87" dur="2000" fill="hold"/>
                                        <p:tgtEl>
                                          <p:spTgt spid="32"/>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 calcmode="lin" valueType="num">
                                      <p:cBhvr additive="base">
                                        <p:cTn id="90" dur="2000" fill="hold"/>
                                        <p:tgtEl>
                                          <p:spTgt spid="33"/>
                                        </p:tgtEl>
                                        <p:attrNameLst>
                                          <p:attrName>ppt_x</p:attrName>
                                        </p:attrNameLst>
                                      </p:cBhvr>
                                      <p:tavLst>
                                        <p:tav tm="0">
                                          <p:val>
                                            <p:strVal val="0-#ppt_w/2"/>
                                          </p:val>
                                        </p:tav>
                                        <p:tav tm="100000">
                                          <p:val>
                                            <p:strVal val="#ppt_x"/>
                                          </p:val>
                                        </p:tav>
                                      </p:tavLst>
                                    </p:anim>
                                    <p:anim calcmode="lin" valueType="num">
                                      <p:cBhvr additive="base">
                                        <p:cTn id="91" dur="2000" fill="hold"/>
                                        <p:tgtEl>
                                          <p:spTgt spid="33"/>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34"/>
                                        </p:tgtEl>
                                        <p:attrNameLst>
                                          <p:attrName>style.visibility</p:attrName>
                                        </p:attrNameLst>
                                      </p:cBhvr>
                                      <p:to>
                                        <p:strVal val="visible"/>
                                      </p:to>
                                    </p:set>
                                    <p:anim calcmode="lin" valueType="num">
                                      <p:cBhvr additive="base">
                                        <p:cTn id="94" dur="2000" fill="hold"/>
                                        <p:tgtEl>
                                          <p:spTgt spid="34"/>
                                        </p:tgtEl>
                                        <p:attrNameLst>
                                          <p:attrName>ppt_x</p:attrName>
                                        </p:attrNameLst>
                                      </p:cBhvr>
                                      <p:tavLst>
                                        <p:tav tm="0">
                                          <p:val>
                                            <p:strVal val="0-#ppt_w/2"/>
                                          </p:val>
                                        </p:tav>
                                        <p:tav tm="100000">
                                          <p:val>
                                            <p:strVal val="#ppt_x"/>
                                          </p:val>
                                        </p:tav>
                                      </p:tavLst>
                                    </p:anim>
                                    <p:anim calcmode="lin" valueType="num">
                                      <p:cBhvr additive="base">
                                        <p:cTn id="95" dur="2000" fill="hold"/>
                                        <p:tgtEl>
                                          <p:spTgt spid="34"/>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5"/>
                                        </p:tgtEl>
                                        <p:attrNameLst>
                                          <p:attrName>style.visibility</p:attrName>
                                        </p:attrNameLst>
                                      </p:cBhvr>
                                      <p:to>
                                        <p:strVal val="visible"/>
                                      </p:to>
                                    </p:set>
                                    <p:anim calcmode="lin" valueType="num">
                                      <p:cBhvr additive="base">
                                        <p:cTn id="98" dur="2000" fill="hold"/>
                                        <p:tgtEl>
                                          <p:spTgt spid="35"/>
                                        </p:tgtEl>
                                        <p:attrNameLst>
                                          <p:attrName>ppt_x</p:attrName>
                                        </p:attrNameLst>
                                      </p:cBhvr>
                                      <p:tavLst>
                                        <p:tav tm="0">
                                          <p:val>
                                            <p:strVal val="0-#ppt_w/2"/>
                                          </p:val>
                                        </p:tav>
                                        <p:tav tm="100000">
                                          <p:val>
                                            <p:strVal val="#ppt_x"/>
                                          </p:val>
                                        </p:tav>
                                      </p:tavLst>
                                    </p:anim>
                                    <p:anim calcmode="lin" valueType="num">
                                      <p:cBhvr additive="base">
                                        <p:cTn id="99" dur="2000" fill="hold"/>
                                        <p:tgtEl>
                                          <p:spTgt spid="35"/>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2000" fill="hold"/>
                                        <p:tgtEl>
                                          <p:spTgt spid="36"/>
                                        </p:tgtEl>
                                        <p:attrNameLst>
                                          <p:attrName>ppt_x</p:attrName>
                                        </p:attrNameLst>
                                      </p:cBhvr>
                                      <p:tavLst>
                                        <p:tav tm="0">
                                          <p:val>
                                            <p:strVal val="0-#ppt_w/2"/>
                                          </p:val>
                                        </p:tav>
                                        <p:tav tm="100000">
                                          <p:val>
                                            <p:strVal val="#ppt_x"/>
                                          </p:val>
                                        </p:tav>
                                      </p:tavLst>
                                    </p:anim>
                                    <p:anim calcmode="lin" valueType="num">
                                      <p:cBhvr additive="base">
                                        <p:cTn id="103" dur="2000" fill="hold"/>
                                        <p:tgtEl>
                                          <p:spTgt spid="36"/>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 calcmode="lin" valueType="num">
                                      <p:cBhvr additive="base">
                                        <p:cTn id="106" dur="2000" fill="hold"/>
                                        <p:tgtEl>
                                          <p:spTgt spid="37"/>
                                        </p:tgtEl>
                                        <p:attrNameLst>
                                          <p:attrName>ppt_x</p:attrName>
                                        </p:attrNameLst>
                                      </p:cBhvr>
                                      <p:tavLst>
                                        <p:tav tm="0">
                                          <p:val>
                                            <p:strVal val="0-#ppt_w/2"/>
                                          </p:val>
                                        </p:tav>
                                        <p:tav tm="100000">
                                          <p:val>
                                            <p:strVal val="#ppt_x"/>
                                          </p:val>
                                        </p:tav>
                                      </p:tavLst>
                                    </p:anim>
                                    <p:anim calcmode="lin" valueType="num">
                                      <p:cBhvr additive="base">
                                        <p:cTn id="107" dur="2000" fill="hold"/>
                                        <p:tgtEl>
                                          <p:spTgt spid="37"/>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additive="base">
                                        <p:cTn id="110" dur="2000" fill="hold"/>
                                        <p:tgtEl>
                                          <p:spTgt spid="38"/>
                                        </p:tgtEl>
                                        <p:attrNameLst>
                                          <p:attrName>ppt_x</p:attrName>
                                        </p:attrNameLst>
                                      </p:cBhvr>
                                      <p:tavLst>
                                        <p:tav tm="0">
                                          <p:val>
                                            <p:strVal val="0-#ppt_w/2"/>
                                          </p:val>
                                        </p:tav>
                                        <p:tav tm="100000">
                                          <p:val>
                                            <p:strVal val="#ppt_x"/>
                                          </p:val>
                                        </p:tav>
                                      </p:tavLst>
                                    </p:anim>
                                    <p:anim calcmode="lin" valueType="num">
                                      <p:cBhvr additive="base">
                                        <p:cTn id="111" dur="2000" fill="hold"/>
                                        <p:tgtEl>
                                          <p:spTgt spid="38"/>
                                        </p:tgtEl>
                                        <p:attrNameLst>
                                          <p:attrName>ppt_y</p:attrName>
                                        </p:attrNameLst>
                                      </p:cBhvr>
                                      <p:tavLst>
                                        <p:tav tm="0">
                                          <p:val>
                                            <p:strVal val="#ppt_y"/>
                                          </p:val>
                                        </p:tav>
                                        <p:tav tm="100000">
                                          <p:val>
                                            <p:strVal val="#ppt_y"/>
                                          </p:val>
                                        </p:tav>
                                      </p:tavLst>
                                    </p:anim>
                                  </p:childTnLst>
                                </p:cTn>
                              </p:par>
                            </p:childTnLst>
                          </p:cTn>
                        </p:par>
                        <p:par>
                          <p:cTn id="112" fill="hold">
                            <p:stCondLst>
                              <p:cond delay="2000"/>
                            </p:stCondLst>
                            <p:childTnLst>
                              <p:par>
                                <p:cTn id="113" presetID="2" presetClass="exit" presetSubtype="4" fill="hold" grpId="1" nodeType="afterEffect">
                                  <p:stCondLst>
                                    <p:cond delay="0"/>
                                  </p:stCondLst>
                                  <p:childTnLst>
                                    <p:anim calcmode="lin" valueType="num">
                                      <p:cBhvr additive="base">
                                        <p:cTn id="114" dur="2000"/>
                                        <p:tgtEl>
                                          <p:spTgt spid="12"/>
                                        </p:tgtEl>
                                        <p:attrNameLst>
                                          <p:attrName>ppt_x</p:attrName>
                                        </p:attrNameLst>
                                      </p:cBhvr>
                                      <p:tavLst>
                                        <p:tav tm="0">
                                          <p:val>
                                            <p:strVal val="ppt_x"/>
                                          </p:val>
                                        </p:tav>
                                        <p:tav tm="100000">
                                          <p:val>
                                            <p:strVal val="ppt_x"/>
                                          </p:val>
                                        </p:tav>
                                      </p:tavLst>
                                    </p:anim>
                                    <p:anim calcmode="lin" valueType="num">
                                      <p:cBhvr additive="base">
                                        <p:cTn id="115" dur="2000"/>
                                        <p:tgtEl>
                                          <p:spTgt spid="12"/>
                                        </p:tgtEl>
                                        <p:attrNameLst>
                                          <p:attrName>ppt_y</p:attrName>
                                        </p:attrNameLst>
                                      </p:cBhvr>
                                      <p:tavLst>
                                        <p:tav tm="0">
                                          <p:val>
                                            <p:strVal val="ppt_y"/>
                                          </p:val>
                                        </p:tav>
                                        <p:tav tm="100000">
                                          <p:val>
                                            <p:strVal val="1+ppt_h/2"/>
                                          </p:val>
                                        </p:tav>
                                      </p:tavLst>
                                    </p:anim>
                                    <p:set>
                                      <p:cBhvr>
                                        <p:cTn id="116" dur="1" fill="hold">
                                          <p:stCondLst>
                                            <p:cond delay="1999"/>
                                          </p:stCondLst>
                                        </p:cTn>
                                        <p:tgtEl>
                                          <p:spTgt spid="12"/>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2000"/>
                                        <p:tgtEl>
                                          <p:spTgt spid="13"/>
                                        </p:tgtEl>
                                        <p:attrNameLst>
                                          <p:attrName>ppt_x</p:attrName>
                                        </p:attrNameLst>
                                      </p:cBhvr>
                                      <p:tavLst>
                                        <p:tav tm="0">
                                          <p:val>
                                            <p:strVal val="ppt_x"/>
                                          </p:val>
                                        </p:tav>
                                        <p:tav tm="100000">
                                          <p:val>
                                            <p:strVal val="ppt_x"/>
                                          </p:val>
                                        </p:tav>
                                      </p:tavLst>
                                    </p:anim>
                                    <p:anim calcmode="lin" valueType="num">
                                      <p:cBhvr additive="base">
                                        <p:cTn id="119" dur="2000"/>
                                        <p:tgtEl>
                                          <p:spTgt spid="13"/>
                                        </p:tgtEl>
                                        <p:attrNameLst>
                                          <p:attrName>ppt_y</p:attrName>
                                        </p:attrNameLst>
                                      </p:cBhvr>
                                      <p:tavLst>
                                        <p:tav tm="0">
                                          <p:val>
                                            <p:strVal val="ppt_y"/>
                                          </p:val>
                                        </p:tav>
                                        <p:tav tm="100000">
                                          <p:val>
                                            <p:strVal val="0-ppt_h/2"/>
                                          </p:val>
                                        </p:tav>
                                      </p:tavLst>
                                    </p:anim>
                                    <p:set>
                                      <p:cBhvr>
                                        <p:cTn id="120" dur="1" fill="hold">
                                          <p:stCondLst>
                                            <p:cond delay="1999"/>
                                          </p:stCondLst>
                                        </p:cTn>
                                        <p:tgtEl>
                                          <p:spTgt spid="13"/>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2000"/>
                                        <p:tgtEl>
                                          <p:spTgt spid="14"/>
                                        </p:tgtEl>
                                        <p:attrNameLst>
                                          <p:attrName>ppt_x</p:attrName>
                                        </p:attrNameLst>
                                      </p:cBhvr>
                                      <p:tavLst>
                                        <p:tav tm="0">
                                          <p:val>
                                            <p:strVal val="ppt_x"/>
                                          </p:val>
                                        </p:tav>
                                        <p:tav tm="100000">
                                          <p:val>
                                            <p:strVal val="ppt_x"/>
                                          </p:val>
                                        </p:tav>
                                      </p:tavLst>
                                    </p:anim>
                                    <p:anim calcmode="lin" valueType="num">
                                      <p:cBhvr additive="base">
                                        <p:cTn id="123" dur="2000"/>
                                        <p:tgtEl>
                                          <p:spTgt spid="14"/>
                                        </p:tgtEl>
                                        <p:attrNameLst>
                                          <p:attrName>ppt_y</p:attrName>
                                        </p:attrNameLst>
                                      </p:cBhvr>
                                      <p:tavLst>
                                        <p:tav tm="0">
                                          <p:val>
                                            <p:strVal val="ppt_y"/>
                                          </p:val>
                                        </p:tav>
                                        <p:tav tm="100000">
                                          <p:val>
                                            <p:strVal val="1+ppt_h/2"/>
                                          </p:val>
                                        </p:tav>
                                      </p:tavLst>
                                    </p:anim>
                                    <p:set>
                                      <p:cBhvr>
                                        <p:cTn id="124" dur="1" fill="hold">
                                          <p:stCondLst>
                                            <p:cond delay="1999"/>
                                          </p:stCondLst>
                                        </p:cTn>
                                        <p:tgtEl>
                                          <p:spTgt spid="14"/>
                                        </p:tgtEl>
                                        <p:attrNameLst>
                                          <p:attrName>style.visibility</p:attrName>
                                        </p:attrNameLst>
                                      </p:cBhvr>
                                      <p:to>
                                        <p:strVal val="hidden"/>
                                      </p:to>
                                    </p:set>
                                  </p:childTnLst>
                                </p:cTn>
                              </p:par>
                              <p:par>
                                <p:cTn id="125" presetID="2" presetClass="exit" presetSubtype="1" fill="hold" grpId="1" nodeType="withEffect">
                                  <p:stCondLst>
                                    <p:cond delay="0"/>
                                  </p:stCondLst>
                                  <p:childTnLst>
                                    <p:anim calcmode="lin" valueType="num">
                                      <p:cBhvr additive="base">
                                        <p:cTn id="126" dur="2000"/>
                                        <p:tgtEl>
                                          <p:spTgt spid="15"/>
                                        </p:tgtEl>
                                        <p:attrNameLst>
                                          <p:attrName>ppt_x</p:attrName>
                                        </p:attrNameLst>
                                      </p:cBhvr>
                                      <p:tavLst>
                                        <p:tav tm="0">
                                          <p:val>
                                            <p:strVal val="ppt_x"/>
                                          </p:val>
                                        </p:tav>
                                        <p:tav tm="100000">
                                          <p:val>
                                            <p:strVal val="ppt_x"/>
                                          </p:val>
                                        </p:tav>
                                      </p:tavLst>
                                    </p:anim>
                                    <p:anim calcmode="lin" valueType="num">
                                      <p:cBhvr additive="base">
                                        <p:cTn id="127" dur="2000"/>
                                        <p:tgtEl>
                                          <p:spTgt spid="15"/>
                                        </p:tgtEl>
                                        <p:attrNameLst>
                                          <p:attrName>ppt_y</p:attrName>
                                        </p:attrNameLst>
                                      </p:cBhvr>
                                      <p:tavLst>
                                        <p:tav tm="0">
                                          <p:val>
                                            <p:strVal val="ppt_y"/>
                                          </p:val>
                                        </p:tav>
                                        <p:tav tm="100000">
                                          <p:val>
                                            <p:strVal val="0-ppt_h/2"/>
                                          </p:val>
                                        </p:tav>
                                      </p:tavLst>
                                    </p:anim>
                                    <p:set>
                                      <p:cBhvr>
                                        <p:cTn id="128" dur="1" fill="hold">
                                          <p:stCondLst>
                                            <p:cond delay="1999"/>
                                          </p:stCondLst>
                                        </p:cTn>
                                        <p:tgtEl>
                                          <p:spTgt spid="15"/>
                                        </p:tgtEl>
                                        <p:attrNameLst>
                                          <p:attrName>style.visibility</p:attrName>
                                        </p:attrNameLst>
                                      </p:cBhvr>
                                      <p:to>
                                        <p:strVal val="hidden"/>
                                      </p:to>
                                    </p:set>
                                  </p:childTnLst>
                                </p:cTn>
                              </p:par>
                              <p:par>
                                <p:cTn id="129" presetID="2" presetClass="exit" presetSubtype="4" fill="hold" grpId="1" nodeType="withEffect">
                                  <p:stCondLst>
                                    <p:cond delay="0"/>
                                  </p:stCondLst>
                                  <p:childTnLst>
                                    <p:anim calcmode="lin" valueType="num">
                                      <p:cBhvr additive="base">
                                        <p:cTn id="130" dur="2000"/>
                                        <p:tgtEl>
                                          <p:spTgt spid="16"/>
                                        </p:tgtEl>
                                        <p:attrNameLst>
                                          <p:attrName>ppt_x</p:attrName>
                                        </p:attrNameLst>
                                      </p:cBhvr>
                                      <p:tavLst>
                                        <p:tav tm="0">
                                          <p:val>
                                            <p:strVal val="ppt_x"/>
                                          </p:val>
                                        </p:tav>
                                        <p:tav tm="100000">
                                          <p:val>
                                            <p:strVal val="ppt_x"/>
                                          </p:val>
                                        </p:tav>
                                      </p:tavLst>
                                    </p:anim>
                                    <p:anim calcmode="lin" valueType="num">
                                      <p:cBhvr additive="base">
                                        <p:cTn id="131" dur="2000"/>
                                        <p:tgtEl>
                                          <p:spTgt spid="16"/>
                                        </p:tgtEl>
                                        <p:attrNameLst>
                                          <p:attrName>ppt_y</p:attrName>
                                        </p:attrNameLst>
                                      </p:cBhvr>
                                      <p:tavLst>
                                        <p:tav tm="0">
                                          <p:val>
                                            <p:strVal val="ppt_y"/>
                                          </p:val>
                                        </p:tav>
                                        <p:tav tm="100000">
                                          <p:val>
                                            <p:strVal val="1+ppt_h/2"/>
                                          </p:val>
                                        </p:tav>
                                      </p:tavLst>
                                    </p:anim>
                                    <p:set>
                                      <p:cBhvr>
                                        <p:cTn id="132" dur="1" fill="hold">
                                          <p:stCondLst>
                                            <p:cond delay="1999"/>
                                          </p:stCondLst>
                                        </p:cTn>
                                        <p:tgtEl>
                                          <p:spTgt spid="16"/>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2000"/>
                                        <p:tgtEl>
                                          <p:spTgt spid="17"/>
                                        </p:tgtEl>
                                        <p:attrNameLst>
                                          <p:attrName>ppt_x</p:attrName>
                                        </p:attrNameLst>
                                      </p:cBhvr>
                                      <p:tavLst>
                                        <p:tav tm="0">
                                          <p:val>
                                            <p:strVal val="ppt_x"/>
                                          </p:val>
                                        </p:tav>
                                        <p:tav tm="100000">
                                          <p:val>
                                            <p:strVal val="ppt_x"/>
                                          </p:val>
                                        </p:tav>
                                      </p:tavLst>
                                    </p:anim>
                                    <p:anim calcmode="lin" valueType="num">
                                      <p:cBhvr additive="base">
                                        <p:cTn id="135" dur="2000"/>
                                        <p:tgtEl>
                                          <p:spTgt spid="17"/>
                                        </p:tgtEl>
                                        <p:attrNameLst>
                                          <p:attrName>ppt_y</p:attrName>
                                        </p:attrNameLst>
                                      </p:cBhvr>
                                      <p:tavLst>
                                        <p:tav tm="0">
                                          <p:val>
                                            <p:strVal val="ppt_y"/>
                                          </p:val>
                                        </p:tav>
                                        <p:tav tm="100000">
                                          <p:val>
                                            <p:strVal val="0-ppt_h/2"/>
                                          </p:val>
                                        </p:tav>
                                      </p:tavLst>
                                    </p:anim>
                                    <p:set>
                                      <p:cBhvr>
                                        <p:cTn id="136" dur="1" fill="hold">
                                          <p:stCondLst>
                                            <p:cond delay="1999"/>
                                          </p:stCondLst>
                                        </p:cTn>
                                        <p:tgtEl>
                                          <p:spTgt spid="17"/>
                                        </p:tgtEl>
                                        <p:attrNameLst>
                                          <p:attrName>style.visibility</p:attrName>
                                        </p:attrNameLst>
                                      </p:cBhvr>
                                      <p:to>
                                        <p:strVal val="hidden"/>
                                      </p:to>
                                    </p:set>
                                  </p:childTnLst>
                                </p:cTn>
                              </p:par>
                              <p:par>
                                <p:cTn id="137" presetID="2" presetClass="exit" presetSubtype="4" fill="hold" grpId="1" nodeType="withEffect">
                                  <p:stCondLst>
                                    <p:cond delay="0"/>
                                  </p:stCondLst>
                                  <p:childTnLst>
                                    <p:anim calcmode="lin" valueType="num">
                                      <p:cBhvr additive="base">
                                        <p:cTn id="138" dur="2000"/>
                                        <p:tgtEl>
                                          <p:spTgt spid="18"/>
                                        </p:tgtEl>
                                        <p:attrNameLst>
                                          <p:attrName>ppt_x</p:attrName>
                                        </p:attrNameLst>
                                      </p:cBhvr>
                                      <p:tavLst>
                                        <p:tav tm="0">
                                          <p:val>
                                            <p:strVal val="ppt_x"/>
                                          </p:val>
                                        </p:tav>
                                        <p:tav tm="100000">
                                          <p:val>
                                            <p:strVal val="ppt_x"/>
                                          </p:val>
                                        </p:tav>
                                      </p:tavLst>
                                    </p:anim>
                                    <p:anim calcmode="lin" valueType="num">
                                      <p:cBhvr additive="base">
                                        <p:cTn id="139" dur="2000"/>
                                        <p:tgtEl>
                                          <p:spTgt spid="18"/>
                                        </p:tgtEl>
                                        <p:attrNameLst>
                                          <p:attrName>ppt_y</p:attrName>
                                        </p:attrNameLst>
                                      </p:cBhvr>
                                      <p:tavLst>
                                        <p:tav tm="0">
                                          <p:val>
                                            <p:strVal val="ppt_y"/>
                                          </p:val>
                                        </p:tav>
                                        <p:tav tm="100000">
                                          <p:val>
                                            <p:strVal val="1+ppt_h/2"/>
                                          </p:val>
                                        </p:tav>
                                      </p:tavLst>
                                    </p:anim>
                                    <p:set>
                                      <p:cBhvr>
                                        <p:cTn id="140" dur="1" fill="hold">
                                          <p:stCondLst>
                                            <p:cond delay="1999"/>
                                          </p:stCondLst>
                                        </p:cTn>
                                        <p:tgtEl>
                                          <p:spTgt spid="18"/>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2000"/>
                                        <p:tgtEl>
                                          <p:spTgt spid="19"/>
                                        </p:tgtEl>
                                        <p:attrNameLst>
                                          <p:attrName>ppt_x</p:attrName>
                                        </p:attrNameLst>
                                      </p:cBhvr>
                                      <p:tavLst>
                                        <p:tav tm="0">
                                          <p:val>
                                            <p:strVal val="ppt_x"/>
                                          </p:val>
                                        </p:tav>
                                        <p:tav tm="100000">
                                          <p:val>
                                            <p:strVal val="ppt_x"/>
                                          </p:val>
                                        </p:tav>
                                      </p:tavLst>
                                    </p:anim>
                                    <p:anim calcmode="lin" valueType="num">
                                      <p:cBhvr additive="base">
                                        <p:cTn id="143" dur="2000"/>
                                        <p:tgtEl>
                                          <p:spTgt spid="19"/>
                                        </p:tgtEl>
                                        <p:attrNameLst>
                                          <p:attrName>ppt_y</p:attrName>
                                        </p:attrNameLst>
                                      </p:cBhvr>
                                      <p:tavLst>
                                        <p:tav tm="0">
                                          <p:val>
                                            <p:strVal val="ppt_y"/>
                                          </p:val>
                                        </p:tav>
                                        <p:tav tm="100000">
                                          <p:val>
                                            <p:strVal val="0-ppt_h/2"/>
                                          </p:val>
                                        </p:tav>
                                      </p:tavLst>
                                    </p:anim>
                                    <p:set>
                                      <p:cBhvr>
                                        <p:cTn id="144" dur="1" fill="hold">
                                          <p:stCondLst>
                                            <p:cond delay="1999"/>
                                          </p:stCondLst>
                                        </p:cTn>
                                        <p:tgtEl>
                                          <p:spTgt spid="19"/>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2000"/>
                                        <p:tgtEl>
                                          <p:spTgt spid="20"/>
                                        </p:tgtEl>
                                        <p:attrNameLst>
                                          <p:attrName>ppt_x</p:attrName>
                                        </p:attrNameLst>
                                      </p:cBhvr>
                                      <p:tavLst>
                                        <p:tav tm="0">
                                          <p:val>
                                            <p:strVal val="ppt_x"/>
                                          </p:val>
                                        </p:tav>
                                        <p:tav tm="100000">
                                          <p:val>
                                            <p:strVal val="ppt_x"/>
                                          </p:val>
                                        </p:tav>
                                      </p:tavLst>
                                    </p:anim>
                                    <p:anim calcmode="lin" valueType="num">
                                      <p:cBhvr additive="base">
                                        <p:cTn id="147" dur="2000"/>
                                        <p:tgtEl>
                                          <p:spTgt spid="20"/>
                                        </p:tgtEl>
                                        <p:attrNameLst>
                                          <p:attrName>ppt_y</p:attrName>
                                        </p:attrNameLst>
                                      </p:cBhvr>
                                      <p:tavLst>
                                        <p:tav tm="0">
                                          <p:val>
                                            <p:strVal val="ppt_y"/>
                                          </p:val>
                                        </p:tav>
                                        <p:tav tm="100000">
                                          <p:val>
                                            <p:strVal val="1+ppt_h/2"/>
                                          </p:val>
                                        </p:tav>
                                      </p:tavLst>
                                    </p:anim>
                                    <p:set>
                                      <p:cBhvr>
                                        <p:cTn id="148" dur="1" fill="hold">
                                          <p:stCondLst>
                                            <p:cond delay="1999"/>
                                          </p:stCondLst>
                                        </p:cTn>
                                        <p:tgtEl>
                                          <p:spTgt spid="20"/>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2000"/>
                                        <p:tgtEl>
                                          <p:spTgt spid="21"/>
                                        </p:tgtEl>
                                        <p:attrNameLst>
                                          <p:attrName>ppt_x</p:attrName>
                                        </p:attrNameLst>
                                      </p:cBhvr>
                                      <p:tavLst>
                                        <p:tav tm="0">
                                          <p:val>
                                            <p:strVal val="ppt_x"/>
                                          </p:val>
                                        </p:tav>
                                        <p:tav tm="100000">
                                          <p:val>
                                            <p:strVal val="ppt_x"/>
                                          </p:val>
                                        </p:tav>
                                      </p:tavLst>
                                    </p:anim>
                                    <p:anim calcmode="lin" valueType="num">
                                      <p:cBhvr additive="base">
                                        <p:cTn id="151" dur="2000"/>
                                        <p:tgtEl>
                                          <p:spTgt spid="21"/>
                                        </p:tgtEl>
                                        <p:attrNameLst>
                                          <p:attrName>ppt_y</p:attrName>
                                        </p:attrNameLst>
                                      </p:cBhvr>
                                      <p:tavLst>
                                        <p:tav tm="0">
                                          <p:val>
                                            <p:strVal val="ppt_y"/>
                                          </p:val>
                                        </p:tav>
                                        <p:tav tm="100000">
                                          <p:val>
                                            <p:strVal val="0-ppt_h/2"/>
                                          </p:val>
                                        </p:tav>
                                      </p:tavLst>
                                    </p:anim>
                                    <p:set>
                                      <p:cBhvr>
                                        <p:cTn id="152" dur="1" fill="hold">
                                          <p:stCondLst>
                                            <p:cond delay="1999"/>
                                          </p:stCondLst>
                                        </p:cTn>
                                        <p:tgtEl>
                                          <p:spTgt spid="21"/>
                                        </p:tgtEl>
                                        <p:attrNameLst>
                                          <p:attrName>style.visibility</p:attrName>
                                        </p:attrNameLst>
                                      </p:cBhvr>
                                      <p:to>
                                        <p:strVal val="hidden"/>
                                      </p:to>
                                    </p:set>
                                  </p:childTnLst>
                                </p:cTn>
                              </p:par>
                              <p:par>
                                <p:cTn id="153" presetID="2" presetClass="exit" presetSubtype="4" fill="hold" grpId="1" nodeType="withEffect">
                                  <p:stCondLst>
                                    <p:cond delay="0"/>
                                  </p:stCondLst>
                                  <p:childTnLst>
                                    <p:anim calcmode="lin" valueType="num">
                                      <p:cBhvr additive="base">
                                        <p:cTn id="154" dur="2000"/>
                                        <p:tgtEl>
                                          <p:spTgt spid="22"/>
                                        </p:tgtEl>
                                        <p:attrNameLst>
                                          <p:attrName>ppt_x</p:attrName>
                                        </p:attrNameLst>
                                      </p:cBhvr>
                                      <p:tavLst>
                                        <p:tav tm="0">
                                          <p:val>
                                            <p:strVal val="ppt_x"/>
                                          </p:val>
                                        </p:tav>
                                        <p:tav tm="100000">
                                          <p:val>
                                            <p:strVal val="ppt_x"/>
                                          </p:val>
                                        </p:tav>
                                      </p:tavLst>
                                    </p:anim>
                                    <p:anim calcmode="lin" valueType="num">
                                      <p:cBhvr additive="base">
                                        <p:cTn id="155" dur="2000"/>
                                        <p:tgtEl>
                                          <p:spTgt spid="22"/>
                                        </p:tgtEl>
                                        <p:attrNameLst>
                                          <p:attrName>ppt_y</p:attrName>
                                        </p:attrNameLst>
                                      </p:cBhvr>
                                      <p:tavLst>
                                        <p:tav tm="0">
                                          <p:val>
                                            <p:strVal val="ppt_y"/>
                                          </p:val>
                                        </p:tav>
                                        <p:tav tm="100000">
                                          <p:val>
                                            <p:strVal val="1+ppt_h/2"/>
                                          </p:val>
                                        </p:tav>
                                      </p:tavLst>
                                    </p:anim>
                                    <p:set>
                                      <p:cBhvr>
                                        <p:cTn id="156" dur="1" fill="hold">
                                          <p:stCondLst>
                                            <p:cond delay="1999"/>
                                          </p:stCondLst>
                                        </p:cTn>
                                        <p:tgtEl>
                                          <p:spTgt spid="22"/>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2000"/>
                                        <p:tgtEl>
                                          <p:spTgt spid="23"/>
                                        </p:tgtEl>
                                        <p:attrNameLst>
                                          <p:attrName>ppt_x</p:attrName>
                                        </p:attrNameLst>
                                      </p:cBhvr>
                                      <p:tavLst>
                                        <p:tav tm="0">
                                          <p:val>
                                            <p:strVal val="ppt_x"/>
                                          </p:val>
                                        </p:tav>
                                        <p:tav tm="100000">
                                          <p:val>
                                            <p:strVal val="ppt_x"/>
                                          </p:val>
                                        </p:tav>
                                      </p:tavLst>
                                    </p:anim>
                                    <p:anim calcmode="lin" valueType="num">
                                      <p:cBhvr additive="base">
                                        <p:cTn id="159" dur="2000"/>
                                        <p:tgtEl>
                                          <p:spTgt spid="23"/>
                                        </p:tgtEl>
                                        <p:attrNameLst>
                                          <p:attrName>ppt_y</p:attrName>
                                        </p:attrNameLst>
                                      </p:cBhvr>
                                      <p:tavLst>
                                        <p:tav tm="0">
                                          <p:val>
                                            <p:strVal val="ppt_y"/>
                                          </p:val>
                                        </p:tav>
                                        <p:tav tm="100000">
                                          <p:val>
                                            <p:strVal val="0-ppt_h/2"/>
                                          </p:val>
                                        </p:tav>
                                      </p:tavLst>
                                    </p:anim>
                                    <p:set>
                                      <p:cBhvr>
                                        <p:cTn id="160" dur="1" fill="hold">
                                          <p:stCondLst>
                                            <p:cond delay="1999"/>
                                          </p:stCondLst>
                                        </p:cTn>
                                        <p:tgtEl>
                                          <p:spTgt spid="23"/>
                                        </p:tgtEl>
                                        <p:attrNameLst>
                                          <p:attrName>style.visibility</p:attrName>
                                        </p:attrNameLst>
                                      </p:cBhvr>
                                      <p:to>
                                        <p:strVal val="hidden"/>
                                      </p:to>
                                    </p:set>
                                  </p:childTnLst>
                                </p:cTn>
                              </p:par>
                              <p:par>
                                <p:cTn id="161" presetID="2" presetClass="exit" presetSubtype="4" fill="hold" grpId="1" nodeType="withEffect">
                                  <p:stCondLst>
                                    <p:cond delay="0"/>
                                  </p:stCondLst>
                                  <p:childTnLst>
                                    <p:anim calcmode="lin" valueType="num">
                                      <p:cBhvr additive="base">
                                        <p:cTn id="162" dur="2000"/>
                                        <p:tgtEl>
                                          <p:spTgt spid="25"/>
                                        </p:tgtEl>
                                        <p:attrNameLst>
                                          <p:attrName>ppt_x</p:attrName>
                                        </p:attrNameLst>
                                      </p:cBhvr>
                                      <p:tavLst>
                                        <p:tav tm="0">
                                          <p:val>
                                            <p:strVal val="ppt_x"/>
                                          </p:val>
                                        </p:tav>
                                        <p:tav tm="100000">
                                          <p:val>
                                            <p:strVal val="ppt_x"/>
                                          </p:val>
                                        </p:tav>
                                      </p:tavLst>
                                    </p:anim>
                                    <p:anim calcmode="lin" valueType="num">
                                      <p:cBhvr additive="base">
                                        <p:cTn id="163" dur="2000"/>
                                        <p:tgtEl>
                                          <p:spTgt spid="25"/>
                                        </p:tgtEl>
                                        <p:attrNameLst>
                                          <p:attrName>ppt_y</p:attrName>
                                        </p:attrNameLst>
                                      </p:cBhvr>
                                      <p:tavLst>
                                        <p:tav tm="0">
                                          <p:val>
                                            <p:strVal val="ppt_y"/>
                                          </p:val>
                                        </p:tav>
                                        <p:tav tm="100000">
                                          <p:val>
                                            <p:strVal val="1+ppt_h/2"/>
                                          </p:val>
                                        </p:tav>
                                      </p:tavLst>
                                    </p:anim>
                                    <p:set>
                                      <p:cBhvr>
                                        <p:cTn id="164" dur="1" fill="hold">
                                          <p:stCondLst>
                                            <p:cond delay="1999"/>
                                          </p:stCondLst>
                                        </p:cTn>
                                        <p:tgtEl>
                                          <p:spTgt spid="25"/>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2000"/>
                                        <p:tgtEl>
                                          <p:spTgt spid="26"/>
                                        </p:tgtEl>
                                        <p:attrNameLst>
                                          <p:attrName>ppt_x</p:attrName>
                                        </p:attrNameLst>
                                      </p:cBhvr>
                                      <p:tavLst>
                                        <p:tav tm="0">
                                          <p:val>
                                            <p:strVal val="ppt_x"/>
                                          </p:val>
                                        </p:tav>
                                        <p:tav tm="100000">
                                          <p:val>
                                            <p:strVal val="ppt_x"/>
                                          </p:val>
                                        </p:tav>
                                      </p:tavLst>
                                    </p:anim>
                                    <p:anim calcmode="lin" valueType="num">
                                      <p:cBhvr additive="base">
                                        <p:cTn id="167" dur="2000"/>
                                        <p:tgtEl>
                                          <p:spTgt spid="26"/>
                                        </p:tgtEl>
                                        <p:attrNameLst>
                                          <p:attrName>ppt_y</p:attrName>
                                        </p:attrNameLst>
                                      </p:cBhvr>
                                      <p:tavLst>
                                        <p:tav tm="0">
                                          <p:val>
                                            <p:strVal val="ppt_y"/>
                                          </p:val>
                                        </p:tav>
                                        <p:tav tm="100000">
                                          <p:val>
                                            <p:strVal val="0-ppt_h/2"/>
                                          </p:val>
                                        </p:tav>
                                      </p:tavLst>
                                    </p:anim>
                                    <p:set>
                                      <p:cBhvr>
                                        <p:cTn id="168" dur="1" fill="hold">
                                          <p:stCondLst>
                                            <p:cond delay="1999"/>
                                          </p:stCondLst>
                                        </p:cTn>
                                        <p:tgtEl>
                                          <p:spTgt spid="26"/>
                                        </p:tgtEl>
                                        <p:attrNameLst>
                                          <p:attrName>style.visibility</p:attrName>
                                        </p:attrNameLst>
                                      </p:cBhvr>
                                      <p:to>
                                        <p:strVal val="hidden"/>
                                      </p:to>
                                    </p:set>
                                  </p:childTnLst>
                                </p:cTn>
                              </p:par>
                              <p:par>
                                <p:cTn id="169" presetID="2" presetClass="exit" presetSubtype="4" fill="hold" grpId="1" nodeType="withEffect">
                                  <p:stCondLst>
                                    <p:cond delay="0"/>
                                  </p:stCondLst>
                                  <p:childTnLst>
                                    <p:anim calcmode="lin" valueType="num">
                                      <p:cBhvr additive="base">
                                        <p:cTn id="170" dur="2000"/>
                                        <p:tgtEl>
                                          <p:spTgt spid="27"/>
                                        </p:tgtEl>
                                        <p:attrNameLst>
                                          <p:attrName>ppt_x</p:attrName>
                                        </p:attrNameLst>
                                      </p:cBhvr>
                                      <p:tavLst>
                                        <p:tav tm="0">
                                          <p:val>
                                            <p:strVal val="ppt_x"/>
                                          </p:val>
                                        </p:tav>
                                        <p:tav tm="100000">
                                          <p:val>
                                            <p:strVal val="ppt_x"/>
                                          </p:val>
                                        </p:tav>
                                      </p:tavLst>
                                    </p:anim>
                                    <p:anim calcmode="lin" valueType="num">
                                      <p:cBhvr additive="base">
                                        <p:cTn id="171" dur="2000"/>
                                        <p:tgtEl>
                                          <p:spTgt spid="27"/>
                                        </p:tgtEl>
                                        <p:attrNameLst>
                                          <p:attrName>ppt_y</p:attrName>
                                        </p:attrNameLst>
                                      </p:cBhvr>
                                      <p:tavLst>
                                        <p:tav tm="0">
                                          <p:val>
                                            <p:strVal val="ppt_y"/>
                                          </p:val>
                                        </p:tav>
                                        <p:tav tm="100000">
                                          <p:val>
                                            <p:strVal val="1+ppt_h/2"/>
                                          </p:val>
                                        </p:tav>
                                      </p:tavLst>
                                    </p:anim>
                                    <p:set>
                                      <p:cBhvr>
                                        <p:cTn id="172" dur="1" fill="hold">
                                          <p:stCondLst>
                                            <p:cond delay="1999"/>
                                          </p:stCondLst>
                                        </p:cTn>
                                        <p:tgtEl>
                                          <p:spTgt spid="27"/>
                                        </p:tgtEl>
                                        <p:attrNameLst>
                                          <p:attrName>style.visibility</p:attrName>
                                        </p:attrNameLst>
                                      </p:cBhvr>
                                      <p:to>
                                        <p:strVal val="hidden"/>
                                      </p:to>
                                    </p:set>
                                  </p:childTnLst>
                                </p:cTn>
                              </p:par>
                              <p:par>
                                <p:cTn id="173" presetID="2" presetClass="exit" presetSubtype="1" fill="hold" grpId="1" nodeType="withEffect">
                                  <p:stCondLst>
                                    <p:cond delay="0"/>
                                  </p:stCondLst>
                                  <p:childTnLst>
                                    <p:anim calcmode="lin" valueType="num">
                                      <p:cBhvr additive="base">
                                        <p:cTn id="174" dur="2000"/>
                                        <p:tgtEl>
                                          <p:spTgt spid="28"/>
                                        </p:tgtEl>
                                        <p:attrNameLst>
                                          <p:attrName>ppt_x</p:attrName>
                                        </p:attrNameLst>
                                      </p:cBhvr>
                                      <p:tavLst>
                                        <p:tav tm="0">
                                          <p:val>
                                            <p:strVal val="ppt_x"/>
                                          </p:val>
                                        </p:tav>
                                        <p:tav tm="100000">
                                          <p:val>
                                            <p:strVal val="ppt_x"/>
                                          </p:val>
                                        </p:tav>
                                      </p:tavLst>
                                    </p:anim>
                                    <p:anim calcmode="lin" valueType="num">
                                      <p:cBhvr additive="base">
                                        <p:cTn id="175" dur="2000"/>
                                        <p:tgtEl>
                                          <p:spTgt spid="28"/>
                                        </p:tgtEl>
                                        <p:attrNameLst>
                                          <p:attrName>ppt_y</p:attrName>
                                        </p:attrNameLst>
                                      </p:cBhvr>
                                      <p:tavLst>
                                        <p:tav tm="0">
                                          <p:val>
                                            <p:strVal val="ppt_y"/>
                                          </p:val>
                                        </p:tav>
                                        <p:tav tm="100000">
                                          <p:val>
                                            <p:strVal val="0-ppt_h/2"/>
                                          </p:val>
                                        </p:tav>
                                      </p:tavLst>
                                    </p:anim>
                                    <p:set>
                                      <p:cBhvr>
                                        <p:cTn id="176" dur="1" fill="hold">
                                          <p:stCondLst>
                                            <p:cond delay="1999"/>
                                          </p:stCondLst>
                                        </p:cTn>
                                        <p:tgtEl>
                                          <p:spTgt spid="28"/>
                                        </p:tgtEl>
                                        <p:attrNameLst>
                                          <p:attrName>style.visibility</p:attrName>
                                        </p:attrNameLst>
                                      </p:cBhvr>
                                      <p:to>
                                        <p:strVal val="hidden"/>
                                      </p:to>
                                    </p:set>
                                  </p:childTnLst>
                                </p:cTn>
                              </p:par>
                              <p:par>
                                <p:cTn id="177" presetID="2" presetClass="exit" presetSubtype="4" fill="hold" grpId="1" nodeType="withEffect">
                                  <p:stCondLst>
                                    <p:cond delay="0"/>
                                  </p:stCondLst>
                                  <p:childTnLst>
                                    <p:anim calcmode="lin" valueType="num">
                                      <p:cBhvr additive="base">
                                        <p:cTn id="178" dur="2000"/>
                                        <p:tgtEl>
                                          <p:spTgt spid="29"/>
                                        </p:tgtEl>
                                        <p:attrNameLst>
                                          <p:attrName>ppt_x</p:attrName>
                                        </p:attrNameLst>
                                      </p:cBhvr>
                                      <p:tavLst>
                                        <p:tav tm="0">
                                          <p:val>
                                            <p:strVal val="ppt_x"/>
                                          </p:val>
                                        </p:tav>
                                        <p:tav tm="100000">
                                          <p:val>
                                            <p:strVal val="ppt_x"/>
                                          </p:val>
                                        </p:tav>
                                      </p:tavLst>
                                    </p:anim>
                                    <p:anim calcmode="lin" valueType="num">
                                      <p:cBhvr additive="base">
                                        <p:cTn id="179" dur="2000"/>
                                        <p:tgtEl>
                                          <p:spTgt spid="29"/>
                                        </p:tgtEl>
                                        <p:attrNameLst>
                                          <p:attrName>ppt_y</p:attrName>
                                        </p:attrNameLst>
                                      </p:cBhvr>
                                      <p:tavLst>
                                        <p:tav tm="0">
                                          <p:val>
                                            <p:strVal val="ppt_y"/>
                                          </p:val>
                                        </p:tav>
                                        <p:tav tm="100000">
                                          <p:val>
                                            <p:strVal val="1+ppt_h/2"/>
                                          </p:val>
                                        </p:tav>
                                      </p:tavLst>
                                    </p:anim>
                                    <p:set>
                                      <p:cBhvr>
                                        <p:cTn id="180" dur="1" fill="hold">
                                          <p:stCondLst>
                                            <p:cond delay="1999"/>
                                          </p:stCondLst>
                                        </p:cTn>
                                        <p:tgtEl>
                                          <p:spTgt spid="29"/>
                                        </p:tgtEl>
                                        <p:attrNameLst>
                                          <p:attrName>style.visibility</p:attrName>
                                        </p:attrNameLst>
                                      </p:cBhvr>
                                      <p:to>
                                        <p:strVal val="hidden"/>
                                      </p:to>
                                    </p:set>
                                  </p:childTnLst>
                                </p:cTn>
                              </p:par>
                              <p:par>
                                <p:cTn id="181" presetID="2" presetClass="exit" presetSubtype="1" fill="hold" grpId="1" nodeType="withEffect">
                                  <p:stCondLst>
                                    <p:cond delay="0"/>
                                  </p:stCondLst>
                                  <p:childTnLst>
                                    <p:anim calcmode="lin" valueType="num">
                                      <p:cBhvr additive="base">
                                        <p:cTn id="182" dur="2000"/>
                                        <p:tgtEl>
                                          <p:spTgt spid="30"/>
                                        </p:tgtEl>
                                        <p:attrNameLst>
                                          <p:attrName>ppt_x</p:attrName>
                                        </p:attrNameLst>
                                      </p:cBhvr>
                                      <p:tavLst>
                                        <p:tav tm="0">
                                          <p:val>
                                            <p:strVal val="ppt_x"/>
                                          </p:val>
                                        </p:tav>
                                        <p:tav tm="100000">
                                          <p:val>
                                            <p:strVal val="ppt_x"/>
                                          </p:val>
                                        </p:tav>
                                      </p:tavLst>
                                    </p:anim>
                                    <p:anim calcmode="lin" valueType="num">
                                      <p:cBhvr additive="base">
                                        <p:cTn id="183" dur="2000"/>
                                        <p:tgtEl>
                                          <p:spTgt spid="30"/>
                                        </p:tgtEl>
                                        <p:attrNameLst>
                                          <p:attrName>ppt_y</p:attrName>
                                        </p:attrNameLst>
                                      </p:cBhvr>
                                      <p:tavLst>
                                        <p:tav tm="0">
                                          <p:val>
                                            <p:strVal val="ppt_y"/>
                                          </p:val>
                                        </p:tav>
                                        <p:tav tm="100000">
                                          <p:val>
                                            <p:strVal val="0-ppt_h/2"/>
                                          </p:val>
                                        </p:tav>
                                      </p:tavLst>
                                    </p:anim>
                                    <p:set>
                                      <p:cBhvr>
                                        <p:cTn id="184" dur="1" fill="hold">
                                          <p:stCondLst>
                                            <p:cond delay="1999"/>
                                          </p:stCondLst>
                                        </p:cTn>
                                        <p:tgtEl>
                                          <p:spTgt spid="30"/>
                                        </p:tgtEl>
                                        <p:attrNameLst>
                                          <p:attrName>style.visibility</p:attrName>
                                        </p:attrNameLst>
                                      </p:cBhvr>
                                      <p:to>
                                        <p:strVal val="hidden"/>
                                      </p:to>
                                    </p:set>
                                  </p:childTnLst>
                                </p:cTn>
                              </p:par>
                              <p:par>
                                <p:cTn id="185" presetID="2" presetClass="exit" presetSubtype="4" fill="hold" grpId="1" nodeType="withEffect">
                                  <p:stCondLst>
                                    <p:cond delay="0"/>
                                  </p:stCondLst>
                                  <p:childTnLst>
                                    <p:anim calcmode="lin" valueType="num">
                                      <p:cBhvr additive="base">
                                        <p:cTn id="186" dur="2000"/>
                                        <p:tgtEl>
                                          <p:spTgt spid="31"/>
                                        </p:tgtEl>
                                        <p:attrNameLst>
                                          <p:attrName>ppt_x</p:attrName>
                                        </p:attrNameLst>
                                      </p:cBhvr>
                                      <p:tavLst>
                                        <p:tav tm="0">
                                          <p:val>
                                            <p:strVal val="ppt_x"/>
                                          </p:val>
                                        </p:tav>
                                        <p:tav tm="100000">
                                          <p:val>
                                            <p:strVal val="ppt_x"/>
                                          </p:val>
                                        </p:tav>
                                      </p:tavLst>
                                    </p:anim>
                                    <p:anim calcmode="lin" valueType="num">
                                      <p:cBhvr additive="base">
                                        <p:cTn id="187" dur="2000"/>
                                        <p:tgtEl>
                                          <p:spTgt spid="31"/>
                                        </p:tgtEl>
                                        <p:attrNameLst>
                                          <p:attrName>ppt_y</p:attrName>
                                        </p:attrNameLst>
                                      </p:cBhvr>
                                      <p:tavLst>
                                        <p:tav tm="0">
                                          <p:val>
                                            <p:strVal val="ppt_y"/>
                                          </p:val>
                                        </p:tav>
                                        <p:tav tm="100000">
                                          <p:val>
                                            <p:strVal val="1+ppt_h/2"/>
                                          </p:val>
                                        </p:tav>
                                      </p:tavLst>
                                    </p:anim>
                                    <p:set>
                                      <p:cBhvr>
                                        <p:cTn id="188" dur="1" fill="hold">
                                          <p:stCondLst>
                                            <p:cond delay="1999"/>
                                          </p:stCondLst>
                                        </p:cTn>
                                        <p:tgtEl>
                                          <p:spTgt spid="31"/>
                                        </p:tgtEl>
                                        <p:attrNameLst>
                                          <p:attrName>style.visibility</p:attrName>
                                        </p:attrNameLst>
                                      </p:cBhvr>
                                      <p:to>
                                        <p:strVal val="hidden"/>
                                      </p:to>
                                    </p:set>
                                  </p:childTnLst>
                                </p:cTn>
                              </p:par>
                              <p:par>
                                <p:cTn id="189" presetID="2" presetClass="exit" presetSubtype="1" fill="hold" grpId="1" nodeType="withEffect">
                                  <p:stCondLst>
                                    <p:cond delay="0"/>
                                  </p:stCondLst>
                                  <p:childTnLst>
                                    <p:anim calcmode="lin" valueType="num">
                                      <p:cBhvr additive="base">
                                        <p:cTn id="190" dur="2000"/>
                                        <p:tgtEl>
                                          <p:spTgt spid="32"/>
                                        </p:tgtEl>
                                        <p:attrNameLst>
                                          <p:attrName>ppt_x</p:attrName>
                                        </p:attrNameLst>
                                      </p:cBhvr>
                                      <p:tavLst>
                                        <p:tav tm="0">
                                          <p:val>
                                            <p:strVal val="ppt_x"/>
                                          </p:val>
                                        </p:tav>
                                        <p:tav tm="100000">
                                          <p:val>
                                            <p:strVal val="ppt_x"/>
                                          </p:val>
                                        </p:tav>
                                      </p:tavLst>
                                    </p:anim>
                                    <p:anim calcmode="lin" valueType="num">
                                      <p:cBhvr additive="base">
                                        <p:cTn id="191" dur="2000"/>
                                        <p:tgtEl>
                                          <p:spTgt spid="32"/>
                                        </p:tgtEl>
                                        <p:attrNameLst>
                                          <p:attrName>ppt_y</p:attrName>
                                        </p:attrNameLst>
                                      </p:cBhvr>
                                      <p:tavLst>
                                        <p:tav tm="0">
                                          <p:val>
                                            <p:strVal val="ppt_y"/>
                                          </p:val>
                                        </p:tav>
                                        <p:tav tm="100000">
                                          <p:val>
                                            <p:strVal val="0-ppt_h/2"/>
                                          </p:val>
                                        </p:tav>
                                      </p:tavLst>
                                    </p:anim>
                                    <p:set>
                                      <p:cBhvr>
                                        <p:cTn id="192" dur="1" fill="hold">
                                          <p:stCondLst>
                                            <p:cond delay="1999"/>
                                          </p:stCondLst>
                                        </p:cTn>
                                        <p:tgtEl>
                                          <p:spTgt spid="32"/>
                                        </p:tgtEl>
                                        <p:attrNameLst>
                                          <p:attrName>style.visibility</p:attrName>
                                        </p:attrNameLst>
                                      </p:cBhvr>
                                      <p:to>
                                        <p:strVal val="hidden"/>
                                      </p:to>
                                    </p:set>
                                  </p:childTnLst>
                                </p:cTn>
                              </p:par>
                              <p:par>
                                <p:cTn id="193" presetID="2" presetClass="exit" presetSubtype="4" fill="hold" grpId="1" nodeType="withEffect">
                                  <p:stCondLst>
                                    <p:cond delay="0"/>
                                  </p:stCondLst>
                                  <p:childTnLst>
                                    <p:anim calcmode="lin" valueType="num">
                                      <p:cBhvr additive="base">
                                        <p:cTn id="194" dur="2000"/>
                                        <p:tgtEl>
                                          <p:spTgt spid="33"/>
                                        </p:tgtEl>
                                        <p:attrNameLst>
                                          <p:attrName>ppt_x</p:attrName>
                                        </p:attrNameLst>
                                      </p:cBhvr>
                                      <p:tavLst>
                                        <p:tav tm="0">
                                          <p:val>
                                            <p:strVal val="ppt_x"/>
                                          </p:val>
                                        </p:tav>
                                        <p:tav tm="100000">
                                          <p:val>
                                            <p:strVal val="ppt_x"/>
                                          </p:val>
                                        </p:tav>
                                      </p:tavLst>
                                    </p:anim>
                                    <p:anim calcmode="lin" valueType="num">
                                      <p:cBhvr additive="base">
                                        <p:cTn id="195" dur="2000"/>
                                        <p:tgtEl>
                                          <p:spTgt spid="33"/>
                                        </p:tgtEl>
                                        <p:attrNameLst>
                                          <p:attrName>ppt_y</p:attrName>
                                        </p:attrNameLst>
                                      </p:cBhvr>
                                      <p:tavLst>
                                        <p:tav tm="0">
                                          <p:val>
                                            <p:strVal val="ppt_y"/>
                                          </p:val>
                                        </p:tav>
                                        <p:tav tm="100000">
                                          <p:val>
                                            <p:strVal val="1+ppt_h/2"/>
                                          </p:val>
                                        </p:tav>
                                      </p:tavLst>
                                    </p:anim>
                                    <p:set>
                                      <p:cBhvr>
                                        <p:cTn id="196" dur="1" fill="hold">
                                          <p:stCondLst>
                                            <p:cond delay="1999"/>
                                          </p:stCondLst>
                                        </p:cTn>
                                        <p:tgtEl>
                                          <p:spTgt spid="33"/>
                                        </p:tgtEl>
                                        <p:attrNameLst>
                                          <p:attrName>style.visibility</p:attrName>
                                        </p:attrNameLst>
                                      </p:cBhvr>
                                      <p:to>
                                        <p:strVal val="hidden"/>
                                      </p:to>
                                    </p:set>
                                  </p:childTnLst>
                                </p:cTn>
                              </p:par>
                              <p:par>
                                <p:cTn id="197" presetID="2" presetClass="exit" presetSubtype="1" fill="hold" grpId="1" nodeType="withEffect">
                                  <p:stCondLst>
                                    <p:cond delay="0"/>
                                  </p:stCondLst>
                                  <p:childTnLst>
                                    <p:anim calcmode="lin" valueType="num">
                                      <p:cBhvr additive="base">
                                        <p:cTn id="198" dur="2000"/>
                                        <p:tgtEl>
                                          <p:spTgt spid="34"/>
                                        </p:tgtEl>
                                        <p:attrNameLst>
                                          <p:attrName>ppt_x</p:attrName>
                                        </p:attrNameLst>
                                      </p:cBhvr>
                                      <p:tavLst>
                                        <p:tav tm="0">
                                          <p:val>
                                            <p:strVal val="ppt_x"/>
                                          </p:val>
                                        </p:tav>
                                        <p:tav tm="100000">
                                          <p:val>
                                            <p:strVal val="ppt_x"/>
                                          </p:val>
                                        </p:tav>
                                      </p:tavLst>
                                    </p:anim>
                                    <p:anim calcmode="lin" valueType="num">
                                      <p:cBhvr additive="base">
                                        <p:cTn id="199" dur="2000"/>
                                        <p:tgtEl>
                                          <p:spTgt spid="34"/>
                                        </p:tgtEl>
                                        <p:attrNameLst>
                                          <p:attrName>ppt_y</p:attrName>
                                        </p:attrNameLst>
                                      </p:cBhvr>
                                      <p:tavLst>
                                        <p:tav tm="0">
                                          <p:val>
                                            <p:strVal val="ppt_y"/>
                                          </p:val>
                                        </p:tav>
                                        <p:tav tm="100000">
                                          <p:val>
                                            <p:strVal val="0-ppt_h/2"/>
                                          </p:val>
                                        </p:tav>
                                      </p:tavLst>
                                    </p:anim>
                                    <p:set>
                                      <p:cBhvr>
                                        <p:cTn id="200" dur="1" fill="hold">
                                          <p:stCondLst>
                                            <p:cond delay="1999"/>
                                          </p:stCondLst>
                                        </p:cTn>
                                        <p:tgtEl>
                                          <p:spTgt spid="34"/>
                                        </p:tgtEl>
                                        <p:attrNameLst>
                                          <p:attrName>style.visibility</p:attrName>
                                        </p:attrNameLst>
                                      </p:cBhvr>
                                      <p:to>
                                        <p:strVal val="hidden"/>
                                      </p:to>
                                    </p:set>
                                  </p:childTnLst>
                                </p:cTn>
                              </p:par>
                              <p:par>
                                <p:cTn id="201" presetID="2" presetClass="exit" presetSubtype="4" fill="hold" grpId="1" nodeType="withEffect">
                                  <p:stCondLst>
                                    <p:cond delay="0"/>
                                  </p:stCondLst>
                                  <p:childTnLst>
                                    <p:anim calcmode="lin" valueType="num">
                                      <p:cBhvr additive="base">
                                        <p:cTn id="202" dur="2000"/>
                                        <p:tgtEl>
                                          <p:spTgt spid="35"/>
                                        </p:tgtEl>
                                        <p:attrNameLst>
                                          <p:attrName>ppt_x</p:attrName>
                                        </p:attrNameLst>
                                      </p:cBhvr>
                                      <p:tavLst>
                                        <p:tav tm="0">
                                          <p:val>
                                            <p:strVal val="ppt_x"/>
                                          </p:val>
                                        </p:tav>
                                        <p:tav tm="100000">
                                          <p:val>
                                            <p:strVal val="ppt_x"/>
                                          </p:val>
                                        </p:tav>
                                      </p:tavLst>
                                    </p:anim>
                                    <p:anim calcmode="lin" valueType="num">
                                      <p:cBhvr additive="base">
                                        <p:cTn id="203" dur="2000"/>
                                        <p:tgtEl>
                                          <p:spTgt spid="35"/>
                                        </p:tgtEl>
                                        <p:attrNameLst>
                                          <p:attrName>ppt_y</p:attrName>
                                        </p:attrNameLst>
                                      </p:cBhvr>
                                      <p:tavLst>
                                        <p:tav tm="0">
                                          <p:val>
                                            <p:strVal val="ppt_y"/>
                                          </p:val>
                                        </p:tav>
                                        <p:tav tm="100000">
                                          <p:val>
                                            <p:strVal val="1+ppt_h/2"/>
                                          </p:val>
                                        </p:tav>
                                      </p:tavLst>
                                    </p:anim>
                                    <p:set>
                                      <p:cBhvr>
                                        <p:cTn id="204" dur="1" fill="hold">
                                          <p:stCondLst>
                                            <p:cond delay="1999"/>
                                          </p:stCondLst>
                                        </p:cTn>
                                        <p:tgtEl>
                                          <p:spTgt spid="35"/>
                                        </p:tgtEl>
                                        <p:attrNameLst>
                                          <p:attrName>style.visibility</p:attrName>
                                        </p:attrNameLst>
                                      </p:cBhvr>
                                      <p:to>
                                        <p:strVal val="hidden"/>
                                      </p:to>
                                    </p:set>
                                  </p:childTnLst>
                                </p:cTn>
                              </p:par>
                              <p:par>
                                <p:cTn id="205" presetID="2" presetClass="exit" presetSubtype="1" fill="hold" grpId="1" nodeType="withEffect">
                                  <p:stCondLst>
                                    <p:cond delay="0"/>
                                  </p:stCondLst>
                                  <p:childTnLst>
                                    <p:anim calcmode="lin" valueType="num">
                                      <p:cBhvr additive="base">
                                        <p:cTn id="206" dur="2000"/>
                                        <p:tgtEl>
                                          <p:spTgt spid="36"/>
                                        </p:tgtEl>
                                        <p:attrNameLst>
                                          <p:attrName>ppt_x</p:attrName>
                                        </p:attrNameLst>
                                      </p:cBhvr>
                                      <p:tavLst>
                                        <p:tav tm="0">
                                          <p:val>
                                            <p:strVal val="ppt_x"/>
                                          </p:val>
                                        </p:tav>
                                        <p:tav tm="100000">
                                          <p:val>
                                            <p:strVal val="ppt_x"/>
                                          </p:val>
                                        </p:tav>
                                      </p:tavLst>
                                    </p:anim>
                                    <p:anim calcmode="lin" valueType="num">
                                      <p:cBhvr additive="base">
                                        <p:cTn id="207" dur="2000"/>
                                        <p:tgtEl>
                                          <p:spTgt spid="36"/>
                                        </p:tgtEl>
                                        <p:attrNameLst>
                                          <p:attrName>ppt_y</p:attrName>
                                        </p:attrNameLst>
                                      </p:cBhvr>
                                      <p:tavLst>
                                        <p:tav tm="0">
                                          <p:val>
                                            <p:strVal val="ppt_y"/>
                                          </p:val>
                                        </p:tav>
                                        <p:tav tm="100000">
                                          <p:val>
                                            <p:strVal val="0-ppt_h/2"/>
                                          </p:val>
                                        </p:tav>
                                      </p:tavLst>
                                    </p:anim>
                                    <p:set>
                                      <p:cBhvr>
                                        <p:cTn id="208" dur="1" fill="hold">
                                          <p:stCondLst>
                                            <p:cond delay="1999"/>
                                          </p:stCondLst>
                                        </p:cTn>
                                        <p:tgtEl>
                                          <p:spTgt spid="36"/>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2000"/>
                                        <p:tgtEl>
                                          <p:spTgt spid="37"/>
                                        </p:tgtEl>
                                        <p:attrNameLst>
                                          <p:attrName>ppt_x</p:attrName>
                                        </p:attrNameLst>
                                      </p:cBhvr>
                                      <p:tavLst>
                                        <p:tav tm="0">
                                          <p:val>
                                            <p:strVal val="ppt_x"/>
                                          </p:val>
                                        </p:tav>
                                        <p:tav tm="100000">
                                          <p:val>
                                            <p:strVal val="ppt_x"/>
                                          </p:val>
                                        </p:tav>
                                      </p:tavLst>
                                    </p:anim>
                                    <p:anim calcmode="lin" valueType="num">
                                      <p:cBhvr additive="base">
                                        <p:cTn id="211" dur="2000"/>
                                        <p:tgtEl>
                                          <p:spTgt spid="37"/>
                                        </p:tgtEl>
                                        <p:attrNameLst>
                                          <p:attrName>ppt_y</p:attrName>
                                        </p:attrNameLst>
                                      </p:cBhvr>
                                      <p:tavLst>
                                        <p:tav tm="0">
                                          <p:val>
                                            <p:strVal val="ppt_y"/>
                                          </p:val>
                                        </p:tav>
                                        <p:tav tm="100000">
                                          <p:val>
                                            <p:strVal val="1+ppt_h/2"/>
                                          </p:val>
                                        </p:tav>
                                      </p:tavLst>
                                    </p:anim>
                                    <p:set>
                                      <p:cBhvr>
                                        <p:cTn id="212" dur="1" fill="hold">
                                          <p:stCondLst>
                                            <p:cond delay="1999"/>
                                          </p:stCondLst>
                                        </p:cTn>
                                        <p:tgtEl>
                                          <p:spTgt spid="37"/>
                                        </p:tgtEl>
                                        <p:attrNameLst>
                                          <p:attrName>style.visibility</p:attrName>
                                        </p:attrNameLst>
                                      </p:cBhvr>
                                      <p:to>
                                        <p:strVal val="hidden"/>
                                      </p:to>
                                    </p:set>
                                  </p:childTnLst>
                                </p:cTn>
                              </p:par>
                              <p:par>
                                <p:cTn id="213" presetID="2" presetClass="exit" presetSubtype="1" fill="hold" grpId="1" nodeType="withEffect">
                                  <p:stCondLst>
                                    <p:cond delay="0"/>
                                  </p:stCondLst>
                                  <p:childTnLst>
                                    <p:anim calcmode="lin" valueType="num">
                                      <p:cBhvr additive="base">
                                        <p:cTn id="214" dur="2000"/>
                                        <p:tgtEl>
                                          <p:spTgt spid="38"/>
                                        </p:tgtEl>
                                        <p:attrNameLst>
                                          <p:attrName>ppt_x</p:attrName>
                                        </p:attrNameLst>
                                      </p:cBhvr>
                                      <p:tavLst>
                                        <p:tav tm="0">
                                          <p:val>
                                            <p:strVal val="ppt_x"/>
                                          </p:val>
                                        </p:tav>
                                        <p:tav tm="100000">
                                          <p:val>
                                            <p:strVal val="ppt_x"/>
                                          </p:val>
                                        </p:tav>
                                      </p:tavLst>
                                    </p:anim>
                                    <p:anim calcmode="lin" valueType="num">
                                      <p:cBhvr additive="base">
                                        <p:cTn id="215" dur="2000"/>
                                        <p:tgtEl>
                                          <p:spTgt spid="38"/>
                                        </p:tgtEl>
                                        <p:attrNameLst>
                                          <p:attrName>ppt_y</p:attrName>
                                        </p:attrNameLst>
                                      </p:cBhvr>
                                      <p:tavLst>
                                        <p:tav tm="0">
                                          <p:val>
                                            <p:strVal val="ppt_y"/>
                                          </p:val>
                                        </p:tav>
                                        <p:tav tm="100000">
                                          <p:val>
                                            <p:strVal val="0-ppt_h/2"/>
                                          </p:val>
                                        </p:tav>
                                      </p:tavLst>
                                    </p:anim>
                                    <p:set>
                                      <p:cBhvr>
                                        <p:cTn id="216" dur="1" fill="hold">
                                          <p:stCondLst>
                                            <p:cond delay="1999"/>
                                          </p:stCondLst>
                                        </p:cTn>
                                        <p:tgtEl>
                                          <p:spTgt spid="38"/>
                                        </p:tgtEl>
                                        <p:attrNameLst>
                                          <p:attrName>style.visibility</p:attrName>
                                        </p:attrNameLst>
                                      </p:cBhvr>
                                      <p:to>
                                        <p:strVal val="hidden"/>
                                      </p:to>
                                    </p:set>
                                  </p:childTnLst>
                                </p:cTn>
                              </p:par>
                              <p:par>
                                <p:cTn id="217" presetID="23" presetClass="entr" presetSubtype="288"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2000" fill="hold"/>
                                        <p:tgtEl>
                                          <p:spTgt spid="4"/>
                                        </p:tgtEl>
                                        <p:attrNameLst>
                                          <p:attrName>ppt_w</p:attrName>
                                        </p:attrNameLst>
                                      </p:cBhvr>
                                      <p:tavLst>
                                        <p:tav tm="0">
                                          <p:val>
                                            <p:strVal val="4/3*#ppt_w"/>
                                          </p:val>
                                        </p:tav>
                                        <p:tav tm="100000">
                                          <p:val>
                                            <p:strVal val="#ppt_w"/>
                                          </p:val>
                                        </p:tav>
                                      </p:tavLst>
                                    </p:anim>
                                    <p:anim calcmode="lin" valueType="num">
                                      <p:cBhvr>
                                        <p:cTn id="220" dur="2000" fill="hold"/>
                                        <p:tgtEl>
                                          <p:spTgt spid="4"/>
                                        </p:tgtEl>
                                        <p:attrNameLst>
                                          <p:attrName>ppt_h</p:attrName>
                                        </p:attrNameLst>
                                      </p:cBhvr>
                                      <p:tavLst>
                                        <p:tav tm="0">
                                          <p:val>
                                            <p:strVal val="4/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645566189_89a326a695_o.jpg"/>
          <p:cNvPicPr>
            <a:picLocks noChangeAspect="1"/>
          </p:cNvPicPr>
          <p:nvPr/>
        </p:nvPicPr>
        <p:blipFill>
          <a:blip r:embed="rId2"/>
          <a:stretch>
            <a:fillRect/>
          </a:stretch>
        </p:blipFill>
        <p:spPr>
          <a:xfrm>
            <a:off x="0" y="0"/>
            <a:ext cx="9144000" cy="6858000"/>
          </a:xfrm>
          <a:prstGeom prst="rect">
            <a:avLst/>
          </a:prstGeom>
        </p:spPr>
      </p:pic>
      <p:sp>
        <p:nvSpPr>
          <p:cNvPr id="10" name="9 Menos"/>
          <p:cNvSpPr/>
          <p:nvPr/>
        </p:nvSpPr>
        <p:spPr>
          <a:xfrm rot="13614352">
            <a:off x="491979" y="1803740"/>
            <a:ext cx="4482383" cy="748600"/>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3614352">
            <a:off x="706291" y="1518012"/>
            <a:ext cx="4482383" cy="748600"/>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3614352">
            <a:off x="992044" y="1303674"/>
            <a:ext cx="4482383" cy="748600"/>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40252">
            <a:off x="3972106" y="1699300"/>
            <a:ext cx="4556966" cy="752792"/>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940252">
            <a:off x="3757792" y="1413571"/>
            <a:ext cx="4556966" cy="752792"/>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8940252">
            <a:off x="3472039" y="1199234"/>
            <a:ext cx="4556966" cy="752792"/>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829755">
            <a:off x="303693" y="4331752"/>
            <a:ext cx="4612103" cy="766898"/>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829755">
            <a:off x="564790" y="4565942"/>
            <a:ext cx="4661411" cy="719564"/>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8829755">
            <a:off x="779106" y="4777171"/>
            <a:ext cx="4661411" cy="719564"/>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8830622">
            <a:off x="933095" y="4978653"/>
            <a:ext cx="4716243" cy="758110"/>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13630521">
            <a:off x="3756600" y="4286080"/>
            <a:ext cx="4454424" cy="1279871"/>
          </a:xfrm>
          <a:prstGeom prst="mathMinus">
            <a:avLst>
              <a:gd name="adj1" fmla="val 13668"/>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3630521">
            <a:off x="3912556" y="4027208"/>
            <a:ext cx="4655527" cy="1208545"/>
          </a:xfrm>
          <a:prstGeom prst="mathMinus">
            <a:avLst>
              <a:gd name="adj1" fmla="val 13668"/>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enos"/>
          <p:cNvSpPr/>
          <p:nvPr/>
        </p:nvSpPr>
        <p:spPr>
          <a:xfrm rot="13630521">
            <a:off x="3535899" y="4522627"/>
            <a:ext cx="4655527" cy="1155462"/>
          </a:xfrm>
          <a:prstGeom prst="mathMinus">
            <a:avLst>
              <a:gd name="adj1" fmla="val 13668"/>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nos"/>
          <p:cNvSpPr/>
          <p:nvPr/>
        </p:nvSpPr>
        <p:spPr>
          <a:xfrm rot="13630521">
            <a:off x="3321583" y="4736942"/>
            <a:ext cx="4655527" cy="1155463"/>
          </a:xfrm>
          <a:prstGeom prst="mathMinus">
            <a:avLst>
              <a:gd name="adj1" fmla="val 13668"/>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3000"/>
                                        <p:tgtEl>
                                          <p:spTgt spid="1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3000"/>
                                        <p:tgtEl>
                                          <p:spTgt spid="1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plus(in)">
                                      <p:cBhvr>
                                        <p:cTn id="31" dur="3000"/>
                                        <p:tgtEl>
                                          <p:spTgt spid="17"/>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plus(in)">
                                      <p:cBhvr>
                                        <p:cTn id="34" dur="3000"/>
                                        <p:tgtEl>
                                          <p:spTgt spid="18"/>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plus(in)">
                                      <p:cBhvr>
                                        <p:cTn id="37" dur="3000"/>
                                        <p:tgtEl>
                                          <p:spTgt spid="19"/>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plus(in)">
                                      <p:cBhvr>
                                        <p:cTn id="40" dur="3000"/>
                                        <p:tgtEl>
                                          <p:spTgt spid="20"/>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plus(in)">
                                      <p:cBhvr>
                                        <p:cTn id="43" dur="3000"/>
                                        <p:tgtEl>
                                          <p:spTgt spid="21"/>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plus(in)">
                                      <p:cBhvr>
                                        <p:cTn id="46" dur="3000"/>
                                        <p:tgtEl>
                                          <p:spTgt spid="22"/>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plus(in)">
                                      <p:cBhvr>
                                        <p:cTn id="49" dur="3000"/>
                                        <p:tgtEl>
                                          <p:spTgt spid="23"/>
                                        </p:tgtEl>
                                      </p:cBhvr>
                                    </p:animEffec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3"/>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4"/>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5"/>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6"/>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7"/>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8"/>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9"/>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20"/>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21"/>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2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23"/>
                                        </p:tgtEl>
                                        <p:attrNameLst>
                                          <p:attrName>r</p:attrName>
                                        </p:attrNameLst>
                                      </p:cBhvr>
                                    </p:animRot>
                                  </p:childTnLst>
                                </p:cTn>
                              </p:par>
                            </p:childTnLst>
                          </p:cTn>
                        </p:par>
                        <p:par>
                          <p:cTn id="78" fill="hold">
                            <p:stCondLst>
                              <p:cond delay="3000"/>
                            </p:stCondLst>
                            <p:childTnLst>
                              <p:par>
                                <p:cTn id="79" presetID="2" presetClass="exit" presetSubtype="9" fill="hold" grpId="2" nodeType="afterEffect">
                                  <p:stCondLst>
                                    <p:cond delay="0"/>
                                  </p:stCondLst>
                                  <p:childTnLst>
                                    <p:anim calcmode="lin" valueType="num">
                                      <p:cBhvr additive="base">
                                        <p:cTn id="80" dur="3000"/>
                                        <p:tgtEl>
                                          <p:spTgt spid="10"/>
                                        </p:tgtEl>
                                        <p:attrNameLst>
                                          <p:attrName>ppt_x</p:attrName>
                                        </p:attrNameLst>
                                      </p:cBhvr>
                                      <p:tavLst>
                                        <p:tav tm="0">
                                          <p:val>
                                            <p:strVal val="ppt_x"/>
                                          </p:val>
                                        </p:tav>
                                        <p:tav tm="100000">
                                          <p:val>
                                            <p:strVal val="0-ppt_w/2"/>
                                          </p:val>
                                        </p:tav>
                                      </p:tavLst>
                                    </p:anim>
                                    <p:anim calcmode="lin" valueType="num">
                                      <p:cBhvr additive="base">
                                        <p:cTn id="81" dur="3000"/>
                                        <p:tgtEl>
                                          <p:spTgt spid="10"/>
                                        </p:tgtEl>
                                        <p:attrNameLst>
                                          <p:attrName>ppt_y</p:attrName>
                                        </p:attrNameLst>
                                      </p:cBhvr>
                                      <p:tavLst>
                                        <p:tav tm="0">
                                          <p:val>
                                            <p:strVal val="ppt_y"/>
                                          </p:val>
                                        </p:tav>
                                        <p:tav tm="100000">
                                          <p:val>
                                            <p:strVal val="0-ppt_h/2"/>
                                          </p:val>
                                        </p:tav>
                                      </p:tavLst>
                                    </p:anim>
                                    <p:set>
                                      <p:cBhvr>
                                        <p:cTn id="82" dur="1" fill="hold">
                                          <p:stCondLst>
                                            <p:cond delay="2999"/>
                                          </p:stCondLst>
                                        </p:cTn>
                                        <p:tgtEl>
                                          <p:spTgt spid="10"/>
                                        </p:tgtEl>
                                        <p:attrNameLst>
                                          <p:attrName>style.visibility</p:attrName>
                                        </p:attrNameLst>
                                      </p:cBhvr>
                                      <p:to>
                                        <p:strVal val="hidden"/>
                                      </p:to>
                                    </p:set>
                                  </p:childTnLst>
                                </p:cTn>
                              </p:par>
                              <p:par>
                                <p:cTn id="83" presetID="2" presetClass="exit" presetSubtype="9" fill="hold" grpId="2" nodeType="withEffect">
                                  <p:stCondLst>
                                    <p:cond delay="0"/>
                                  </p:stCondLst>
                                  <p:childTnLst>
                                    <p:anim calcmode="lin" valueType="num">
                                      <p:cBhvr additive="base">
                                        <p:cTn id="84" dur="3000"/>
                                        <p:tgtEl>
                                          <p:spTgt spid="11"/>
                                        </p:tgtEl>
                                        <p:attrNameLst>
                                          <p:attrName>ppt_x</p:attrName>
                                        </p:attrNameLst>
                                      </p:cBhvr>
                                      <p:tavLst>
                                        <p:tav tm="0">
                                          <p:val>
                                            <p:strVal val="ppt_x"/>
                                          </p:val>
                                        </p:tav>
                                        <p:tav tm="100000">
                                          <p:val>
                                            <p:strVal val="0-ppt_w/2"/>
                                          </p:val>
                                        </p:tav>
                                      </p:tavLst>
                                    </p:anim>
                                    <p:anim calcmode="lin" valueType="num">
                                      <p:cBhvr additive="base">
                                        <p:cTn id="85" dur="3000"/>
                                        <p:tgtEl>
                                          <p:spTgt spid="11"/>
                                        </p:tgtEl>
                                        <p:attrNameLst>
                                          <p:attrName>ppt_y</p:attrName>
                                        </p:attrNameLst>
                                      </p:cBhvr>
                                      <p:tavLst>
                                        <p:tav tm="0">
                                          <p:val>
                                            <p:strVal val="ppt_y"/>
                                          </p:val>
                                        </p:tav>
                                        <p:tav tm="100000">
                                          <p:val>
                                            <p:strVal val="0-ppt_h/2"/>
                                          </p:val>
                                        </p:tav>
                                      </p:tavLst>
                                    </p:anim>
                                    <p:set>
                                      <p:cBhvr>
                                        <p:cTn id="86" dur="1" fill="hold">
                                          <p:stCondLst>
                                            <p:cond delay="2999"/>
                                          </p:stCondLst>
                                        </p:cTn>
                                        <p:tgtEl>
                                          <p:spTgt spid="11"/>
                                        </p:tgtEl>
                                        <p:attrNameLst>
                                          <p:attrName>style.visibility</p:attrName>
                                        </p:attrNameLst>
                                      </p:cBhvr>
                                      <p:to>
                                        <p:strVal val="hidden"/>
                                      </p:to>
                                    </p:set>
                                  </p:childTnLst>
                                </p:cTn>
                              </p:par>
                              <p:par>
                                <p:cTn id="87" presetID="2" presetClass="exit" presetSubtype="9" fill="hold" grpId="2" nodeType="withEffect">
                                  <p:stCondLst>
                                    <p:cond delay="0"/>
                                  </p:stCondLst>
                                  <p:childTnLst>
                                    <p:anim calcmode="lin" valueType="num">
                                      <p:cBhvr additive="base">
                                        <p:cTn id="88" dur="3000"/>
                                        <p:tgtEl>
                                          <p:spTgt spid="12"/>
                                        </p:tgtEl>
                                        <p:attrNameLst>
                                          <p:attrName>ppt_x</p:attrName>
                                        </p:attrNameLst>
                                      </p:cBhvr>
                                      <p:tavLst>
                                        <p:tav tm="0">
                                          <p:val>
                                            <p:strVal val="ppt_x"/>
                                          </p:val>
                                        </p:tav>
                                        <p:tav tm="100000">
                                          <p:val>
                                            <p:strVal val="0-ppt_w/2"/>
                                          </p:val>
                                        </p:tav>
                                      </p:tavLst>
                                    </p:anim>
                                    <p:anim calcmode="lin" valueType="num">
                                      <p:cBhvr additive="base">
                                        <p:cTn id="89" dur="3000"/>
                                        <p:tgtEl>
                                          <p:spTgt spid="12"/>
                                        </p:tgtEl>
                                        <p:attrNameLst>
                                          <p:attrName>ppt_y</p:attrName>
                                        </p:attrNameLst>
                                      </p:cBhvr>
                                      <p:tavLst>
                                        <p:tav tm="0">
                                          <p:val>
                                            <p:strVal val="ppt_y"/>
                                          </p:val>
                                        </p:tav>
                                        <p:tav tm="100000">
                                          <p:val>
                                            <p:strVal val="0-ppt_h/2"/>
                                          </p:val>
                                        </p:tav>
                                      </p:tavLst>
                                    </p:anim>
                                    <p:set>
                                      <p:cBhvr>
                                        <p:cTn id="90" dur="1" fill="hold">
                                          <p:stCondLst>
                                            <p:cond delay="2999"/>
                                          </p:stCondLst>
                                        </p:cTn>
                                        <p:tgtEl>
                                          <p:spTgt spid="12"/>
                                        </p:tgtEl>
                                        <p:attrNameLst>
                                          <p:attrName>style.visibility</p:attrName>
                                        </p:attrNameLst>
                                      </p:cBhvr>
                                      <p:to>
                                        <p:strVal val="hidden"/>
                                      </p:to>
                                    </p:set>
                                  </p:childTnLst>
                                </p:cTn>
                              </p:par>
                              <p:par>
                                <p:cTn id="91" presetID="2" presetClass="exit" presetSubtype="3" fill="hold" grpId="2" nodeType="withEffect">
                                  <p:stCondLst>
                                    <p:cond delay="0"/>
                                  </p:stCondLst>
                                  <p:childTnLst>
                                    <p:anim calcmode="lin" valueType="num">
                                      <p:cBhvr additive="base">
                                        <p:cTn id="92" dur="3000"/>
                                        <p:tgtEl>
                                          <p:spTgt spid="13"/>
                                        </p:tgtEl>
                                        <p:attrNameLst>
                                          <p:attrName>ppt_x</p:attrName>
                                        </p:attrNameLst>
                                      </p:cBhvr>
                                      <p:tavLst>
                                        <p:tav tm="0">
                                          <p:val>
                                            <p:strVal val="ppt_x"/>
                                          </p:val>
                                        </p:tav>
                                        <p:tav tm="100000">
                                          <p:val>
                                            <p:strVal val="1+ppt_w/2"/>
                                          </p:val>
                                        </p:tav>
                                      </p:tavLst>
                                    </p:anim>
                                    <p:anim calcmode="lin" valueType="num">
                                      <p:cBhvr additive="base">
                                        <p:cTn id="93" dur="3000"/>
                                        <p:tgtEl>
                                          <p:spTgt spid="13"/>
                                        </p:tgtEl>
                                        <p:attrNameLst>
                                          <p:attrName>ppt_y</p:attrName>
                                        </p:attrNameLst>
                                      </p:cBhvr>
                                      <p:tavLst>
                                        <p:tav tm="0">
                                          <p:val>
                                            <p:strVal val="ppt_y"/>
                                          </p:val>
                                        </p:tav>
                                        <p:tav tm="100000">
                                          <p:val>
                                            <p:strVal val="0-ppt_h/2"/>
                                          </p:val>
                                        </p:tav>
                                      </p:tavLst>
                                    </p:anim>
                                    <p:set>
                                      <p:cBhvr>
                                        <p:cTn id="94" dur="1" fill="hold">
                                          <p:stCondLst>
                                            <p:cond delay="2999"/>
                                          </p:stCondLst>
                                        </p:cTn>
                                        <p:tgtEl>
                                          <p:spTgt spid="13"/>
                                        </p:tgtEl>
                                        <p:attrNameLst>
                                          <p:attrName>style.visibility</p:attrName>
                                        </p:attrNameLst>
                                      </p:cBhvr>
                                      <p:to>
                                        <p:strVal val="hidden"/>
                                      </p:to>
                                    </p:set>
                                  </p:childTnLst>
                                </p:cTn>
                              </p:par>
                              <p:par>
                                <p:cTn id="95" presetID="2" presetClass="exit" presetSubtype="3" fill="hold" grpId="2" nodeType="withEffect">
                                  <p:stCondLst>
                                    <p:cond delay="0"/>
                                  </p:stCondLst>
                                  <p:childTnLst>
                                    <p:anim calcmode="lin" valueType="num">
                                      <p:cBhvr additive="base">
                                        <p:cTn id="96" dur="3000"/>
                                        <p:tgtEl>
                                          <p:spTgt spid="14"/>
                                        </p:tgtEl>
                                        <p:attrNameLst>
                                          <p:attrName>ppt_x</p:attrName>
                                        </p:attrNameLst>
                                      </p:cBhvr>
                                      <p:tavLst>
                                        <p:tav tm="0">
                                          <p:val>
                                            <p:strVal val="ppt_x"/>
                                          </p:val>
                                        </p:tav>
                                        <p:tav tm="100000">
                                          <p:val>
                                            <p:strVal val="1+ppt_w/2"/>
                                          </p:val>
                                        </p:tav>
                                      </p:tavLst>
                                    </p:anim>
                                    <p:anim calcmode="lin" valueType="num">
                                      <p:cBhvr additive="base">
                                        <p:cTn id="97" dur="3000"/>
                                        <p:tgtEl>
                                          <p:spTgt spid="14"/>
                                        </p:tgtEl>
                                        <p:attrNameLst>
                                          <p:attrName>ppt_y</p:attrName>
                                        </p:attrNameLst>
                                      </p:cBhvr>
                                      <p:tavLst>
                                        <p:tav tm="0">
                                          <p:val>
                                            <p:strVal val="ppt_y"/>
                                          </p:val>
                                        </p:tav>
                                        <p:tav tm="100000">
                                          <p:val>
                                            <p:strVal val="0-ppt_h/2"/>
                                          </p:val>
                                        </p:tav>
                                      </p:tavLst>
                                    </p:anim>
                                    <p:set>
                                      <p:cBhvr>
                                        <p:cTn id="98" dur="1" fill="hold">
                                          <p:stCondLst>
                                            <p:cond delay="2999"/>
                                          </p:stCondLst>
                                        </p:cTn>
                                        <p:tgtEl>
                                          <p:spTgt spid="14"/>
                                        </p:tgtEl>
                                        <p:attrNameLst>
                                          <p:attrName>style.visibility</p:attrName>
                                        </p:attrNameLst>
                                      </p:cBhvr>
                                      <p:to>
                                        <p:strVal val="hidden"/>
                                      </p:to>
                                    </p:set>
                                  </p:childTnLst>
                                </p:cTn>
                              </p:par>
                              <p:par>
                                <p:cTn id="99" presetID="2" presetClass="exit" presetSubtype="3" fill="hold" grpId="2" nodeType="withEffect">
                                  <p:stCondLst>
                                    <p:cond delay="0"/>
                                  </p:stCondLst>
                                  <p:childTnLst>
                                    <p:anim calcmode="lin" valueType="num">
                                      <p:cBhvr additive="base">
                                        <p:cTn id="100" dur="3000"/>
                                        <p:tgtEl>
                                          <p:spTgt spid="15"/>
                                        </p:tgtEl>
                                        <p:attrNameLst>
                                          <p:attrName>ppt_x</p:attrName>
                                        </p:attrNameLst>
                                      </p:cBhvr>
                                      <p:tavLst>
                                        <p:tav tm="0">
                                          <p:val>
                                            <p:strVal val="ppt_x"/>
                                          </p:val>
                                        </p:tav>
                                        <p:tav tm="100000">
                                          <p:val>
                                            <p:strVal val="1+ppt_w/2"/>
                                          </p:val>
                                        </p:tav>
                                      </p:tavLst>
                                    </p:anim>
                                    <p:anim calcmode="lin" valueType="num">
                                      <p:cBhvr additive="base">
                                        <p:cTn id="101" dur="3000"/>
                                        <p:tgtEl>
                                          <p:spTgt spid="15"/>
                                        </p:tgtEl>
                                        <p:attrNameLst>
                                          <p:attrName>ppt_y</p:attrName>
                                        </p:attrNameLst>
                                      </p:cBhvr>
                                      <p:tavLst>
                                        <p:tav tm="0">
                                          <p:val>
                                            <p:strVal val="ppt_y"/>
                                          </p:val>
                                        </p:tav>
                                        <p:tav tm="100000">
                                          <p:val>
                                            <p:strVal val="0-ppt_h/2"/>
                                          </p:val>
                                        </p:tav>
                                      </p:tavLst>
                                    </p:anim>
                                    <p:set>
                                      <p:cBhvr>
                                        <p:cTn id="102" dur="1" fill="hold">
                                          <p:stCondLst>
                                            <p:cond delay="2999"/>
                                          </p:stCondLst>
                                        </p:cTn>
                                        <p:tgtEl>
                                          <p:spTgt spid="15"/>
                                        </p:tgtEl>
                                        <p:attrNameLst>
                                          <p:attrName>style.visibility</p:attrName>
                                        </p:attrNameLst>
                                      </p:cBhvr>
                                      <p:to>
                                        <p:strVal val="hidden"/>
                                      </p:to>
                                    </p:set>
                                  </p:childTnLst>
                                </p:cTn>
                              </p:par>
                              <p:par>
                                <p:cTn id="103" presetID="2" presetClass="exit" presetSubtype="12" fill="hold" grpId="2" nodeType="withEffect">
                                  <p:stCondLst>
                                    <p:cond delay="0"/>
                                  </p:stCondLst>
                                  <p:childTnLst>
                                    <p:anim calcmode="lin" valueType="num">
                                      <p:cBhvr additive="base">
                                        <p:cTn id="104" dur="3000"/>
                                        <p:tgtEl>
                                          <p:spTgt spid="16"/>
                                        </p:tgtEl>
                                        <p:attrNameLst>
                                          <p:attrName>ppt_x</p:attrName>
                                        </p:attrNameLst>
                                      </p:cBhvr>
                                      <p:tavLst>
                                        <p:tav tm="0">
                                          <p:val>
                                            <p:strVal val="ppt_x"/>
                                          </p:val>
                                        </p:tav>
                                        <p:tav tm="100000">
                                          <p:val>
                                            <p:strVal val="0-ppt_w/2"/>
                                          </p:val>
                                        </p:tav>
                                      </p:tavLst>
                                    </p:anim>
                                    <p:anim calcmode="lin" valueType="num">
                                      <p:cBhvr additive="base">
                                        <p:cTn id="105" dur="3000"/>
                                        <p:tgtEl>
                                          <p:spTgt spid="16"/>
                                        </p:tgtEl>
                                        <p:attrNameLst>
                                          <p:attrName>ppt_y</p:attrName>
                                        </p:attrNameLst>
                                      </p:cBhvr>
                                      <p:tavLst>
                                        <p:tav tm="0">
                                          <p:val>
                                            <p:strVal val="ppt_y"/>
                                          </p:val>
                                        </p:tav>
                                        <p:tav tm="100000">
                                          <p:val>
                                            <p:strVal val="1+ppt_h/2"/>
                                          </p:val>
                                        </p:tav>
                                      </p:tavLst>
                                    </p:anim>
                                    <p:set>
                                      <p:cBhvr>
                                        <p:cTn id="106" dur="1" fill="hold">
                                          <p:stCondLst>
                                            <p:cond delay="2999"/>
                                          </p:stCondLst>
                                        </p:cTn>
                                        <p:tgtEl>
                                          <p:spTgt spid="16"/>
                                        </p:tgtEl>
                                        <p:attrNameLst>
                                          <p:attrName>style.visibility</p:attrName>
                                        </p:attrNameLst>
                                      </p:cBhvr>
                                      <p:to>
                                        <p:strVal val="hidden"/>
                                      </p:to>
                                    </p:set>
                                  </p:childTnLst>
                                </p:cTn>
                              </p:par>
                              <p:par>
                                <p:cTn id="107" presetID="2" presetClass="exit" presetSubtype="12" fill="hold" grpId="2" nodeType="withEffect">
                                  <p:stCondLst>
                                    <p:cond delay="0"/>
                                  </p:stCondLst>
                                  <p:childTnLst>
                                    <p:anim calcmode="lin" valueType="num">
                                      <p:cBhvr additive="base">
                                        <p:cTn id="108" dur="3000"/>
                                        <p:tgtEl>
                                          <p:spTgt spid="17"/>
                                        </p:tgtEl>
                                        <p:attrNameLst>
                                          <p:attrName>ppt_x</p:attrName>
                                        </p:attrNameLst>
                                      </p:cBhvr>
                                      <p:tavLst>
                                        <p:tav tm="0">
                                          <p:val>
                                            <p:strVal val="ppt_x"/>
                                          </p:val>
                                        </p:tav>
                                        <p:tav tm="100000">
                                          <p:val>
                                            <p:strVal val="0-ppt_w/2"/>
                                          </p:val>
                                        </p:tav>
                                      </p:tavLst>
                                    </p:anim>
                                    <p:anim calcmode="lin" valueType="num">
                                      <p:cBhvr additive="base">
                                        <p:cTn id="109" dur="3000"/>
                                        <p:tgtEl>
                                          <p:spTgt spid="17"/>
                                        </p:tgtEl>
                                        <p:attrNameLst>
                                          <p:attrName>ppt_y</p:attrName>
                                        </p:attrNameLst>
                                      </p:cBhvr>
                                      <p:tavLst>
                                        <p:tav tm="0">
                                          <p:val>
                                            <p:strVal val="ppt_y"/>
                                          </p:val>
                                        </p:tav>
                                        <p:tav tm="100000">
                                          <p:val>
                                            <p:strVal val="1+ppt_h/2"/>
                                          </p:val>
                                        </p:tav>
                                      </p:tavLst>
                                    </p:anim>
                                    <p:set>
                                      <p:cBhvr>
                                        <p:cTn id="110" dur="1" fill="hold">
                                          <p:stCondLst>
                                            <p:cond delay="2999"/>
                                          </p:stCondLst>
                                        </p:cTn>
                                        <p:tgtEl>
                                          <p:spTgt spid="17"/>
                                        </p:tgtEl>
                                        <p:attrNameLst>
                                          <p:attrName>style.visibility</p:attrName>
                                        </p:attrNameLst>
                                      </p:cBhvr>
                                      <p:to>
                                        <p:strVal val="hidden"/>
                                      </p:to>
                                    </p:set>
                                  </p:childTnLst>
                                </p:cTn>
                              </p:par>
                              <p:par>
                                <p:cTn id="111" presetID="2" presetClass="exit" presetSubtype="12" fill="hold" grpId="2" nodeType="withEffect">
                                  <p:stCondLst>
                                    <p:cond delay="0"/>
                                  </p:stCondLst>
                                  <p:childTnLst>
                                    <p:anim calcmode="lin" valueType="num">
                                      <p:cBhvr additive="base">
                                        <p:cTn id="112" dur="3000"/>
                                        <p:tgtEl>
                                          <p:spTgt spid="18"/>
                                        </p:tgtEl>
                                        <p:attrNameLst>
                                          <p:attrName>ppt_x</p:attrName>
                                        </p:attrNameLst>
                                      </p:cBhvr>
                                      <p:tavLst>
                                        <p:tav tm="0">
                                          <p:val>
                                            <p:strVal val="ppt_x"/>
                                          </p:val>
                                        </p:tav>
                                        <p:tav tm="100000">
                                          <p:val>
                                            <p:strVal val="0-ppt_w/2"/>
                                          </p:val>
                                        </p:tav>
                                      </p:tavLst>
                                    </p:anim>
                                    <p:anim calcmode="lin" valueType="num">
                                      <p:cBhvr additive="base">
                                        <p:cTn id="113" dur="3000"/>
                                        <p:tgtEl>
                                          <p:spTgt spid="18"/>
                                        </p:tgtEl>
                                        <p:attrNameLst>
                                          <p:attrName>ppt_y</p:attrName>
                                        </p:attrNameLst>
                                      </p:cBhvr>
                                      <p:tavLst>
                                        <p:tav tm="0">
                                          <p:val>
                                            <p:strVal val="ppt_y"/>
                                          </p:val>
                                        </p:tav>
                                        <p:tav tm="100000">
                                          <p:val>
                                            <p:strVal val="1+ppt_h/2"/>
                                          </p:val>
                                        </p:tav>
                                      </p:tavLst>
                                    </p:anim>
                                    <p:set>
                                      <p:cBhvr>
                                        <p:cTn id="114" dur="1" fill="hold">
                                          <p:stCondLst>
                                            <p:cond delay="2999"/>
                                          </p:stCondLst>
                                        </p:cTn>
                                        <p:tgtEl>
                                          <p:spTgt spid="18"/>
                                        </p:tgtEl>
                                        <p:attrNameLst>
                                          <p:attrName>style.visibility</p:attrName>
                                        </p:attrNameLst>
                                      </p:cBhvr>
                                      <p:to>
                                        <p:strVal val="hidden"/>
                                      </p:to>
                                    </p:set>
                                  </p:childTnLst>
                                </p:cTn>
                              </p:par>
                              <p:par>
                                <p:cTn id="115" presetID="2" presetClass="exit" presetSubtype="12" fill="hold" grpId="2" nodeType="withEffect">
                                  <p:stCondLst>
                                    <p:cond delay="0"/>
                                  </p:stCondLst>
                                  <p:childTnLst>
                                    <p:anim calcmode="lin" valueType="num">
                                      <p:cBhvr additive="base">
                                        <p:cTn id="116" dur="3000"/>
                                        <p:tgtEl>
                                          <p:spTgt spid="19"/>
                                        </p:tgtEl>
                                        <p:attrNameLst>
                                          <p:attrName>ppt_x</p:attrName>
                                        </p:attrNameLst>
                                      </p:cBhvr>
                                      <p:tavLst>
                                        <p:tav tm="0">
                                          <p:val>
                                            <p:strVal val="ppt_x"/>
                                          </p:val>
                                        </p:tav>
                                        <p:tav tm="100000">
                                          <p:val>
                                            <p:strVal val="0-ppt_w/2"/>
                                          </p:val>
                                        </p:tav>
                                      </p:tavLst>
                                    </p:anim>
                                    <p:anim calcmode="lin" valueType="num">
                                      <p:cBhvr additive="base">
                                        <p:cTn id="117" dur="3000"/>
                                        <p:tgtEl>
                                          <p:spTgt spid="19"/>
                                        </p:tgtEl>
                                        <p:attrNameLst>
                                          <p:attrName>ppt_y</p:attrName>
                                        </p:attrNameLst>
                                      </p:cBhvr>
                                      <p:tavLst>
                                        <p:tav tm="0">
                                          <p:val>
                                            <p:strVal val="ppt_y"/>
                                          </p:val>
                                        </p:tav>
                                        <p:tav tm="100000">
                                          <p:val>
                                            <p:strVal val="1+ppt_h/2"/>
                                          </p:val>
                                        </p:tav>
                                      </p:tavLst>
                                    </p:anim>
                                    <p:set>
                                      <p:cBhvr>
                                        <p:cTn id="118" dur="1" fill="hold">
                                          <p:stCondLst>
                                            <p:cond delay="2999"/>
                                          </p:stCondLst>
                                        </p:cTn>
                                        <p:tgtEl>
                                          <p:spTgt spid="19"/>
                                        </p:tgtEl>
                                        <p:attrNameLst>
                                          <p:attrName>style.visibility</p:attrName>
                                        </p:attrNameLst>
                                      </p:cBhvr>
                                      <p:to>
                                        <p:strVal val="hidden"/>
                                      </p:to>
                                    </p:set>
                                  </p:childTnLst>
                                </p:cTn>
                              </p:par>
                              <p:par>
                                <p:cTn id="119" presetID="2" presetClass="exit" presetSubtype="6" fill="hold" grpId="2" nodeType="withEffect">
                                  <p:stCondLst>
                                    <p:cond delay="0"/>
                                  </p:stCondLst>
                                  <p:childTnLst>
                                    <p:anim calcmode="lin" valueType="num">
                                      <p:cBhvr additive="base">
                                        <p:cTn id="120" dur="3000"/>
                                        <p:tgtEl>
                                          <p:spTgt spid="20"/>
                                        </p:tgtEl>
                                        <p:attrNameLst>
                                          <p:attrName>ppt_x</p:attrName>
                                        </p:attrNameLst>
                                      </p:cBhvr>
                                      <p:tavLst>
                                        <p:tav tm="0">
                                          <p:val>
                                            <p:strVal val="ppt_x"/>
                                          </p:val>
                                        </p:tav>
                                        <p:tav tm="100000">
                                          <p:val>
                                            <p:strVal val="1+ppt_w/2"/>
                                          </p:val>
                                        </p:tav>
                                      </p:tavLst>
                                    </p:anim>
                                    <p:anim calcmode="lin" valueType="num">
                                      <p:cBhvr additive="base">
                                        <p:cTn id="121" dur="3000"/>
                                        <p:tgtEl>
                                          <p:spTgt spid="20"/>
                                        </p:tgtEl>
                                        <p:attrNameLst>
                                          <p:attrName>ppt_y</p:attrName>
                                        </p:attrNameLst>
                                      </p:cBhvr>
                                      <p:tavLst>
                                        <p:tav tm="0">
                                          <p:val>
                                            <p:strVal val="ppt_y"/>
                                          </p:val>
                                        </p:tav>
                                        <p:tav tm="100000">
                                          <p:val>
                                            <p:strVal val="1+ppt_h/2"/>
                                          </p:val>
                                        </p:tav>
                                      </p:tavLst>
                                    </p:anim>
                                    <p:set>
                                      <p:cBhvr>
                                        <p:cTn id="122" dur="1" fill="hold">
                                          <p:stCondLst>
                                            <p:cond delay="2999"/>
                                          </p:stCondLst>
                                        </p:cTn>
                                        <p:tgtEl>
                                          <p:spTgt spid="20"/>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21"/>
                                        </p:tgtEl>
                                        <p:attrNameLst>
                                          <p:attrName>ppt_x</p:attrName>
                                        </p:attrNameLst>
                                      </p:cBhvr>
                                      <p:tavLst>
                                        <p:tav tm="0">
                                          <p:val>
                                            <p:strVal val="ppt_x"/>
                                          </p:val>
                                        </p:tav>
                                        <p:tav tm="100000">
                                          <p:val>
                                            <p:strVal val="1+ppt_w/2"/>
                                          </p:val>
                                        </p:tav>
                                      </p:tavLst>
                                    </p:anim>
                                    <p:anim calcmode="lin" valueType="num">
                                      <p:cBhvr additive="base">
                                        <p:cTn id="125" dur="3000"/>
                                        <p:tgtEl>
                                          <p:spTgt spid="21"/>
                                        </p:tgtEl>
                                        <p:attrNameLst>
                                          <p:attrName>ppt_y</p:attrName>
                                        </p:attrNameLst>
                                      </p:cBhvr>
                                      <p:tavLst>
                                        <p:tav tm="0">
                                          <p:val>
                                            <p:strVal val="ppt_y"/>
                                          </p:val>
                                        </p:tav>
                                        <p:tav tm="100000">
                                          <p:val>
                                            <p:strVal val="1+ppt_h/2"/>
                                          </p:val>
                                        </p:tav>
                                      </p:tavLst>
                                    </p:anim>
                                    <p:set>
                                      <p:cBhvr>
                                        <p:cTn id="126" dur="1" fill="hold">
                                          <p:stCondLst>
                                            <p:cond delay="2999"/>
                                          </p:stCondLst>
                                        </p:cTn>
                                        <p:tgtEl>
                                          <p:spTgt spid="21"/>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3000"/>
                                        <p:tgtEl>
                                          <p:spTgt spid="22"/>
                                        </p:tgtEl>
                                        <p:attrNameLst>
                                          <p:attrName>ppt_x</p:attrName>
                                        </p:attrNameLst>
                                      </p:cBhvr>
                                      <p:tavLst>
                                        <p:tav tm="0">
                                          <p:val>
                                            <p:strVal val="ppt_x"/>
                                          </p:val>
                                        </p:tav>
                                        <p:tav tm="100000">
                                          <p:val>
                                            <p:strVal val="1+ppt_w/2"/>
                                          </p:val>
                                        </p:tav>
                                      </p:tavLst>
                                    </p:anim>
                                    <p:anim calcmode="lin" valueType="num">
                                      <p:cBhvr additive="base">
                                        <p:cTn id="129" dur="3000"/>
                                        <p:tgtEl>
                                          <p:spTgt spid="22"/>
                                        </p:tgtEl>
                                        <p:attrNameLst>
                                          <p:attrName>ppt_y</p:attrName>
                                        </p:attrNameLst>
                                      </p:cBhvr>
                                      <p:tavLst>
                                        <p:tav tm="0">
                                          <p:val>
                                            <p:strVal val="ppt_y"/>
                                          </p:val>
                                        </p:tav>
                                        <p:tav tm="100000">
                                          <p:val>
                                            <p:strVal val="1+ppt_h/2"/>
                                          </p:val>
                                        </p:tav>
                                      </p:tavLst>
                                    </p:anim>
                                    <p:set>
                                      <p:cBhvr>
                                        <p:cTn id="130" dur="1" fill="hold">
                                          <p:stCondLst>
                                            <p:cond delay="2999"/>
                                          </p:stCondLst>
                                        </p:cTn>
                                        <p:tgtEl>
                                          <p:spTgt spid="22"/>
                                        </p:tgtEl>
                                        <p:attrNameLst>
                                          <p:attrName>style.visibility</p:attrName>
                                        </p:attrNameLst>
                                      </p:cBhvr>
                                      <p:to>
                                        <p:strVal val="hidden"/>
                                      </p:to>
                                    </p:set>
                                  </p:childTnLst>
                                </p:cTn>
                              </p:par>
                              <p:par>
                                <p:cTn id="131" presetID="2" presetClass="exit" presetSubtype="6" fill="hold" grpId="2" nodeType="withEffect">
                                  <p:stCondLst>
                                    <p:cond delay="0"/>
                                  </p:stCondLst>
                                  <p:childTnLst>
                                    <p:anim calcmode="lin" valueType="num">
                                      <p:cBhvr additive="base">
                                        <p:cTn id="132" dur="3000"/>
                                        <p:tgtEl>
                                          <p:spTgt spid="23"/>
                                        </p:tgtEl>
                                        <p:attrNameLst>
                                          <p:attrName>ppt_x</p:attrName>
                                        </p:attrNameLst>
                                      </p:cBhvr>
                                      <p:tavLst>
                                        <p:tav tm="0">
                                          <p:val>
                                            <p:strVal val="ppt_x"/>
                                          </p:val>
                                        </p:tav>
                                        <p:tav tm="100000">
                                          <p:val>
                                            <p:strVal val="1+ppt_w/2"/>
                                          </p:val>
                                        </p:tav>
                                      </p:tavLst>
                                    </p:anim>
                                    <p:anim calcmode="lin" valueType="num">
                                      <p:cBhvr additive="base">
                                        <p:cTn id="133" dur="3000"/>
                                        <p:tgtEl>
                                          <p:spTgt spid="23"/>
                                        </p:tgtEl>
                                        <p:attrNameLst>
                                          <p:attrName>ppt_y</p:attrName>
                                        </p:attrNameLst>
                                      </p:cBhvr>
                                      <p:tavLst>
                                        <p:tav tm="0">
                                          <p:val>
                                            <p:strVal val="ppt_y"/>
                                          </p:val>
                                        </p:tav>
                                        <p:tav tm="100000">
                                          <p:val>
                                            <p:strVal val="1+ppt_h/2"/>
                                          </p:val>
                                        </p:tav>
                                      </p:tavLst>
                                    </p:anim>
                                    <p:set>
                                      <p:cBhvr>
                                        <p:cTn id="134" dur="1" fill="hold">
                                          <p:stCondLst>
                                            <p:cond delay="2999"/>
                                          </p:stCondLst>
                                        </p:cTn>
                                        <p:tgtEl>
                                          <p:spTgt spid="23"/>
                                        </p:tgtEl>
                                        <p:attrNameLst>
                                          <p:attrName>style.visibility</p:attrName>
                                        </p:attrNameLst>
                                      </p:cBhvr>
                                      <p:to>
                                        <p:strVal val="hidden"/>
                                      </p:to>
                                    </p:set>
                                  </p:childTnLst>
                                </p:cTn>
                              </p:par>
                              <p:par>
                                <p:cTn id="135" presetID="23" presetClass="entr" presetSubtype="288"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p:cTn id="137" dur="3000" fill="hold"/>
                                        <p:tgtEl>
                                          <p:spTgt spid="4"/>
                                        </p:tgtEl>
                                        <p:attrNameLst>
                                          <p:attrName>ppt_w</p:attrName>
                                        </p:attrNameLst>
                                      </p:cBhvr>
                                      <p:tavLst>
                                        <p:tav tm="0">
                                          <p:val>
                                            <p:strVal val="4/3*#ppt_w"/>
                                          </p:val>
                                        </p:tav>
                                        <p:tav tm="100000">
                                          <p:val>
                                            <p:strVal val="#ppt_w"/>
                                          </p:val>
                                        </p:tav>
                                      </p:tavLst>
                                    </p:anim>
                                    <p:anim calcmode="lin" valueType="num">
                                      <p:cBhvr>
                                        <p:cTn id="138" dur="3000" fill="hold"/>
                                        <p:tgtEl>
                                          <p:spTgt spid="4"/>
                                        </p:tgtEl>
                                        <p:attrNameLst>
                                          <p:attrName>ppt_h</p:attrName>
                                        </p:attrNameLst>
                                      </p:cBhvr>
                                      <p:tavLst>
                                        <p:tav tm="0">
                                          <p:val>
                                            <p:strVal val="4/3*#ppt_h"/>
                                          </p:val>
                                        </p:tav>
                                        <p:tav tm="100000">
                                          <p:val>
                                            <p:strVal val="#ppt_h"/>
                                          </p:val>
                                        </p:tav>
                                      </p:tavLst>
                                    </p:anim>
                                  </p:childTnLst>
                                </p:cTn>
                              </p:par>
                              <p:par>
                                <p:cTn id="139" presetID="4" presetClass="entr" presetSubtype="3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Effect transition="in" filter="box(out)">
                                      <p:cBhvr>
                                        <p:cTn id="14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4088133.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a:off x="0" y="2357430"/>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571604" y="2357430"/>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143240" y="2357430"/>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4643438" y="2357430"/>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6215074" y="2357430"/>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7786710" y="2357430"/>
            <a:ext cx="1357290"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3571876"/>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1571604" y="3571876"/>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3143240" y="3571876"/>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4643438" y="3571876"/>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6215074" y="3571876"/>
            <a:ext cx="1571604"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786710" y="3571876"/>
            <a:ext cx="1357290" cy="1071570"/>
          </a:xfrm>
          <a:prstGeom prst="frame">
            <a:avLst>
              <a:gd name="adj1" fmla="val 25974"/>
            </a:avLst>
          </a:prstGeom>
          <a:gradFill flip="none" rotWithShape="1">
            <a:gsLst>
              <a:gs pos="42000">
                <a:srgbClr val="000082">
                  <a:alpha val="49000"/>
                </a:srgbClr>
              </a:gs>
              <a:gs pos="30000">
                <a:srgbClr val="66008F"/>
              </a:gs>
              <a:gs pos="64999">
                <a:srgbClr val="BA0066"/>
              </a:gs>
              <a:gs pos="89999">
                <a:srgbClr val="FF0000"/>
              </a:gs>
              <a:gs pos="100000">
                <a:srgbClr val="FF8200"/>
              </a:gs>
            </a:gsLst>
            <a:path path="shap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8"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1+ppt_w/2"/>
                                          </p:val>
                                        </p:tav>
                                      </p:tavLst>
                                    </p:anim>
                                    <p:anim calcmode="lin" valueType="num">
                                      <p:cBhvr additive="base">
                                        <p:cTn id="111" dur="3000"/>
                                        <p:tgtEl>
                                          <p:spTgt spid="15"/>
                                        </p:tgtEl>
                                        <p:attrNameLst>
                                          <p:attrName>ppt_y</p:attrName>
                                        </p:attrNameLst>
                                      </p:cBhvr>
                                      <p:tavLst>
                                        <p:tav tm="0">
                                          <p:val>
                                            <p:strVal val="ppt_y"/>
                                          </p:val>
                                        </p:tav>
                                        <p:tav tm="100000">
                                          <p:val>
                                            <p:strVal val="ppt_y"/>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acia_las_Cataratas_del_Iguazu_2007.jpg"/>
          <p:cNvPicPr>
            <a:picLocks noChangeAspect="1"/>
          </p:cNvPicPr>
          <p:nvPr/>
        </p:nvPicPr>
        <p:blipFill>
          <a:blip r:embed="rId2"/>
          <a:stretch>
            <a:fillRect/>
          </a:stretch>
        </p:blipFill>
        <p:spPr>
          <a:xfrm>
            <a:off x="0" y="0"/>
            <a:ext cx="9161858" cy="6858000"/>
          </a:xfrm>
          <a:prstGeom prst="rect">
            <a:avLst/>
          </a:prstGeom>
        </p:spPr>
      </p:pic>
      <p:sp>
        <p:nvSpPr>
          <p:cNvPr id="5" name="4 Triángulo isósceles"/>
          <p:cNvSpPr/>
          <p:nvPr/>
        </p:nvSpPr>
        <p:spPr>
          <a:xfrm>
            <a:off x="0" y="2786058"/>
            <a:ext cx="1714480"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1643042" y="2786058"/>
            <a:ext cx="1928826"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428992" y="2786058"/>
            <a:ext cx="2071702"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286380" y="2786058"/>
            <a:ext cx="1928826"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072298" y="2786058"/>
            <a:ext cx="2071702"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0" y="2357430"/>
            <a:ext cx="1714480"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1643042" y="2357430"/>
            <a:ext cx="1928826"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3428992" y="2357430"/>
            <a:ext cx="2071702"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5286380" y="2357430"/>
            <a:ext cx="1928826"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7072298" y="2357430"/>
            <a:ext cx="2071702"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0" y="3714752"/>
            <a:ext cx="1663242"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714480" y="3714752"/>
            <a:ext cx="1871182"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3500430" y="3714752"/>
            <a:ext cx="2009788"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flipV="1">
            <a:off x="5357818" y="3714752"/>
            <a:ext cx="1871182"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flipV="1">
            <a:off x="7134212" y="3714752"/>
            <a:ext cx="2009788"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flipV="1">
            <a:off x="51238" y="4143380"/>
            <a:ext cx="1663242"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flipV="1">
            <a:off x="1700686" y="4143380"/>
            <a:ext cx="1871182"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flipV="1">
            <a:off x="3490906" y="4143380"/>
            <a:ext cx="2009788"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flipV="1">
            <a:off x="5344024" y="4143380"/>
            <a:ext cx="1871182"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flipV="1">
            <a:off x="7134212" y="4143380"/>
            <a:ext cx="2009788"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uadroTexto"/>
          <p:cNvSpPr txBox="1"/>
          <p:nvPr/>
        </p:nvSpPr>
        <p:spPr>
          <a:xfrm>
            <a:off x="2857488" y="6072206"/>
            <a:ext cx="2324419" cy="36933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rPr>
              <a:t>La tierra es roja</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Black" pitchFamily="34" charset="0"/>
            </a:endParaRPr>
          </a:p>
        </p:txBody>
      </p:sp>
      <p:sp>
        <p:nvSpPr>
          <p:cNvPr id="26" name="2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48" presetClass="entr" presetSubtype="0" accel="50000"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Effect transition="in" filter="fade">
                                      <p:cBhvr>
                                        <p:cTn id="18" dur="3000"/>
                                        <p:tgtEl>
                                          <p:spTgt spid="5"/>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in)">
                                      <p:cBhvr>
                                        <p:cTn id="21" dur="3000"/>
                                        <p:tgtEl>
                                          <p:spTgt spid="6"/>
                                        </p:tgtEl>
                                      </p:cBhvr>
                                    </p:animEffect>
                                  </p:childTnLst>
                                </p:cTn>
                              </p:par>
                              <p:par>
                                <p:cTn id="22" presetID="8" presetClass="emph" presetSubtype="0" fill="hold" grpId="1" nodeType="withEffect">
                                  <p:stCondLst>
                                    <p:cond delay="0"/>
                                  </p:stCondLst>
                                  <p:childTnLst>
                                    <p:animRot by="21600000">
                                      <p:cBhvr>
                                        <p:cTn id="23" dur="3000" fill="hold"/>
                                        <p:tgtEl>
                                          <p:spTgt spid="6"/>
                                        </p:tgtEl>
                                        <p:attrNameLst>
                                          <p:attrName>r</p:attrName>
                                        </p:attrNameLst>
                                      </p:cBhvr>
                                    </p:animRot>
                                  </p:childTnLst>
                                </p:cTn>
                              </p:par>
                              <p:par>
                                <p:cTn id="24" presetID="48" presetClass="entr" presetSubtype="0" accel="50000" fill="hold" grpId="2"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8" dur="3000" fill="hold"/>
                                        <p:tgtEl>
                                          <p:spTgt spid="6"/>
                                        </p:tgtEl>
                                        <p:attrNameLst>
                                          <p:attrName>ppt_y</p:attrName>
                                        </p:attrNameLst>
                                      </p:cBhvr>
                                      <p:tavLst>
                                        <p:tav tm="0">
                                          <p:val>
                                            <p:strVal val="#ppt_y"/>
                                          </p:val>
                                        </p:tav>
                                        <p:tav tm="100000">
                                          <p:val>
                                            <p:strVal val="#ppt_y"/>
                                          </p:val>
                                        </p:tav>
                                      </p:tavLst>
                                    </p:anim>
                                    <p:animEffect transition="in" filter="fade">
                                      <p:cBhvr>
                                        <p:cTn id="29" dur="3000"/>
                                        <p:tgtEl>
                                          <p:spTgt spid="6"/>
                                        </p:tgtEl>
                                      </p:cBhvr>
                                    </p:animEffect>
                                  </p:childTnLst>
                                </p:cTn>
                              </p:par>
                              <p:par>
                                <p:cTn id="30" presetID="13" presetClass="entr" presetSubtype="16"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8" presetClass="emph" presetSubtype="0" fill="hold" grpId="1" nodeType="withEffect">
                                  <p:stCondLst>
                                    <p:cond delay="0"/>
                                  </p:stCondLst>
                                  <p:childTnLst>
                                    <p:animRot by="21600000">
                                      <p:cBhvr>
                                        <p:cTn id="34" dur="3000" fill="hold"/>
                                        <p:tgtEl>
                                          <p:spTgt spid="7"/>
                                        </p:tgtEl>
                                        <p:attrNameLst>
                                          <p:attrName>r</p:attrName>
                                        </p:attrNameLst>
                                      </p:cBhvr>
                                    </p:animRot>
                                  </p:childTnLst>
                                </p:cTn>
                              </p:par>
                              <p:par>
                                <p:cTn id="35" presetID="48" presetClass="entr" presetSubtype="0" accel="50000"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9" dur="3000" fill="hold"/>
                                        <p:tgtEl>
                                          <p:spTgt spid="7"/>
                                        </p:tgtEl>
                                        <p:attrNameLst>
                                          <p:attrName>ppt_y</p:attrName>
                                        </p:attrNameLst>
                                      </p:cBhvr>
                                      <p:tavLst>
                                        <p:tav tm="0">
                                          <p:val>
                                            <p:strVal val="#ppt_y"/>
                                          </p:val>
                                        </p:tav>
                                        <p:tav tm="100000">
                                          <p:val>
                                            <p:strVal val="#ppt_y"/>
                                          </p:val>
                                        </p:tav>
                                      </p:tavLst>
                                    </p:anim>
                                    <p:animEffect transition="in" filter="fade">
                                      <p:cBhvr>
                                        <p:cTn id="40" dur="3000"/>
                                        <p:tgtEl>
                                          <p:spTgt spid="7"/>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plus(in)">
                                      <p:cBhvr>
                                        <p:cTn id="43" dur="3000"/>
                                        <p:tgtEl>
                                          <p:spTgt spid="8"/>
                                        </p:tgtEl>
                                      </p:cBhvr>
                                    </p:animEffect>
                                  </p:childTnLst>
                                </p:cTn>
                              </p:par>
                              <p:par>
                                <p:cTn id="44" presetID="8" presetClass="emph" presetSubtype="0" fill="hold" grpId="1" nodeType="withEffect">
                                  <p:stCondLst>
                                    <p:cond delay="0"/>
                                  </p:stCondLst>
                                  <p:childTnLst>
                                    <p:animRot by="21600000">
                                      <p:cBhvr>
                                        <p:cTn id="45" dur="3000" fill="hold"/>
                                        <p:tgtEl>
                                          <p:spTgt spid="8"/>
                                        </p:tgtEl>
                                        <p:attrNameLst>
                                          <p:attrName>r</p:attrName>
                                        </p:attrNameLst>
                                      </p:cBhvr>
                                    </p:animRot>
                                  </p:childTnLst>
                                </p:cTn>
                              </p:par>
                              <p:par>
                                <p:cTn id="46" presetID="48" presetClass="entr" presetSubtype="0" accel="50000" fill="hold" grpId="2"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50" dur="3000" fill="hold"/>
                                        <p:tgtEl>
                                          <p:spTgt spid="8"/>
                                        </p:tgtEl>
                                        <p:attrNameLst>
                                          <p:attrName>ppt_y</p:attrName>
                                        </p:attrNameLst>
                                      </p:cBhvr>
                                      <p:tavLst>
                                        <p:tav tm="0">
                                          <p:val>
                                            <p:strVal val="#ppt_y"/>
                                          </p:val>
                                        </p:tav>
                                        <p:tav tm="100000">
                                          <p:val>
                                            <p:strVal val="#ppt_y"/>
                                          </p:val>
                                        </p:tav>
                                      </p:tavLst>
                                    </p:anim>
                                    <p:animEffect transition="in" filter="fade">
                                      <p:cBhvr>
                                        <p:cTn id="51" dur="3000"/>
                                        <p:tgtEl>
                                          <p:spTgt spid="8"/>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8" presetClass="emph" presetSubtype="0" fill="hold" grpId="1" nodeType="withEffect">
                                  <p:stCondLst>
                                    <p:cond delay="0"/>
                                  </p:stCondLst>
                                  <p:childTnLst>
                                    <p:animRot by="21600000">
                                      <p:cBhvr>
                                        <p:cTn id="56" dur="3000" fill="hold"/>
                                        <p:tgtEl>
                                          <p:spTgt spid="9"/>
                                        </p:tgtEl>
                                        <p:attrNameLst>
                                          <p:attrName>r</p:attrName>
                                        </p:attrNameLst>
                                      </p:cBhvr>
                                    </p:animRot>
                                  </p:childTnLst>
                                </p:cTn>
                              </p:par>
                              <p:par>
                                <p:cTn id="57" presetID="48" presetClass="entr" presetSubtype="0" accel="50000" fill="hold" grpId="2"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61" dur="3000" fill="hold"/>
                                        <p:tgtEl>
                                          <p:spTgt spid="9"/>
                                        </p:tgtEl>
                                        <p:attrNameLst>
                                          <p:attrName>ppt_y</p:attrName>
                                        </p:attrNameLst>
                                      </p:cBhvr>
                                      <p:tavLst>
                                        <p:tav tm="0">
                                          <p:val>
                                            <p:strVal val="#ppt_y"/>
                                          </p:val>
                                        </p:tav>
                                        <p:tav tm="100000">
                                          <p:val>
                                            <p:strVal val="#ppt_y"/>
                                          </p:val>
                                        </p:tav>
                                      </p:tavLst>
                                    </p:anim>
                                    <p:animEffect transition="in" filter="fade">
                                      <p:cBhvr>
                                        <p:cTn id="62" dur="3000"/>
                                        <p:tgtEl>
                                          <p:spTgt spid="9"/>
                                        </p:tgtEl>
                                      </p:cBhvr>
                                    </p:animEffect>
                                  </p:childTnLst>
                                </p:cTn>
                              </p:par>
                              <p:par>
                                <p:cTn id="63" presetID="13" presetClass="entr" presetSubtype="16" fill="hold" grpId="0"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48" presetClass="entr" presetSubtype="0" accel="50000" fill="hold" grpId="2"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72" dur="3000" fill="hold"/>
                                        <p:tgtEl>
                                          <p:spTgt spid="10"/>
                                        </p:tgtEl>
                                        <p:attrNameLst>
                                          <p:attrName>ppt_y</p:attrName>
                                        </p:attrNameLst>
                                      </p:cBhvr>
                                      <p:tavLst>
                                        <p:tav tm="0">
                                          <p:val>
                                            <p:strVal val="#ppt_y"/>
                                          </p:val>
                                        </p:tav>
                                        <p:tav tm="100000">
                                          <p:val>
                                            <p:strVal val="#ppt_y"/>
                                          </p:val>
                                        </p:tav>
                                      </p:tavLst>
                                    </p:anim>
                                    <p:animEffect transition="in" filter="fade">
                                      <p:cBhvr>
                                        <p:cTn id="73" dur="3000"/>
                                        <p:tgtEl>
                                          <p:spTgt spid="1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8" presetClass="emph" presetSubtype="0" fill="hold" grpId="1" nodeType="withEffect">
                                  <p:stCondLst>
                                    <p:cond delay="0"/>
                                  </p:stCondLst>
                                  <p:childTnLst>
                                    <p:animRot by="21600000">
                                      <p:cBhvr>
                                        <p:cTn id="78" dur="3000" fill="hold"/>
                                        <p:tgtEl>
                                          <p:spTgt spid="11"/>
                                        </p:tgtEl>
                                        <p:attrNameLst>
                                          <p:attrName>r</p:attrName>
                                        </p:attrNameLst>
                                      </p:cBhvr>
                                    </p:animRot>
                                  </p:childTnLst>
                                </p:cTn>
                              </p:par>
                              <p:par>
                                <p:cTn id="79" presetID="48" presetClass="entr" presetSubtype="0" accel="50000" fill="hold" grpId="2"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2"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83" dur="3000" fill="hold"/>
                                        <p:tgtEl>
                                          <p:spTgt spid="11"/>
                                        </p:tgtEl>
                                        <p:attrNameLst>
                                          <p:attrName>ppt_y</p:attrName>
                                        </p:attrNameLst>
                                      </p:cBhvr>
                                      <p:tavLst>
                                        <p:tav tm="0">
                                          <p:val>
                                            <p:strVal val="#ppt_y"/>
                                          </p:val>
                                        </p:tav>
                                        <p:tav tm="100000">
                                          <p:val>
                                            <p:strVal val="#ppt_y"/>
                                          </p:val>
                                        </p:tav>
                                      </p:tavLst>
                                    </p:anim>
                                    <p:animEffect transition="in" filter="fade">
                                      <p:cBhvr>
                                        <p:cTn id="84" dur="3000"/>
                                        <p:tgtEl>
                                          <p:spTgt spid="11"/>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8" presetClass="emph" presetSubtype="0" fill="hold" grpId="1" nodeType="withEffect">
                                  <p:stCondLst>
                                    <p:cond delay="0"/>
                                  </p:stCondLst>
                                  <p:childTnLst>
                                    <p:animRot by="21600000">
                                      <p:cBhvr>
                                        <p:cTn id="89" dur="3000" fill="hold"/>
                                        <p:tgtEl>
                                          <p:spTgt spid="12"/>
                                        </p:tgtEl>
                                        <p:attrNameLst>
                                          <p:attrName>r</p:attrName>
                                        </p:attrNameLst>
                                      </p:cBhvr>
                                    </p:animRot>
                                  </p:childTnLst>
                                </p:cTn>
                              </p:par>
                              <p:par>
                                <p:cTn id="90" presetID="48" presetClass="entr" presetSubtype="0" accel="50000" fill="hold" grpId="2"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3"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94" dur="3000" fill="hold"/>
                                        <p:tgtEl>
                                          <p:spTgt spid="12"/>
                                        </p:tgtEl>
                                        <p:attrNameLst>
                                          <p:attrName>ppt_y</p:attrName>
                                        </p:attrNameLst>
                                      </p:cBhvr>
                                      <p:tavLst>
                                        <p:tav tm="0">
                                          <p:val>
                                            <p:strVal val="#ppt_y"/>
                                          </p:val>
                                        </p:tav>
                                        <p:tav tm="100000">
                                          <p:val>
                                            <p:strVal val="#ppt_y"/>
                                          </p:val>
                                        </p:tav>
                                      </p:tavLst>
                                    </p:anim>
                                    <p:animEffect transition="in" filter="fade">
                                      <p:cBhvr>
                                        <p:cTn id="95" dur="3000"/>
                                        <p:tgtEl>
                                          <p:spTgt spid="12"/>
                                        </p:tgtEl>
                                      </p:cBhvr>
                                    </p:animEffect>
                                  </p:childTnLst>
                                </p:cTn>
                              </p:par>
                              <p:par>
                                <p:cTn id="96" presetID="13" presetClass="entr" presetSubtype="16"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8" presetClass="emph" presetSubtype="0" fill="hold" grpId="1" nodeType="withEffect">
                                  <p:stCondLst>
                                    <p:cond delay="0"/>
                                  </p:stCondLst>
                                  <p:childTnLst>
                                    <p:animRot by="21600000">
                                      <p:cBhvr>
                                        <p:cTn id="100" dur="3000" fill="hold"/>
                                        <p:tgtEl>
                                          <p:spTgt spid="13"/>
                                        </p:tgtEl>
                                        <p:attrNameLst>
                                          <p:attrName>r</p:attrName>
                                        </p:attrNameLst>
                                      </p:cBhvr>
                                    </p:animRot>
                                  </p:childTnLst>
                                </p:cTn>
                              </p:par>
                              <p:par>
                                <p:cTn id="101" presetID="48" presetClass="entr" presetSubtype="0" accel="50000" fill="hold" grpId="2"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p:cTn id="103"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4"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05" dur="3000" fill="hold"/>
                                        <p:tgtEl>
                                          <p:spTgt spid="13"/>
                                        </p:tgtEl>
                                        <p:attrNameLst>
                                          <p:attrName>ppt_y</p:attrName>
                                        </p:attrNameLst>
                                      </p:cBhvr>
                                      <p:tavLst>
                                        <p:tav tm="0">
                                          <p:val>
                                            <p:strVal val="#ppt_y"/>
                                          </p:val>
                                        </p:tav>
                                        <p:tav tm="100000">
                                          <p:val>
                                            <p:strVal val="#ppt_y"/>
                                          </p:val>
                                        </p:tav>
                                      </p:tavLst>
                                    </p:anim>
                                    <p:animEffect transition="in" filter="fade">
                                      <p:cBhvr>
                                        <p:cTn id="106" dur="3000"/>
                                        <p:tgtEl>
                                          <p:spTgt spid="13"/>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48" presetClass="entr" presetSubtype="0" accel="50000"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5"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16" dur="3000" fill="hold"/>
                                        <p:tgtEl>
                                          <p:spTgt spid="14"/>
                                        </p:tgtEl>
                                        <p:attrNameLst>
                                          <p:attrName>ppt_y</p:attrName>
                                        </p:attrNameLst>
                                      </p:cBhvr>
                                      <p:tavLst>
                                        <p:tav tm="0">
                                          <p:val>
                                            <p:strVal val="#ppt_y"/>
                                          </p:val>
                                        </p:tav>
                                        <p:tav tm="100000">
                                          <p:val>
                                            <p:strVal val="#ppt_y"/>
                                          </p:val>
                                        </p:tav>
                                      </p:tavLst>
                                    </p:anim>
                                    <p:animEffect transition="in" filter="fade">
                                      <p:cBhvr>
                                        <p:cTn id="117" dur="3000"/>
                                        <p:tgtEl>
                                          <p:spTgt spid="14"/>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15"/>
                                        </p:tgtEl>
                                        <p:attrNameLst>
                                          <p:attrName>style.visibility</p:attrName>
                                        </p:attrNameLst>
                                      </p:cBhvr>
                                      <p:to>
                                        <p:strVal val="visible"/>
                                      </p:to>
                                    </p:set>
                                    <p:animEffect transition="in" filter="plus(in)">
                                      <p:cBhvr>
                                        <p:cTn id="120" dur="3000"/>
                                        <p:tgtEl>
                                          <p:spTgt spid="15"/>
                                        </p:tgtEl>
                                      </p:cBhvr>
                                    </p:animEffect>
                                  </p:childTnLst>
                                </p:cTn>
                              </p:par>
                              <p:par>
                                <p:cTn id="121" presetID="8" presetClass="emph" presetSubtype="0" fill="hold" grpId="1" nodeType="withEffect">
                                  <p:stCondLst>
                                    <p:cond delay="0"/>
                                  </p:stCondLst>
                                  <p:childTnLst>
                                    <p:animRot by="21600000">
                                      <p:cBhvr>
                                        <p:cTn id="122" dur="3000" fill="hold"/>
                                        <p:tgtEl>
                                          <p:spTgt spid="15"/>
                                        </p:tgtEl>
                                        <p:attrNameLst>
                                          <p:attrName>r</p:attrName>
                                        </p:attrNameLst>
                                      </p:cBhvr>
                                    </p:animRot>
                                  </p:childTnLst>
                                </p:cTn>
                              </p:par>
                              <p:par>
                                <p:cTn id="123" presetID="48" presetClass="entr" presetSubtype="0" accel="50000" fill="hold" grpId="2"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6"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27" dur="3000" fill="hold"/>
                                        <p:tgtEl>
                                          <p:spTgt spid="15"/>
                                        </p:tgtEl>
                                        <p:attrNameLst>
                                          <p:attrName>ppt_y</p:attrName>
                                        </p:attrNameLst>
                                      </p:cBhvr>
                                      <p:tavLst>
                                        <p:tav tm="0">
                                          <p:val>
                                            <p:strVal val="#ppt_y"/>
                                          </p:val>
                                        </p:tav>
                                        <p:tav tm="100000">
                                          <p:val>
                                            <p:strVal val="#ppt_y"/>
                                          </p:val>
                                        </p:tav>
                                      </p:tavLst>
                                    </p:anim>
                                    <p:animEffect transition="in" filter="fade">
                                      <p:cBhvr>
                                        <p:cTn id="128" dur="3000"/>
                                        <p:tgtEl>
                                          <p:spTgt spid="15"/>
                                        </p:tgtEl>
                                      </p:cBhvr>
                                    </p:animEffect>
                                  </p:childTnLst>
                                </p:cTn>
                              </p:par>
                              <p:par>
                                <p:cTn id="129" presetID="13" presetClass="entr" presetSubtype="16" fill="hold" grpId="0" nodeType="with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plus(in)">
                                      <p:cBhvr>
                                        <p:cTn id="131" dur="3000"/>
                                        <p:tgtEl>
                                          <p:spTgt spid="16"/>
                                        </p:tgtEl>
                                      </p:cBhvr>
                                    </p:animEffec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48" presetClass="entr" presetSubtype="0" accel="50000" fill="hold" grpId="2" nodeType="withEffect">
                                  <p:stCondLst>
                                    <p:cond delay="0"/>
                                  </p:stCondLst>
                                  <p:childTnLst>
                                    <p:set>
                                      <p:cBhvr>
                                        <p:cTn id="135" dur="1" fill="hold">
                                          <p:stCondLst>
                                            <p:cond delay="0"/>
                                          </p:stCondLst>
                                        </p:cTn>
                                        <p:tgtEl>
                                          <p:spTgt spid="16"/>
                                        </p:tgtEl>
                                        <p:attrNameLst>
                                          <p:attrName>style.visibility</p:attrName>
                                        </p:attrNameLst>
                                      </p:cBhvr>
                                      <p:to>
                                        <p:strVal val="visible"/>
                                      </p:to>
                                    </p:set>
                                    <p:anim calcmode="lin" valueType="num">
                                      <p:cBhvr>
                                        <p:cTn id="136"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38" dur="3000" fill="hold"/>
                                        <p:tgtEl>
                                          <p:spTgt spid="16"/>
                                        </p:tgtEl>
                                        <p:attrNameLst>
                                          <p:attrName>ppt_y</p:attrName>
                                        </p:attrNameLst>
                                      </p:cBhvr>
                                      <p:tavLst>
                                        <p:tav tm="0">
                                          <p:val>
                                            <p:strVal val="#ppt_y"/>
                                          </p:val>
                                        </p:tav>
                                        <p:tav tm="100000">
                                          <p:val>
                                            <p:strVal val="#ppt_y"/>
                                          </p:val>
                                        </p:tav>
                                      </p:tavLst>
                                    </p:anim>
                                    <p:animEffect transition="in" filter="fade">
                                      <p:cBhvr>
                                        <p:cTn id="139" dur="3000"/>
                                        <p:tgtEl>
                                          <p:spTgt spid="16"/>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plus(in)">
                                      <p:cBhvr>
                                        <p:cTn id="142" dur="3000"/>
                                        <p:tgtEl>
                                          <p:spTgt spid="17"/>
                                        </p:tgtEl>
                                      </p:cBhvr>
                                    </p:animEffect>
                                  </p:childTnLst>
                                </p:cTn>
                              </p:par>
                              <p:par>
                                <p:cTn id="143" presetID="8" presetClass="emph" presetSubtype="0" fill="hold" grpId="1" nodeType="withEffect">
                                  <p:stCondLst>
                                    <p:cond delay="0"/>
                                  </p:stCondLst>
                                  <p:childTnLst>
                                    <p:animRot by="21600000">
                                      <p:cBhvr>
                                        <p:cTn id="144" dur="3000" fill="hold"/>
                                        <p:tgtEl>
                                          <p:spTgt spid="17"/>
                                        </p:tgtEl>
                                        <p:attrNameLst>
                                          <p:attrName>r</p:attrName>
                                        </p:attrNameLst>
                                      </p:cBhvr>
                                    </p:animRot>
                                  </p:childTnLst>
                                </p:cTn>
                              </p:par>
                              <p:par>
                                <p:cTn id="145" presetID="48" presetClass="entr" presetSubtype="0" accel="5000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 calcmode="lin" valueType="num">
                                      <p:cBhvr>
                                        <p:cTn id="147"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8"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49" dur="3000" fill="hold"/>
                                        <p:tgtEl>
                                          <p:spTgt spid="17"/>
                                        </p:tgtEl>
                                        <p:attrNameLst>
                                          <p:attrName>ppt_y</p:attrName>
                                        </p:attrNameLst>
                                      </p:cBhvr>
                                      <p:tavLst>
                                        <p:tav tm="0">
                                          <p:val>
                                            <p:strVal val="#ppt_y"/>
                                          </p:val>
                                        </p:tav>
                                        <p:tav tm="100000">
                                          <p:val>
                                            <p:strVal val="#ppt_y"/>
                                          </p:val>
                                        </p:tav>
                                      </p:tavLst>
                                    </p:anim>
                                    <p:animEffect transition="in" filter="fade">
                                      <p:cBhvr>
                                        <p:cTn id="150" dur="3000"/>
                                        <p:tgtEl>
                                          <p:spTgt spid="17"/>
                                        </p:tgtEl>
                                      </p:cBhvr>
                                    </p:animEffect>
                                  </p:childTnLst>
                                </p:cTn>
                              </p:par>
                              <p:par>
                                <p:cTn id="151" presetID="13" presetClass="entr" presetSubtype="16" fill="hold" grpId="0"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plus(in)">
                                      <p:cBhvr>
                                        <p:cTn id="153" dur="3000"/>
                                        <p:tgtEl>
                                          <p:spTgt spid="18"/>
                                        </p:tgtEl>
                                      </p:cBhvr>
                                    </p:animEffect>
                                  </p:childTnLst>
                                </p:cTn>
                              </p:par>
                              <p:par>
                                <p:cTn id="154" presetID="8" presetClass="emph" presetSubtype="0" fill="hold" grpId="1" nodeType="withEffect">
                                  <p:stCondLst>
                                    <p:cond delay="0"/>
                                  </p:stCondLst>
                                  <p:childTnLst>
                                    <p:animRot by="21600000">
                                      <p:cBhvr>
                                        <p:cTn id="155" dur="3000" fill="hold"/>
                                        <p:tgtEl>
                                          <p:spTgt spid="18"/>
                                        </p:tgtEl>
                                        <p:attrNameLst>
                                          <p:attrName>r</p:attrName>
                                        </p:attrNameLst>
                                      </p:cBhvr>
                                    </p:animRot>
                                  </p:childTnLst>
                                </p:cTn>
                              </p:par>
                              <p:par>
                                <p:cTn id="156" presetID="48" presetClass="entr" presetSubtype="0" accel="50000" fill="hold" grpId="2"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p:cTn id="158"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9"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60" dur="3000" fill="hold"/>
                                        <p:tgtEl>
                                          <p:spTgt spid="18"/>
                                        </p:tgtEl>
                                        <p:attrNameLst>
                                          <p:attrName>ppt_y</p:attrName>
                                        </p:attrNameLst>
                                      </p:cBhvr>
                                      <p:tavLst>
                                        <p:tav tm="0">
                                          <p:val>
                                            <p:strVal val="#ppt_y"/>
                                          </p:val>
                                        </p:tav>
                                        <p:tav tm="100000">
                                          <p:val>
                                            <p:strVal val="#ppt_y"/>
                                          </p:val>
                                        </p:tav>
                                      </p:tavLst>
                                    </p:anim>
                                    <p:animEffect transition="in" filter="fade">
                                      <p:cBhvr>
                                        <p:cTn id="161" dur="3000"/>
                                        <p:tgtEl>
                                          <p:spTgt spid="18"/>
                                        </p:tgtEl>
                                      </p:cBhvr>
                                    </p:animEffect>
                                  </p:childTnLst>
                                </p:cTn>
                              </p:par>
                              <p:par>
                                <p:cTn id="162" presetID="13" presetClass="entr" presetSubtype="16" fill="hold" grpId="0"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plus(in)">
                                      <p:cBhvr>
                                        <p:cTn id="164" dur="3000"/>
                                        <p:tgtEl>
                                          <p:spTgt spid="19"/>
                                        </p:tgtEl>
                                      </p:cBhvr>
                                    </p:animEffect>
                                  </p:childTnLst>
                                </p:cTn>
                              </p:par>
                              <p:par>
                                <p:cTn id="165" presetID="8" presetClass="emph" presetSubtype="0" fill="hold" grpId="1" nodeType="withEffect">
                                  <p:stCondLst>
                                    <p:cond delay="0"/>
                                  </p:stCondLst>
                                  <p:childTnLst>
                                    <p:animRot by="21600000">
                                      <p:cBhvr>
                                        <p:cTn id="166" dur="3000" fill="hold"/>
                                        <p:tgtEl>
                                          <p:spTgt spid="19"/>
                                        </p:tgtEl>
                                        <p:attrNameLst>
                                          <p:attrName>r</p:attrName>
                                        </p:attrNameLst>
                                      </p:cBhvr>
                                    </p:animRot>
                                  </p:childTnLst>
                                </p:cTn>
                              </p:par>
                              <p:par>
                                <p:cTn id="167" presetID="48" presetClass="entr" presetSubtype="0" accel="50000" fill="hold" grpId="2"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p:cTn id="169"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0"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71" dur="3000" fill="hold"/>
                                        <p:tgtEl>
                                          <p:spTgt spid="19"/>
                                        </p:tgtEl>
                                        <p:attrNameLst>
                                          <p:attrName>ppt_y</p:attrName>
                                        </p:attrNameLst>
                                      </p:cBhvr>
                                      <p:tavLst>
                                        <p:tav tm="0">
                                          <p:val>
                                            <p:strVal val="#ppt_y"/>
                                          </p:val>
                                        </p:tav>
                                        <p:tav tm="100000">
                                          <p:val>
                                            <p:strVal val="#ppt_y"/>
                                          </p:val>
                                        </p:tav>
                                      </p:tavLst>
                                    </p:anim>
                                    <p:animEffect transition="in" filter="fade">
                                      <p:cBhvr>
                                        <p:cTn id="172" dur="3000"/>
                                        <p:tgtEl>
                                          <p:spTgt spid="19"/>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20"/>
                                        </p:tgtEl>
                                        <p:attrNameLst>
                                          <p:attrName>style.visibility</p:attrName>
                                        </p:attrNameLst>
                                      </p:cBhvr>
                                      <p:to>
                                        <p:strVal val="visible"/>
                                      </p:to>
                                    </p:set>
                                    <p:animEffect transition="in" filter="plus(in)">
                                      <p:cBhvr>
                                        <p:cTn id="175" dur="3000"/>
                                        <p:tgtEl>
                                          <p:spTgt spid="20"/>
                                        </p:tgtEl>
                                      </p:cBhvr>
                                    </p:animEffect>
                                  </p:childTnLst>
                                </p:cTn>
                              </p:par>
                              <p:par>
                                <p:cTn id="176" presetID="8" presetClass="emph" presetSubtype="0" fill="hold" grpId="1" nodeType="withEffect">
                                  <p:stCondLst>
                                    <p:cond delay="0"/>
                                  </p:stCondLst>
                                  <p:childTnLst>
                                    <p:animRot by="21600000">
                                      <p:cBhvr>
                                        <p:cTn id="177" dur="3000" fill="hold"/>
                                        <p:tgtEl>
                                          <p:spTgt spid="20"/>
                                        </p:tgtEl>
                                        <p:attrNameLst>
                                          <p:attrName>r</p:attrName>
                                        </p:attrNameLst>
                                      </p:cBhvr>
                                    </p:animRot>
                                  </p:childTnLst>
                                </p:cTn>
                              </p:par>
                              <p:par>
                                <p:cTn id="178" presetID="48" presetClass="entr" presetSubtype="0" accel="50000" fill="hold" grpId="2" nodeType="withEffect">
                                  <p:stCondLst>
                                    <p:cond delay="0"/>
                                  </p:stCondLst>
                                  <p:childTnLst>
                                    <p:set>
                                      <p:cBhvr>
                                        <p:cTn id="179" dur="1" fill="hold">
                                          <p:stCondLst>
                                            <p:cond delay="0"/>
                                          </p:stCondLst>
                                        </p:cTn>
                                        <p:tgtEl>
                                          <p:spTgt spid="20"/>
                                        </p:tgtEl>
                                        <p:attrNameLst>
                                          <p:attrName>style.visibility</p:attrName>
                                        </p:attrNameLst>
                                      </p:cBhvr>
                                      <p:to>
                                        <p:strVal val="visible"/>
                                      </p:to>
                                    </p:set>
                                    <p:anim calcmode="lin" valueType="num">
                                      <p:cBhvr>
                                        <p:cTn id="180"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1"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82" dur="3000" fill="hold"/>
                                        <p:tgtEl>
                                          <p:spTgt spid="20"/>
                                        </p:tgtEl>
                                        <p:attrNameLst>
                                          <p:attrName>ppt_y</p:attrName>
                                        </p:attrNameLst>
                                      </p:cBhvr>
                                      <p:tavLst>
                                        <p:tav tm="0">
                                          <p:val>
                                            <p:strVal val="#ppt_y"/>
                                          </p:val>
                                        </p:tav>
                                        <p:tav tm="100000">
                                          <p:val>
                                            <p:strVal val="#ppt_y"/>
                                          </p:val>
                                        </p:tav>
                                      </p:tavLst>
                                    </p:anim>
                                    <p:animEffect transition="in" filter="fade">
                                      <p:cBhvr>
                                        <p:cTn id="183" dur="3000"/>
                                        <p:tgtEl>
                                          <p:spTgt spid="20"/>
                                        </p:tgtEl>
                                      </p:cBhvr>
                                    </p:animEffect>
                                  </p:childTnLst>
                                </p:cTn>
                              </p:par>
                              <p:par>
                                <p:cTn id="184" presetID="13" presetClass="entr" presetSubtype="16" fill="hold" grpId="0" nodeType="withEffect">
                                  <p:stCondLst>
                                    <p:cond delay="0"/>
                                  </p:stCondLst>
                                  <p:childTnLst>
                                    <p:set>
                                      <p:cBhvr>
                                        <p:cTn id="185" dur="1" fill="hold">
                                          <p:stCondLst>
                                            <p:cond delay="0"/>
                                          </p:stCondLst>
                                        </p:cTn>
                                        <p:tgtEl>
                                          <p:spTgt spid="21"/>
                                        </p:tgtEl>
                                        <p:attrNameLst>
                                          <p:attrName>style.visibility</p:attrName>
                                        </p:attrNameLst>
                                      </p:cBhvr>
                                      <p:to>
                                        <p:strVal val="visible"/>
                                      </p:to>
                                    </p:set>
                                    <p:animEffect transition="in" filter="plus(in)">
                                      <p:cBhvr>
                                        <p:cTn id="186" dur="3000"/>
                                        <p:tgtEl>
                                          <p:spTgt spid="21"/>
                                        </p:tgtEl>
                                      </p:cBhvr>
                                    </p:animEffect>
                                  </p:childTnLst>
                                </p:cTn>
                              </p:par>
                              <p:par>
                                <p:cTn id="187" presetID="8" presetClass="emph" presetSubtype="0" fill="hold" grpId="1" nodeType="withEffect">
                                  <p:stCondLst>
                                    <p:cond delay="0"/>
                                  </p:stCondLst>
                                  <p:childTnLst>
                                    <p:animRot by="21600000">
                                      <p:cBhvr>
                                        <p:cTn id="188" dur="3000" fill="hold"/>
                                        <p:tgtEl>
                                          <p:spTgt spid="21"/>
                                        </p:tgtEl>
                                        <p:attrNameLst>
                                          <p:attrName>r</p:attrName>
                                        </p:attrNameLst>
                                      </p:cBhvr>
                                    </p:animRot>
                                  </p:childTnLst>
                                </p:cTn>
                              </p:par>
                              <p:par>
                                <p:cTn id="189" presetID="48" presetClass="entr" presetSubtype="0" accel="50000" fill="hold" grpId="2" nodeType="withEffect">
                                  <p:stCondLst>
                                    <p:cond delay="0"/>
                                  </p:stCondLst>
                                  <p:childTnLst>
                                    <p:set>
                                      <p:cBhvr>
                                        <p:cTn id="190" dur="1" fill="hold">
                                          <p:stCondLst>
                                            <p:cond delay="0"/>
                                          </p:stCondLst>
                                        </p:cTn>
                                        <p:tgtEl>
                                          <p:spTgt spid="21"/>
                                        </p:tgtEl>
                                        <p:attrNameLst>
                                          <p:attrName>style.visibility</p:attrName>
                                        </p:attrNameLst>
                                      </p:cBhvr>
                                      <p:to>
                                        <p:strVal val="visible"/>
                                      </p:to>
                                    </p:set>
                                    <p:anim calcmode="lin" valueType="num">
                                      <p:cBhvr>
                                        <p:cTn id="191"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2"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93" dur="3000" fill="hold"/>
                                        <p:tgtEl>
                                          <p:spTgt spid="21"/>
                                        </p:tgtEl>
                                        <p:attrNameLst>
                                          <p:attrName>ppt_y</p:attrName>
                                        </p:attrNameLst>
                                      </p:cBhvr>
                                      <p:tavLst>
                                        <p:tav tm="0">
                                          <p:val>
                                            <p:strVal val="#ppt_y"/>
                                          </p:val>
                                        </p:tav>
                                        <p:tav tm="100000">
                                          <p:val>
                                            <p:strVal val="#ppt_y"/>
                                          </p:val>
                                        </p:tav>
                                      </p:tavLst>
                                    </p:anim>
                                    <p:animEffect transition="in" filter="fade">
                                      <p:cBhvr>
                                        <p:cTn id="194" dur="3000"/>
                                        <p:tgtEl>
                                          <p:spTgt spid="21"/>
                                        </p:tgtEl>
                                      </p:cBhvr>
                                    </p:animEffect>
                                  </p:childTnLst>
                                </p:cTn>
                              </p:par>
                              <p:par>
                                <p:cTn id="195" presetID="13" presetClass="entr" presetSubtype="16"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Effect transition="in" filter="plus(in)">
                                      <p:cBhvr>
                                        <p:cTn id="197" dur="3000"/>
                                        <p:tgtEl>
                                          <p:spTgt spid="22"/>
                                        </p:tgtEl>
                                      </p:cBhvr>
                                    </p:animEffect>
                                  </p:childTnLst>
                                </p:cTn>
                              </p:par>
                              <p:par>
                                <p:cTn id="198" presetID="8" presetClass="emph" presetSubtype="0" fill="hold" grpId="1" nodeType="withEffect">
                                  <p:stCondLst>
                                    <p:cond delay="0"/>
                                  </p:stCondLst>
                                  <p:childTnLst>
                                    <p:animRot by="21600000">
                                      <p:cBhvr>
                                        <p:cTn id="199" dur="3000" fill="hold"/>
                                        <p:tgtEl>
                                          <p:spTgt spid="22"/>
                                        </p:tgtEl>
                                        <p:attrNameLst>
                                          <p:attrName>r</p:attrName>
                                        </p:attrNameLst>
                                      </p:cBhvr>
                                    </p:animRot>
                                  </p:childTnLst>
                                </p:cTn>
                              </p:par>
                              <p:par>
                                <p:cTn id="200" presetID="48" presetClass="entr" presetSubtype="0" accel="50000"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 calcmode="lin" valueType="num">
                                      <p:cBhvr>
                                        <p:cTn id="202"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3"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204" dur="3000" fill="hold"/>
                                        <p:tgtEl>
                                          <p:spTgt spid="22"/>
                                        </p:tgtEl>
                                        <p:attrNameLst>
                                          <p:attrName>ppt_y</p:attrName>
                                        </p:attrNameLst>
                                      </p:cBhvr>
                                      <p:tavLst>
                                        <p:tav tm="0">
                                          <p:val>
                                            <p:strVal val="#ppt_y"/>
                                          </p:val>
                                        </p:tav>
                                        <p:tav tm="100000">
                                          <p:val>
                                            <p:strVal val="#ppt_y"/>
                                          </p:val>
                                        </p:tav>
                                      </p:tavLst>
                                    </p:anim>
                                    <p:animEffect transition="in" filter="fade">
                                      <p:cBhvr>
                                        <p:cTn id="205" dur="3000"/>
                                        <p:tgtEl>
                                          <p:spTgt spid="22"/>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8" presetClass="emph" presetSubtype="0" fill="hold" grpId="1" nodeType="withEffect">
                                  <p:stCondLst>
                                    <p:cond delay="0"/>
                                  </p:stCondLst>
                                  <p:childTnLst>
                                    <p:animRot by="21600000">
                                      <p:cBhvr>
                                        <p:cTn id="210" dur="3000" fill="hold"/>
                                        <p:tgtEl>
                                          <p:spTgt spid="23"/>
                                        </p:tgtEl>
                                        <p:attrNameLst>
                                          <p:attrName>r</p:attrName>
                                        </p:attrNameLst>
                                      </p:cBhvr>
                                    </p:animRot>
                                  </p:childTnLst>
                                </p:cTn>
                              </p:par>
                              <p:par>
                                <p:cTn id="211" presetID="48" presetClass="entr" presetSubtype="0" accel="50000" fill="hold" grpId="2" nodeType="withEffect">
                                  <p:stCondLst>
                                    <p:cond delay="0"/>
                                  </p:stCondLst>
                                  <p:childTnLst>
                                    <p:set>
                                      <p:cBhvr>
                                        <p:cTn id="212" dur="1" fill="hold">
                                          <p:stCondLst>
                                            <p:cond delay="0"/>
                                          </p:stCondLst>
                                        </p:cTn>
                                        <p:tgtEl>
                                          <p:spTgt spid="23"/>
                                        </p:tgtEl>
                                        <p:attrNameLst>
                                          <p:attrName>style.visibility</p:attrName>
                                        </p:attrNameLst>
                                      </p:cBhvr>
                                      <p:to>
                                        <p:strVal val="visible"/>
                                      </p:to>
                                    </p:set>
                                    <p:anim calcmode="lin" valueType="num">
                                      <p:cBhvr>
                                        <p:cTn id="213"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4"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215" dur="3000" fill="hold"/>
                                        <p:tgtEl>
                                          <p:spTgt spid="23"/>
                                        </p:tgtEl>
                                        <p:attrNameLst>
                                          <p:attrName>ppt_y</p:attrName>
                                        </p:attrNameLst>
                                      </p:cBhvr>
                                      <p:tavLst>
                                        <p:tav tm="0">
                                          <p:val>
                                            <p:strVal val="#ppt_y"/>
                                          </p:val>
                                        </p:tav>
                                        <p:tav tm="100000">
                                          <p:val>
                                            <p:strVal val="#ppt_y"/>
                                          </p:val>
                                        </p:tav>
                                      </p:tavLst>
                                    </p:anim>
                                    <p:animEffect transition="in" filter="fade">
                                      <p:cBhvr>
                                        <p:cTn id="216" dur="3000"/>
                                        <p:tgtEl>
                                          <p:spTgt spid="23"/>
                                        </p:tgtEl>
                                      </p:cBhvr>
                                    </p:animEffect>
                                  </p:childTnLst>
                                </p:cTn>
                              </p:par>
                              <p:par>
                                <p:cTn id="217" presetID="13" presetClass="entr" presetSubtype="16" fill="hold" grpId="0" nodeType="withEffect">
                                  <p:stCondLst>
                                    <p:cond delay="0"/>
                                  </p:stCondLst>
                                  <p:childTnLst>
                                    <p:set>
                                      <p:cBhvr>
                                        <p:cTn id="218" dur="1" fill="hold">
                                          <p:stCondLst>
                                            <p:cond delay="0"/>
                                          </p:stCondLst>
                                        </p:cTn>
                                        <p:tgtEl>
                                          <p:spTgt spid="24"/>
                                        </p:tgtEl>
                                        <p:attrNameLst>
                                          <p:attrName>style.visibility</p:attrName>
                                        </p:attrNameLst>
                                      </p:cBhvr>
                                      <p:to>
                                        <p:strVal val="visible"/>
                                      </p:to>
                                    </p:set>
                                    <p:animEffect transition="in" filter="plus(in)">
                                      <p:cBhvr>
                                        <p:cTn id="219" dur="3000"/>
                                        <p:tgtEl>
                                          <p:spTgt spid="24"/>
                                        </p:tgtEl>
                                      </p:cBhvr>
                                    </p:animEffect>
                                  </p:childTnLst>
                                </p:cTn>
                              </p:par>
                              <p:par>
                                <p:cTn id="220" presetID="8" presetClass="emph" presetSubtype="0" fill="hold" grpId="1" nodeType="withEffect">
                                  <p:stCondLst>
                                    <p:cond delay="0"/>
                                  </p:stCondLst>
                                  <p:childTnLst>
                                    <p:animRot by="21600000">
                                      <p:cBhvr>
                                        <p:cTn id="221" dur="3000" fill="hold"/>
                                        <p:tgtEl>
                                          <p:spTgt spid="24"/>
                                        </p:tgtEl>
                                        <p:attrNameLst>
                                          <p:attrName>r</p:attrName>
                                        </p:attrNameLst>
                                      </p:cBhvr>
                                    </p:animRot>
                                  </p:childTnLst>
                                </p:cTn>
                              </p:par>
                              <p:par>
                                <p:cTn id="222" presetID="48" presetClass="entr" presetSubtype="0" accel="50000" fill="hold" grpId="2" nodeType="withEffect">
                                  <p:stCondLst>
                                    <p:cond delay="0"/>
                                  </p:stCondLst>
                                  <p:childTnLst>
                                    <p:set>
                                      <p:cBhvr>
                                        <p:cTn id="223" dur="1" fill="hold">
                                          <p:stCondLst>
                                            <p:cond delay="0"/>
                                          </p:stCondLst>
                                        </p:cTn>
                                        <p:tgtEl>
                                          <p:spTgt spid="24"/>
                                        </p:tgtEl>
                                        <p:attrNameLst>
                                          <p:attrName>style.visibility</p:attrName>
                                        </p:attrNameLst>
                                      </p:cBhvr>
                                      <p:to>
                                        <p:strVal val="visible"/>
                                      </p:to>
                                    </p:set>
                                    <p:anim calcmode="lin" valueType="num">
                                      <p:cBhvr>
                                        <p:cTn id="224"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5"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226" dur="3000" fill="hold"/>
                                        <p:tgtEl>
                                          <p:spTgt spid="24"/>
                                        </p:tgtEl>
                                        <p:attrNameLst>
                                          <p:attrName>ppt_y</p:attrName>
                                        </p:attrNameLst>
                                      </p:cBhvr>
                                      <p:tavLst>
                                        <p:tav tm="0">
                                          <p:val>
                                            <p:strVal val="#ppt_y"/>
                                          </p:val>
                                        </p:tav>
                                        <p:tav tm="100000">
                                          <p:val>
                                            <p:strVal val="#ppt_y"/>
                                          </p:val>
                                        </p:tav>
                                      </p:tavLst>
                                    </p:anim>
                                    <p:animEffect transition="in" filter="fade">
                                      <p:cBhvr>
                                        <p:cTn id="227" dur="3000"/>
                                        <p:tgtEl>
                                          <p:spTgt spid="24"/>
                                        </p:tgtEl>
                                      </p:cBhvr>
                                    </p:animEffect>
                                  </p:childTnLst>
                                </p:cTn>
                              </p:par>
                            </p:childTnLst>
                          </p:cTn>
                        </p:par>
                        <p:par>
                          <p:cTn id="228" fill="hold">
                            <p:stCondLst>
                              <p:cond delay="3000"/>
                            </p:stCondLst>
                            <p:childTnLst>
                              <p:par>
                                <p:cTn id="229" presetID="2" presetClass="exit" presetSubtype="4" fill="hold" grpId="3" nodeType="afterEffect">
                                  <p:stCondLst>
                                    <p:cond delay="0"/>
                                  </p:stCondLst>
                                  <p:childTnLst>
                                    <p:anim calcmode="lin" valueType="num">
                                      <p:cBhvr additive="base">
                                        <p:cTn id="230" dur="3000"/>
                                        <p:tgtEl>
                                          <p:spTgt spid="5"/>
                                        </p:tgtEl>
                                        <p:attrNameLst>
                                          <p:attrName>ppt_x</p:attrName>
                                        </p:attrNameLst>
                                      </p:cBhvr>
                                      <p:tavLst>
                                        <p:tav tm="0">
                                          <p:val>
                                            <p:strVal val="ppt_x"/>
                                          </p:val>
                                        </p:tav>
                                        <p:tav tm="100000">
                                          <p:val>
                                            <p:strVal val="ppt_x"/>
                                          </p:val>
                                        </p:tav>
                                      </p:tavLst>
                                    </p:anim>
                                    <p:anim calcmode="lin" valueType="num">
                                      <p:cBhvr additive="base">
                                        <p:cTn id="231" dur="3000"/>
                                        <p:tgtEl>
                                          <p:spTgt spid="5"/>
                                        </p:tgtEl>
                                        <p:attrNameLst>
                                          <p:attrName>ppt_y</p:attrName>
                                        </p:attrNameLst>
                                      </p:cBhvr>
                                      <p:tavLst>
                                        <p:tav tm="0">
                                          <p:val>
                                            <p:strVal val="ppt_y"/>
                                          </p:val>
                                        </p:tav>
                                        <p:tav tm="100000">
                                          <p:val>
                                            <p:strVal val="1+ppt_h/2"/>
                                          </p:val>
                                        </p:tav>
                                      </p:tavLst>
                                    </p:anim>
                                    <p:set>
                                      <p:cBhvr>
                                        <p:cTn id="232" dur="1" fill="hold">
                                          <p:stCondLst>
                                            <p:cond delay="2999"/>
                                          </p:stCondLst>
                                        </p:cTn>
                                        <p:tgtEl>
                                          <p:spTgt spid="5"/>
                                        </p:tgtEl>
                                        <p:attrNameLst>
                                          <p:attrName>style.visibility</p:attrName>
                                        </p:attrNameLst>
                                      </p:cBhvr>
                                      <p:to>
                                        <p:strVal val="hidden"/>
                                      </p:to>
                                    </p:set>
                                  </p:childTnLst>
                                </p:cTn>
                              </p:par>
                              <p:par>
                                <p:cTn id="233" presetID="2" presetClass="exit" presetSubtype="4"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1+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4" fill="hold" grpId="3" nodeType="withEffect">
                                  <p:stCondLst>
                                    <p:cond delay="0"/>
                                  </p:stCondLst>
                                  <p:childTnLst>
                                    <p:anim calcmode="lin" valueType="num">
                                      <p:cBhvr additive="base">
                                        <p:cTn id="238" dur="3000"/>
                                        <p:tgtEl>
                                          <p:spTgt spid="7"/>
                                        </p:tgtEl>
                                        <p:attrNameLst>
                                          <p:attrName>ppt_x</p:attrName>
                                        </p:attrNameLst>
                                      </p:cBhvr>
                                      <p:tavLst>
                                        <p:tav tm="0">
                                          <p:val>
                                            <p:strVal val="ppt_x"/>
                                          </p:val>
                                        </p:tav>
                                        <p:tav tm="100000">
                                          <p:val>
                                            <p:strVal val="ppt_x"/>
                                          </p:val>
                                        </p:tav>
                                      </p:tavLst>
                                    </p:anim>
                                    <p:anim calcmode="lin" valueType="num">
                                      <p:cBhvr additive="base">
                                        <p:cTn id="239" dur="3000"/>
                                        <p:tgtEl>
                                          <p:spTgt spid="7"/>
                                        </p:tgtEl>
                                        <p:attrNameLst>
                                          <p:attrName>ppt_y</p:attrName>
                                        </p:attrNameLst>
                                      </p:cBhvr>
                                      <p:tavLst>
                                        <p:tav tm="0">
                                          <p:val>
                                            <p:strVal val="ppt_y"/>
                                          </p:val>
                                        </p:tav>
                                        <p:tav tm="100000">
                                          <p:val>
                                            <p:strVal val="1+ppt_h/2"/>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4" fill="hold" grpId="3" nodeType="withEffect">
                                  <p:stCondLst>
                                    <p:cond delay="0"/>
                                  </p:stCondLst>
                                  <p:childTnLst>
                                    <p:anim calcmode="lin" valueType="num">
                                      <p:cBhvr additive="base">
                                        <p:cTn id="242" dur="3000"/>
                                        <p:tgtEl>
                                          <p:spTgt spid="8"/>
                                        </p:tgtEl>
                                        <p:attrNameLst>
                                          <p:attrName>ppt_x</p:attrName>
                                        </p:attrNameLst>
                                      </p:cBhvr>
                                      <p:tavLst>
                                        <p:tav tm="0">
                                          <p:val>
                                            <p:strVal val="ppt_x"/>
                                          </p:val>
                                        </p:tav>
                                        <p:tav tm="100000">
                                          <p:val>
                                            <p:strVal val="ppt_x"/>
                                          </p:val>
                                        </p:tav>
                                      </p:tavLst>
                                    </p:anim>
                                    <p:anim calcmode="lin" valueType="num">
                                      <p:cBhvr additive="base">
                                        <p:cTn id="243" dur="3000"/>
                                        <p:tgtEl>
                                          <p:spTgt spid="8"/>
                                        </p:tgtEl>
                                        <p:attrNameLst>
                                          <p:attrName>ppt_y</p:attrName>
                                        </p:attrNameLst>
                                      </p:cBhvr>
                                      <p:tavLst>
                                        <p:tav tm="0">
                                          <p:val>
                                            <p:strVal val="ppt_y"/>
                                          </p:val>
                                        </p:tav>
                                        <p:tav tm="100000">
                                          <p:val>
                                            <p:strVal val="1+ppt_h/2"/>
                                          </p:val>
                                        </p:tav>
                                      </p:tavLst>
                                    </p:anim>
                                    <p:set>
                                      <p:cBhvr>
                                        <p:cTn id="244" dur="1" fill="hold">
                                          <p:stCondLst>
                                            <p:cond delay="2999"/>
                                          </p:stCondLst>
                                        </p:cTn>
                                        <p:tgtEl>
                                          <p:spTgt spid="8"/>
                                        </p:tgtEl>
                                        <p:attrNameLst>
                                          <p:attrName>style.visibility</p:attrName>
                                        </p:attrNameLst>
                                      </p:cBhvr>
                                      <p:to>
                                        <p:strVal val="hidden"/>
                                      </p:to>
                                    </p:set>
                                  </p:childTnLst>
                                </p:cTn>
                              </p:par>
                              <p:par>
                                <p:cTn id="245" presetID="2" presetClass="exit" presetSubtype="4" fill="hold" grpId="3" nodeType="withEffect">
                                  <p:stCondLst>
                                    <p:cond delay="0"/>
                                  </p:stCondLst>
                                  <p:childTnLst>
                                    <p:anim calcmode="lin" valueType="num">
                                      <p:cBhvr additive="base">
                                        <p:cTn id="246" dur="3000"/>
                                        <p:tgtEl>
                                          <p:spTgt spid="9"/>
                                        </p:tgtEl>
                                        <p:attrNameLst>
                                          <p:attrName>ppt_x</p:attrName>
                                        </p:attrNameLst>
                                      </p:cBhvr>
                                      <p:tavLst>
                                        <p:tav tm="0">
                                          <p:val>
                                            <p:strVal val="ppt_x"/>
                                          </p:val>
                                        </p:tav>
                                        <p:tav tm="100000">
                                          <p:val>
                                            <p:strVal val="ppt_x"/>
                                          </p:val>
                                        </p:tav>
                                      </p:tavLst>
                                    </p:anim>
                                    <p:anim calcmode="lin" valueType="num">
                                      <p:cBhvr additive="base">
                                        <p:cTn id="247" dur="3000"/>
                                        <p:tgtEl>
                                          <p:spTgt spid="9"/>
                                        </p:tgtEl>
                                        <p:attrNameLst>
                                          <p:attrName>ppt_y</p:attrName>
                                        </p:attrNameLst>
                                      </p:cBhvr>
                                      <p:tavLst>
                                        <p:tav tm="0">
                                          <p:val>
                                            <p:strVal val="ppt_y"/>
                                          </p:val>
                                        </p:tav>
                                        <p:tav tm="100000">
                                          <p:val>
                                            <p:strVal val="1+ppt_h/2"/>
                                          </p:val>
                                        </p:tav>
                                      </p:tavLst>
                                    </p:anim>
                                    <p:set>
                                      <p:cBhvr>
                                        <p:cTn id="248" dur="1" fill="hold">
                                          <p:stCondLst>
                                            <p:cond delay="2999"/>
                                          </p:stCondLst>
                                        </p:cTn>
                                        <p:tgtEl>
                                          <p:spTgt spid="9"/>
                                        </p:tgtEl>
                                        <p:attrNameLst>
                                          <p:attrName>style.visibility</p:attrName>
                                        </p:attrNameLst>
                                      </p:cBhvr>
                                      <p:to>
                                        <p:strVal val="hidden"/>
                                      </p:to>
                                    </p:set>
                                  </p:childTnLst>
                                </p:cTn>
                              </p:par>
                              <p:par>
                                <p:cTn id="249" presetID="2" presetClass="exit" presetSubtype="4" fill="hold" grpId="3" nodeType="withEffect">
                                  <p:stCondLst>
                                    <p:cond delay="0"/>
                                  </p:stCondLst>
                                  <p:childTnLst>
                                    <p:anim calcmode="lin" valueType="num">
                                      <p:cBhvr additive="base">
                                        <p:cTn id="250" dur="3000"/>
                                        <p:tgtEl>
                                          <p:spTgt spid="10"/>
                                        </p:tgtEl>
                                        <p:attrNameLst>
                                          <p:attrName>ppt_x</p:attrName>
                                        </p:attrNameLst>
                                      </p:cBhvr>
                                      <p:tavLst>
                                        <p:tav tm="0">
                                          <p:val>
                                            <p:strVal val="ppt_x"/>
                                          </p:val>
                                        </p:tav>
                                        <p:tav tm="100000">
                                          <p:val>
                                            <p:strVal val="ppt_x"/>
                                          </p:val>
                                        </p:tav>
                                      </p:tavLst>
                                    </p:anim>
                                    <p:anim calcmode="lin" valueType="num">
                                      <p:cBhvr additive="base">
                                        <p:cTn id="251" dur="3000"/>
                                        <p:tgtEl>
                                          <p:spTgt spid="10"/>
                                        </p:tgtEl>
                                        <p:attrNameLst>
                                          <p:attrName>ppt_y</p:attrName>
                                        </p:attrNameLst>
                                      </p:cBhvr>
                                      <p:tavLst>
                                        <p:tav tm="0">
                                          <p:val>
                                            <p:strVal val="ppt_y"/>
                                          </p:val>
                                        </p:tav>
                                        <p:tav tm="100000">
                                          <p:val>
                                            <p:strVal val="1+ppt_h/2"/>
                                          </p:val>
                                        </p:tav>
                                      </p:tavLst>
                                    </p:anim>
                                    <p:set>
                                      <p:cBhvr>
                                        <p:cTn id="252" dur="1" fill="hold">
                                          <p:stCondLst>
                                            <p:cond delay="2999"/>
                                          </p:stCondLst>
                                        </p:cTn>
                                        <p:tgtEl>
                                          <p:spTgt spid="10"/>
                                        </p:tgtEl>
                                        <p:attrNameLst>
                                          <p:attrName>style.visibility</p:attrName>
                                        </p:attrNameLst>
                                      </p:cBhvr>
                                      <p:to>
                                        <p:strVal val="hidden"/>
                                      </p:to>
                                    </p:set>
                                  </p:childTnLst>
                                </p:cTn>
                              </p:par>
                              <p:par>
                                <p:cTn id="253" presetID="2" presetClass="exit" presetSubtype="4" fill="hold" grpId="3" nodeType="withEffect">
                                  <p:stCondLst>
                                    <p:cond delay="0"/>
                                  </p:stCondLst>
                                  <p:childTnLst>
                                    <p:anim calcmode="lin" valueType="num">
                                      <p:cBhvr additive="base">
                                        <p:cTn id="254" dur="3000"/>
                                        <p:tgtEl>
                                          <p:spTgt spid="11"/>
                                        </p:tgtEl>
                                        <p:attrNameLst>
                                          <p:attrName>ppt_x</p:attrName>
                                        </p:attrNameLst>
                                      </p:cBhvr>
                                      <p:tavLst>
                                        <p:tav tm="0">
                                          <p:val>
                                            <p:strVal val="ppt_x"/>
                                          </p:val>
                                        </p:tav>
                                        <p:tav tm="100000">
                                          <p:val>
                                            <p:strVal val="ppt_x"/>
                                          </p:val>
                                        </p:tav>
                                      </p:tavLst>
                                    </p:anim>
                                    <p:anim calcmode="lin" valueType="num">
                                      <p:cBhvr additive="base">
                                        <p:cTn id="255" dur="3000"/>
                                        <p:tgtEl>
                                          <p:spTgt spid="11"/>
                                        </p:tgtEl>
                                        <p:attrNameLst>
                                          <p:attrName>ppt_y</p:attrName>
                                        </p:attrNameLst>
                                      </p:cBhvr>
                                      <p:tavLst>
                                        <p:tav tm="0">
                                          <p:val>
                                            <p:strVal val="ppt_y"/>
                                          </p:val>
                                        </p:tav>
                                        <p:tav tm="100000">
                                          <p:val>
                                            <p:strVal val="1+ppt_h/2"/>
                                          </p:val>
                                        </p:tav>
                                      </p:tavLst>
                                    </p:anim>
                                    <p:set>
                                      <p:cBhvr>
                                        <p:cTn id="256" dur="1" fill="hold">
                                          <p:stCondLst>
                                            <p:cond delay="2999"/>
                                          </p:stCondLst>
                                        </p:cTn>
                                        <p:tgtEl>
                                          <p:spTgt spid="11"/>
                                        </p:tgtEl>
                                        <p:attrNameLst>
                                          <p:attrName>style.visibility</p:attrName>
                                        </p:attrNameLst>
                                      </p:cBhvr>
                                      <p:to>
                                        <p:strVal val="hidden"/>
                                      </p:to>
                                    </p:set>
                                  </p:childTnLst>
                                </p:cTn>
                              </p:par>
                              <p:par>
                                <p:cTn id="257" presetID="2" presetClass="exit" presetSubtype="4" fill="hold" grpId="3" nodeType="withEffect">
                                  <p:stCondLst>
                                    <p:cond delay="0"/>
                                  </p:stCondLst>
                                  <p:childTnLst>
                                    <p:anim calcmode="lin" valueType="num">
                                      <p:cBhvr additive="base">
                                        <p:cTn id="258" dur="3000"/>
                                        <p:tgtEl>
                                          <p:spTgt spid="12"/>
                                        </p:tgtEl>
                                        <p:attrNameLst>
                                          <p:attrName>ppt_x</p:attrName>
                                        </p:attrNameLst>
                                      </p:cBhvr>
                                      <p:tavLst>
                                        <p:tav tm="0">
                                          <p:val>
                                            <p:strVal val="ppt_x"/>
                                          </p:val>
                                        </p:tav>
                                        <p:tav tm="100000">
                                          <p:val>
                                            <p:strVal val="ppt_x"/>
                                          </p:val>
                                        </p:tav>
                                      </p:tavLst>
                                    </p:anim>
                                    <p:anim calcmode="lin" valueType="num">
                                      <p:cBhvr additive="base">
                                        <p:cTn id="259" dur="3000"/>
                                        <p:tgtEl>
                                          <p:spTgt spid="12"/>
                                        </p:tgtEl>
                                        <p:attrNameLst>
                                          <p:attrName>ppt_y</p:attrName>
                                        </p:attrNameLst>
                                      </p:cBhvr>
                                      <p:tavLst>
                                        <p:tav tm="0">
                                          <p:val>
                                            <p:strVal val="ppt_y"/>
                                          </p:val>
                                        </p:tav>
                                        <p:tav tm="100000">
                                          <p:val>
                                            <p:strVal val="1+ppt_h/2"/>
                                          </p:val>
                                        </p:tav>
                                      </p:tavLst>
                                    </p:anim>
                                    <p:set>
                                      <p:cBhvr>
                                        <p:cTn id="260" dur="1" fill="hold">
                                          <p:stCondLst>
                                            <p:cond delay="2999"/>
                                          </p:stCondLst>
                                        </p:cTn>
                                        <p:tgtEl>
                                          <p:spTgt spid="12"/>
                                        </p:tgtEl>
                                        <p:attrNameLst>
                                          <p:attrName>style.visibility</p:attrName>
                                        </p:attrNameLst>
                                      </p:cBhvr>
                                      <p:to>
                                        <p:strVal val="hidden"/>
                                      </p:to>
                                    </p:set>
                                  </p:childTnLst>
                                </p:cTn>
                              </p:par>
                              <p:par>
                                <p:cTn id="261" presetID="2" presetClass="exit" presetSubtype="4" fill="hold" grpId="3" nodeType="withEffect">
                                  <p:stCondLst>
                                    <p:cond delay="0"/>
                                  </p:stCondLst>
                                  <p:childTnLst>
                                    <p:anim calcmode="lin" valueType="num">
                                      <p:cBhvr additive="base">
                                        <p:cTn id="262" dur="3000"/>
                                        <p:tgtEl>
                                          <p:spTgt spid="13"/>
                                        </p:tgtEl>
                                        <p:attrNameLst>
                                          <p:attrName>ppt_x</p:attrName>
                                        </p:attrNameLst>
                                      </p:cBhvr>
                                      <p:tavLst>
                                        <p:tav tm="0">
                                          <p:val>
                                            <p:strVal val="ppt_x"/>
                                          </p:val>
                                        </p:tav>
                                        <p:tav tm="100000">
                                          <p:val>
                                            <p:strVal val="ppt_x"/>
                                          </p:val>
                                        </p:tav>
                                      </p:tavLst>
                                    </p:anim>
                                    <p:anim calcmode="lin" valueType="num">
                                      <p:cBhvr additive="base">
                                        <p:cTn id="263" dur="3000"/>
                                        <p:tgtEl>
                                          <p:spTgt spid="13"/>
                                        </p:tgtEl>
                                        <p:attrNameLst>
                                          <p:attrName>ppt_y</p:attrName>
                                        </p:attrNameLst>
                                      </p:cBhvr>
                                      <p:tavLst>
                                        <p:tav tm="0">
                                          <p:val>
                                            <p:strVal val="ppt_y"/>
                                          </p:val>
                                        </p:tav>
                                        <p:tav tm="100000">
                                          <p:val>
                                            <p:strVal val="1+ppt_h/2"/>
                                          </p:val>
                                        </p:tav>
                                      </p:tavLst>
                                    </p:anim>
                                    <p:set>
                                      <p:cBhvr>
                                        <p:cTn id="264" dur="1" fill="hold">
                                          <p:stCondLst>
                                            <p:cond delay="2999"/>
                                          </p:stCondLst>
                                        </p:cTn>
                                        <p:tgtEl>
                                          <p:spTgt spid="13"/>
                                        </p:tgtEl>
                                        <p:attrNameLst>
                                          <p:attrName>style.visibility</p:attrName>
                                        </p:attrNameLst>
                                      </p:cBhvr>
                                      <p:to>
                                        <p:strVal val="hidden"/>
                                      </p:to>
                                    </p:set>
                                  </p:childTnLst>
                                </p:cTn>
                              </p:par>
                              <p:par>
                                <p:cTn id="265" presetID="2" presetClass="exit" presetSubtype="4" fill="hold" grpId="3" nodeType="withEffect">
                                  <p:stCondLst>
                                    <p:cond delay="0"/>
                                  </p:stCondLst>
                                  <p:childTnLst>
                                    <p:anim calcmode="lin" valueType="num">
                                      <p:cBhvr additive="base">
                                        <p:cTn id="266" dur="3000"/>
                                        <p:tgtEl>
                                          <p:spTgt spid="14"/>
                                        </p:tgtEl>
                                        <p:attrNameLst>
                                          <p:attrName>ppt_x</p:attrName>
                                        </p:attrNameLst>
                                      </p:cBhvr>
                                      <p:tavLst>
                                        <p:tav tm="0">
                                          <p:val>
                                            <p:strVal val="ppt_x"/>
                                          </p:val>
                                        </p:tav>
                                        <p:tav tm="100000">
                                          <p:val>
                                            <p:strVal val="ppt_x"/>
                                          </p:val>
                                        </p:tav>
                                      </p:tavLst>
                                    </p:anim>
                                    <p:anim calcmode="lin" valueType="num">
                                      <p:cBhvr additive="base">
                                        <p:cTn id="267" dur="3000"/>
                                        <p:tgtEl>
                                          <p:spTgt spid="14"/>
                                        </p:tgtEl>
                                        <p:attrNameLst>
                                          <p:attrName>ppt_y</p:attrName>
                                        </p:attrNameLst>
                                      </p:cBhvr>
                                      <p:tavLst>
                                        <p:tav tm="0">
                                          <p:val>
                                            <p:strVal val="ppt_y"/>
                                          </p:val>
                                        </p:tav>
                                        <p:tav tm="100000">
                                          <p:val>
                                            <p:strVal val="1+ppt_h/2"/>
                                          </p:val>
                                        </p:tav>
                                      </p:tavLst>
                                    </p:anim>
                                    <p:set>
                                      <p:cBhvr>
                                        <p:cTn id="268" dur="1" fill="hold">
                                          <p:stCondLst>
                                            <p:cond delay="2999"/>
                                          </p:stCondLst>
                                        </p:cTn>
                                        <p:tgtEl>
                                          <p:spTgt spid="14"/>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15"/>
                                        </p:tgtEl>
                                        <p:attrNameLst>
                                          <p:attrName>ppt_x</p:attrName>
                                        </p:attrNameLst>
                                      </p:cBhvr>
                                      <p:tavLst>
                                        <p:tav tm="0">
                                          <p:val>
                                            <p:strVal val="ppt_x"/>
                                          </p:val>
                                        </p:tav>
                                        <p:tav tm="100000">
                                          <p:val>
                                            <p:strVal val="ppt_x"/>
                                          </p:val>
                                        </p:tav>
                                      </p:tavLst>
                                    </p:anim>
                                    <p:anim calcmode="lin" valueType="num">
                                      <p:cBhvr additive="base">
                                        <p:cTn id="271" dur="3000"/>
                                        <p:tgtEl>
                                          <p:spTgt spid="15"/>
                                        </p:tgtEl>
                                        <p:attrNameLst>
                                          <p:attrName>ppt_y</p:attrName>
                                        </p:attrNameLst>
                                      </p:cBhvr>
                                      <p:tavLst>
                                        <p:tav tm="0">
                                          <p:val>
                                            <p:strVal val="ppt_y"/>
                                          </p:val>
                                        </p:tav>
                                        <p:tav tm="100000">
                                          <p:val>
                                            <p:strVal val="0-ppt_h/2"/>
                                          </p:val>
                                        </p:tav>
                                      </p:tavLst>
                                    </p:anim>
                                    <p:set>
                                      <p:cBhvr>
                                        <p:cTn id="272" dur="1" fill="hold">
                                          <p:stCondLst>
                                            <p:cond delay="2999"/>
                                          </p:stCondLst>
                                        </p:cTn>
                                        <p:tgtEl>
                                          <p:spTgt spid="15"/>
                                        </p:tgtEl>
                                        <p:attrNameLst>
                                          <p:attrName>style.visibility</p:attrName>
                                        </p:attrNameLst>
                                      </p:cBhvr>
                                      <p:to>
                                        <p:strVal val="hidden"/>
                                      </p:to>
                                    </p:set>
                                  </p:childTnLst>
                                </p:cTn>
                              </p:par>
                              <p:par>
                                <p:cTn id="273" presetID="2" presetClass="exit" presetSubtype="1" fill="hold" grpId="3" nodeType="withEffect">
                                  <p:stCondLst>
                                    <p:cond delay="0"/>
                                  </p:stCondLst>
                                  <p:childTnLst>
                                    <p:anim calcmode="lin" valueType="num">
                                      <p:cBhvr additive="base">
                                        <p:cTn id="274" dur="3000"/>
                                        <p:tgtEl>
                                          <p:spTgt spid="16"/>
                                        </p:tgtEl>
                                        <p:attrNameLst>
                                          <p:attrName>ppt_x</p:attrName>
                                        </p:attrNameLst>
                                      </p:cBhvr>
                                      <p:tavLst>
                                        <p:tav tm="0">
                                          <p:val>
                                            <p:strVal val="ppt_x"/>
                                          </p:val>
                                        </p:tav>
                                        <p:tav tm="100000">
                                          <p:val>
                                            <p:strVal val="ppt_x"/>
                                          </p:val>
                                        </p:tav>
                                      </p:tavLst>
                                    </p:anim>
                                    <p:anim calcmode="lin" valueType="num">
                                      <p:cBhvr additive="base">
                                        <p:cTn id="275" dur="3000"/>
                                        <p:tgtEl>
                                          <p:spTgt spid="16"/>
                                        </p:tgtEl>
                                        <p:attrNameLst>
                                          <p:attrName>ppt_y</p:attrName>
                                        </p:attrNameLst>
                                      </p:cBhvr>
                                      <p:tavLst>
                                        <p:tav tm="0">
                                          <p:val>
                                            <p:strVal val="ppt_y"/>
                                          </p:val>
                                        </p:tav>
                                        <p:tav tm="100000">
                                          <p:val>
                                            <p:strVal val="0-ppt_h/2"/>
                                          </p:val>
                                        </p:tav>
                                      </p:tavLst>
                                    </p:anim>
                                    <p:set>
                                      <p:cBhvr>
                                        <p:cTn id="276" dur="1" fill="hold">
                                          <p:stCondLst>
                                            <p:cond delay="2999"/>
                                          </p:stCondLst>
                                        </p:cTn>
                                        <p:tgtEl>
                                          <p:spTgt spid="16"/>
                                        </p:tgtEl>
                                        <p:attrNameLst>
                                          <p:attrName>style.visibility</p:attrName>
                                        </p:attrNameLst>
                                      </p:cBhvr>
                                      <p:to>
                                        <p:strVal val="hidden"/>
                                      </p:to>
                                    </p:set>
                                  </p:childTnLst>
                                </p:cTn>
                              </p:par>
                              <p:par>
                                <p:cTn id="277" presetID="2" presetClass="exit" presetSubtype="1" fill="hold" grpId="3" nodeType="withEffect">
                                  <p:stCondLst>
                                    <p:cond delay="0"/>
                                  </p:stCondLst>
                                  <p:childTnLst>
                                    <p:anim calcmode="lin" valueType="num">
                                      <p:cBhvr additive="base">
                                        <p:cTn id="278" dur="3000"/>
                                        <p:tgtEl>
                                          <p:spTgt spid="17"/>
                                        </p:tgtEl>
                                        <p:attrNameLst>
                                          <p:attrName>ppt_x</p:attrName>
                                        </p:attrNameLst>
                                      </p:cBhvr>
                                      <p:tavLst>
                                        <p:tav tm="0">
                                          <p:val>
                                            <p:strVal val="ppt_x"/>
                                          </p:val>
                                        </p:tav>
                                        <p:tav tm="100000">
                                          <p:val>
                                            <p:strVal val="ppt_x"/>
                                          </p:val>
                                        </p:tav>
                                      </p:tavLst>
                                    </p:anim>
                                    <p:anim calcmode="lin" valueType="num">
                                      <p:cBhvr additive="base">
                                        <p:cTn id="279" dur="3000"/>
                                        <p:tgtEl>
                                          <p:spTgt spid="17"/>
                                        </p:tgtEl>
                                        <p:attrNameLst>
                                          <p:attrName>ppt_y</p:attrName>
                                        </p:attrNameLst>
                                      </p:cBhvr>
                                      <p:tavLst>
                                        <p:tav tm="0">
                                          <p:val>
                                            <p:strVal val="ppt_y"/>
                                          </p:val>
                                        </p:tav>
                                        <p:tav tm="100000">
                                          <p:val>
                                            <p:strVal val="0-ppt_h/2"/>
                                          </p:val>
                                        </p:tav>
                                      </p:tavLst>
                                    </p:anim>
                                    <p:set>
                                      <p:cBhvr>
                                        <p:cTn id="280" dur="1" fill="hold">
                                          <p:stCondLst>
                                            <p:cond delay="2999"/>
                                          </p:stCondLst>
                                        </p:cTn>
                                        <p:tgtEl>
                                          <p:spTgt spid="17"/>
                                        </p:tgtEl>
                                        <p:attrNameLst>
                                          <p:attrName>style.visibility</p:attrName>
                                        </p:attrNameLst>
                                      </p:cBhvr>
                                      <p:to>
                                        <p:strVal val="hidden"/>
                                      </p:to>
                                    </p:set>
                                  </p:childTnLst>
                                </p:cTn>
                              </p:par>
                              <p:par>
                                <p:cTn id="281" presetID="2" presetClass="exit" presetSubtype="1" fill="hold" grpId="3" nodeType="withEffect">
                                  <p:stCondLst>
                                    <p:cond delay="0"/>
                                  </p:stCondLst>
                                  <p:childTnLst>
                                    <p:anim calcmode="lin" valueType="num">
                                      <p:cBhvr additive="base">
                                        <p:cTn id="282" dur="3000"/>
                                        <p:tgtEl>
                                          <p:spTgt spid="18"/>
                                        </p:tgtEl>
                                        <p:attrNameLst>
                                          <p:attrName>ppt_x</p:attrName>
                                        </p:attrNameLst>
                                      </p:cBhvr>
                                      <p:tavLst>
                                        <p:tav tm="0">
                                          <p:val>
                                            <p:strVal val="ppt_x"/>
                                          </p:val>
                                        </p:tav>
                                        <p:tav tm="100000">
                                          <p:val>
                                            <p:strVal val="ppt_x"/>
                                          </p:val>
                                        </p:tav>
                                      </p:tavLst>
                                    </p:anim>
                                    <p:anim calcmode="lin" valueType="num">
                                      <p:cBhvr additive="base">
                                        <p:cTn id="283" dur="3000"/>
                                        <p:tgtEl>
                                          <p:spTgt spid="18"/>
                                        </p:tgtEl>
                                        <p:attrNameLst>
                                          <p:attrName>ppt_y</p:attrName>
                                        </p:attrNameLst>
                                      </p:cBhvr>
                                      <p:tavLst>
                                        <p:tav tm="0">
                                          <p:val>
                                            <p:strVal val="ppt_y"/>
                                          </p:val>
                                        </p:tav>
                                        <p:tav tm="100000">
                                          <p:val>
                                            <p:strVal val="0-ppt_h/2"/>
                                          </p:val>
                                        </p:tav>
                                      </p:tavLst>
                                    </p:anim>
                                    <p:set>
                                      <p:cBhvr>
                                        <p:cTn id="284" dur="1" fill="hold">
                                          <p:stCondLst>
                                            <p:cond delay="2999"/>
                                          </p:stCondLst>
                                        </p:cTn>
                                        <p:tgtEl>
                                          <p:spTgt spid="18"/>
                                        </p:tgtEl>
                                        <p:attrNameLst>
                                          <p:attrName>style.visibility</p:attrName>
                                        </p:attrNameLst>
                                      </p:cBhvr>
                                      <p:to>
                                        <p:strVal val="hidden"/>
                                      </p:to>
                                    </p:set>
                                  </p:childTnLst>
                                </p:cTn>
                              </p:par>
                              <p:par>
                                <p:cTn id="285" presetID="2" presetClass="exit" presetSubtype="1" fill="hold" grpId="3" nodeType="withEffect">
                                  <p:stCondLst>
                                    <p:cond delay="0"/>
                                  </p:stCondLst>
                                  <p:childTnLst>
                                    <p:anim calcmode="lin" valueType="num">
                                      <p:cBhvr additive="base">
                                        <p:cTn id="286" dur="3000"/>
                                        <p:tgtEl>
                                          <p:spTgt spid="19"/>
                                        </p:tgtEl>
                                        <p:attrNameLst>
                                          <p:attrName>ppt_x</p:attrName>
                                        </p:attrNameLst>
                                      </p:cBhvr>
                                      <p:tavLst>
                                        <p:tav tm="0">
                                          <p:val>
                                            <p:strVal val="ppt_x"/>
                                          </p:val>
                                        </p:tav>
                                        <p:tav tm="100000">
                                          <p:val>
                                            <p:strVal val="ppt_x"/>
                                          </p:val>
                                        </p:tav>
                                      </p:tavLst>
                                    </p:anim>
                                    <p:anim calcmode="lin" valueType="num">
                                      <p:cBhvr additive="base">
                                        <p:cTn id="287" dur="3000"/>
                                        <p:tgtEl>
                                          <p:spTgt spid="19"/>
                                        </p:tgtEl>
                                        <p:attrNameLst>
                                          <p:attrName>ppt_y</p:attrName>
                                        </p:attrNameLst>
                                      </p:cBhvr>
                                      <p:tavLst>
                                        <p:tav tm="0">
                                          <p:val>
                                            <p:strVal val="ppt_y"/>
                                          </p:val>
                                        </p:tav>
                                        <p:tav tm="100000">
                                          <p:val>
                                            <p:strVal val="0-ppt_h/2"/>
                                          </p:val>
                                        </p:tav>
                                      </p:tavLst>
                                    </p:anim>
                                    <p:set>
                                      <p:cBhvr>
                                        <p:cTn id="288" dur="1" fill="hold">
                                          <p:stCondLst>
                                            <p:cond delay="2999"/>
                                          </p:stCondLst>
                                        </p:cTn>
                                        <p:tgtEl>
                                          <p:spTgt spid="19"/>
                                        </p:tgtEl>
                                        <p:attrNameLst>
                                          <p:attrName>style.visibility</p:attrName>
                                        </p:attrNameLst>
                                      </p:cBhvr>
                                      <p:to>
                                        <p:strVal val="hidden"/>
                                      </p:to>
                                    </p:set>
                                  </p:childTnLst>
                                </p:cTn>
                              </p:par>
                              <p:par>
                                <p:cTn id="289" presetID="2" presetClass="exit" presetSubtype="1" fill="hold" grpId="3" nodeType="withEffect">
                                  <p:stCondLst>
                                    <p:cond delay="0"/>
                                  </p:stCondLst>
                                  <p:childTnLst>
                                    <p:anim calcmode="lin" valueType="num">
                                      <p:cBhvr additive="base">
                                        <p:cTn id="290" dur="3000"/>
                                        <p:tgtEl>
                                          <p:spTgt spid="20"/>
                                        </p:tgtEl>
                                        <p:attrNameLst>
                                          <p:attrName>ppt_x</p:attrName>
                                        </p:attrNameLst>
                                      </p:cBhvr>
                                      <p:tavLst>
                                        <p:tav tm="0">
                                          <p:val>
                                            <p:strVal val="ppt_x"/>
                                          </p:val>
                                        </p:tav>
                                        <p:tav tm="100000">
                                          <p:val>
                                            <p:strVal val="ppt_x"/>
                                          </p:val>
                                        </p:tav>
                                      </p:tavLst>
                                    </p:anim>
                                    <p:anim calcmode="lin" valueType="num">
                                      <p:cBhvr additive="base">
                                        <p:cTn id="291" dur="3000"/>
                                        <p:tgtEl>
                                          <p:spTgt spid="20"/>
                                        </p:tgtEl>
                                        <p:attrNameLst>
                                          <p:attrName>ppt_y</p:attrName>
                                        </p:attrNameLst>
                                      </p:cBhvr>
                                      <p:tavLst>
                                        <p:tav tm="0">
                                          <p:val>
                                            <p:strVal val="ppt_y"/>
                                          </p:val>
                                        </p:tav>
                                        <p:tav tm="100000">
                                          <p:val>
                                            <p:strVal val="0-ppt_h/2"/>
                                          </p:val>
                                        </p:tav>
                                      </p:tavLst>
                                    </p:anim>
                                    <p:set>
                                      <p:cBhvr>
                                        <p:cTn id="292" dur="1" fill="hold">
                                          <p:stCondLst>
                                            <p:cond delay="2999"/>
                                          </p:stCondLst>
                                        </p:cTn>
                                        <p:tgtEl>
                                          <p:spTgt spid="20"/>
                                        </p:tgtEl>
                                        <p:attrNameLst>
                                          <p:attrName>style.visibility</p:attrName>
                                        </p:attrNameLst>
                                      </p:cBhvr>
                                      <p:to>
                                        <p:strVal val="hidden"/>
                                      </p:to>
                                    </p:set>
                                  </p:childTnLst>
                                </p:cTn>
                              </p:par>
                              <p:par>
                                <p:cTn id="293" presetID="2" presetClass="exit" presetSubtype="1" fill="hold" grpId="3" nodeType="withEffect">
                                  <p:stCondLst>
                                    <p:cond delay="0"/>
                                  </p:stCondLst>
                                  <p:childTnLst>
                                    <p:anim calcmode="lin" valueType="num">
                                      <p:cBhvr additive="base">
                                        <p:cTn id="294" dur="3000"/>
                                        <p:tgtEl>
                                          <p:spTgt spid="21"/>
                                        </p:tgtEl>
                                        <p:attrNameLst>
                                          <p:attrName>ppt_x</p:attrName>
                                        </p:attrNameLst>
                                      </p:cBhvr>
                                      <p:tavLst>
                                        <p:tav tm="0">
                                          <p:val>
                                            <p:strVal val="ppt_x"/>
                                          </p:val>
                                        </p:tav>
                                        <p:tav tm="100000">
                                          <p:val>
                                            <p:strVal val="ppt_x"/>
                                          </p:val>
                                        </p:tav>
                                      </p:tavLst>
                                    </p:anim>
                                    <p:anim calcmode="lin" valueType="num">
                                      <p:cBhvr additive="base">
                                        <p:cTn id="295" dur="3000"/>
                                        <p:tgtEl>
                                          <p:spTgt spid="21"/>
                                        </p:tgtEl>
                                        <p:attrNameLst>
                                          <p:attrName>ppt_y</p:attrName>
                                        </p:attrNameLst>
                                      </p:cBhvr>
                                      <p:tavLst>
                                        <p:tav tm="0">
                                          <p:val>
                                            <p:strVal val="ppt_y"/>
                                          </p:val>
                                        </p:tav>
                                        <p:tav tm="100000">
                                          <p:val>
                                            <p:strVal val="0-ppt_h/2"/>
                                          </p:val>
                                        </p:tav>
                                      </p:tavLst>
                                    </p:anim>
                                    <p:set>
                                      <p:cBhvr>
                                        <p:cTn id="296" dur="1" fill="hold">
                                          <p:stCondLst>
                                            <p:cond delay="2999"/>
                                          </p:stCondLst>
                                        </p:cTn>
                                        <p:tgtEl>
                                          <p:spTgt spid="21"/>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3000"/>
                                        <p:tgtEl>
                                          <p:spTgt spid="22"/>
                                        </p:tgtEl>
                                        <p:attrNameLst>
                                          <p:attrName>ppt_x</p:attrName>
                                        </p:attrNameLst>
                                      </p:cBhvr>
                                      <p:tavLst>
                                        <p:tav tm="0">
                                          <p:val>
                                            <p:strVal val="ppt_x"/>
                                          </p:val>
                                        </p:tav>
                                        <p:tav tm="100000">
                                          <p:val>
                                            <p:strVal val="ppt_x"/>
                                          </p:val>
                                        </p:tav>
                                      </p:tavLst>
                                    </p:anim>
                                    <p:anim calcmode="lin" valueType="num">
                                      <p:cBhvr additive="base">
                                        <p:cTn id="299" dur="3000"/>
                                        <p:tgtEl>
                                          <p:spTgt spid="22"/>
                                        </p:tgtEl>
                                        <p:attrNameLst>
                                          <p:attrName>ppt_y</p:attrName>
                                        </p:attrNameLst>
                                      </p:cBhvr>
                                      <p:tavLst>
                                        <p:tav tm="0">
                                          <p:val>
                                            <p:strVal val="ppt_y"/>
                                          </p:val>
                                        </p:tav>
                                        <p:tav tm="100000">
                                          <p:val>
                                            <p:strVal val="0-ppt_h/2"/>
                                          </p:val>
                                        </p:tav>
                                      </p:tavLst>
                                    </p:anim>
                                    <p:set>
                                      <p:cBhvr>
                                        <p:cTn id="300" dur="1" fill="hold">
                                          <p:stCondLst>
                                            <p:cond delay="2999"/>
                                          </p:stCondLst>
                                        </p:cTn>
                                        <p:tgtEl>
                                          <p:spTgt spid="22"/>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3000"/>
                                        <p:tgtEl>
                                          <p:spTgt spid="23"/>
                                        </p:tgtEl>
                                        <p:attrNameLst>
                                          <p:attrName>ppt_x</p:attrName>
                                        </p:attrNameLst>
                                      </p:cBhvr>
                                      <p:tavLst>
                                        <p:tav tm="0">
                                          <p:val>
                                            <p:strVal val="ppt_x"/>
                                          </p:val>
                                        </p:tav>
                                        <p:tav tm="100000">
                                          <p:val>
                                            <p:strVal val="ppt_x"/>
                                          </p:val>
                                        </p:tav>
                                      </p:tavLst>
                                    </p:anim>
                                    <p:anim calcmode="lin" valueType="num">
                                      <p:cBhvr additive="base">
                                        <p:cTn id="303" dur="3000"/>
                                        <p:tgtEl>
                                          <p:spTgt spid="23"/>
                                        </p:tgtEl>
                                        <p:attrNameLst>
                                          <p:attrName>ppt_y</p:attrName>
                                        </p:attrNameLst>
                                      </p:cBhvr>
                                      <p:tavLst>
                                        <p:tav tm="0">
                                          <p:val>
                                            <p:strVal val="ppt_y"/>
                                          </p:val>
                                        </p:tav>
                                        <p:tav tm="100000">
                                          <p:val>
                                            <p:strVal val="0-ppt_h/2"/>
                                          </p:val>
                                        </p:tav>
                                      </p:tavLst>
                                    </p:anim>
                                    <p:set>
                                      <p:cBhvr>
                                        <p:cTn id="304" dur="1" fill="hold">
                                          <p:stCondLst>
                                            <p:cond delay="2999"/>
                                          </p:stCondLst>
                                        </p:cTn>
                                        <p:tgtEl>
                                          <p:spTgt spid="23"/>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3000"/>
                                        <p:tgtEl>
                                          <p:spTgt spid="24"/>
                                        </p:tgtEl>
                                        <p:attrNameLst>
                                          <p:attrName>ppt_x</p:attrName>
                                        </p:attrNameLst>
                                      </p:cBhvr>
                                      <p:tavLst>
                                        <p:tav tm="0">
                                          <p:val>
                                            <p:strVal val="ppt_x"/>
                                          </p:val>
                                        </p:tav>
                                        <p:tav tm="100000">
                                          <p:val>
                                            <p:strVal val="ppt_x"/>
                                          </p:val>
                                        </p:tav>
                                      </p:tavLst>
                                    </p:anim>
                                    <p:anim calcmode="lin" valueType="num">
                                      <p:cBhvr additive="base">
                                        <p:cTn id="307" dur="3000"/>
                                        <p:tgtEl>
                                          <p:spTgt spid="24"/>
                                        </p:tgtEl>
                                        <p:attrNameLst>
                                          <p:attrName>ppt_y</p:attrName>
                                        </p:attrNameLst>
                                      </p:cBhvr>
                                      <p:tavLst>
                                        <p:tav tm="0">
                                          <p:val>
                                            <p:strVal val="ppt_y"/>
                                          </p:val>
                                        </p:tav>
                                        <p:tav tm="100000">
                                          <p:val>
                                            <p:strVal val="0-ppt_h/2"/>
                                          </p:val>
                                        </p:tav>
                                      </p:tavLst>
                                    </p:anim>
                                    <p:set>
                                      <p:cBhvr>
                                        <p:cTn id="308" dur="1" fill="hold">
                                          <p:stCondLst>
                                            <p:cond delay="2999"/>
                                          </p:stCondLst>
                                        </p:cTn>
                                        <p:tgtEl>
                                          <p:spTgt spid="24"/>
                                        </p:tgtEl>
                                        <p:attrNameLst>
                                          <p:attrName>style.visibility</p:attrName>
                                        </p:attrNameLst>
                                      </p:cBhvr>
                                      <p:to>
                                        <p:strVal val="hidden"/>
                                      </p:to>
                                    </p:set>
                                  </p:childTnLst>
                                </p:cTn>
                              </p:par>
                              <p:par>
                                <p:cTn id="309" presetID="23" presetClass="entr" presetSubtype="288" fill="hold" nodeType="withEffect">
                                  <p:stCondLst>
                                    <p:cond delay="0"/>
                                  </p:stCondLst>
                                  <p:childTnLst>
                                    <p:set>
                                      <p:cBhvr>
                                        <p:cTn id="310" dur="1" fill="hold">
                                          <p:stCondLst>
                                            <p:cond delay="0"/>
                                          </p:stCondLst>
                                        </p:cTn>
                                        <p:tgtEl>
                                          <p:spTgt spid="4"/>
                                        </p:tgtEl>
                                        <p:attrNameLst>
                                          <p:attrName>style.visibility</p:attrName>
                                        </p:attrNameLst>
                                      </p:cBhvr>
                                      <p:to>
                                        <p:strVal val="visible"/>
                                      </p:to>
                                    </p:set>
                                    <p:anim calcmode="lin" valueType="num">
                                      <p:cBhvr>
                                        <p:cTn id="311" dur="3000" fill="hold"/>
                                        <p:tgtEl>
                                          <p:spTgt spid="4"/>
                                        </p:tgtEl>
                                        <p:attrNameLst>
                                          <p:attrName>ppt_w</p:attrName>
                                        </p:attrNameLst>
                                      </p:cBhvr>
                                      <p:tavLst>
                                        <p:tav tm="0">
                                          <p:val>
                                            <p:strVal val="4/3*#ppt_w"/>
                                          </p:val>
                                        </p:tav>
                                        <p:tav tm="100000">
                                          <p:val>
                                            <p:strVal val="#ppt_w"/>
                                          </p:val>
                                        </p:tav>
                                      </p:tavLst>
                                    </p:anim>
                                    <p:anim calcmode="lin" valueType="num">
                                      <p:cBhvr>
                                        <p:cTn id="312" dur="3000" fill="hold"/>
                                        <p:tgtEl>
                                          <p:spTgt spid="4"/>
                                        </p:tgtEl>
                                        <p:attrNameLst>
                                          <p:attrName>ppt_h</p:attrName>
                                        </p:attrNameLst>
                                      </p:cBhvr>
                                      <p:tavLst>
                                        <p:tav tm="0">
                                          <p:val>
                                            <p:strVal val="4/3*#ppt_h"/>
                                          </p:val>
                                        </p:tav>
                                        <p:tav tm="100000">
                                          <p:val>
                                            <p:strVal val="#ppt_h"/>
                                          </p:val>
                                        </p:tav>
                                      </p:tavLst>
                                    </p:anim>
                                  </p:childTnLst>
                                </p:cTn>
                              </p:par>
                              <p:par>
                                <p:cTn id="313" presetID="16" presetClass="entr" presetSubtype="42" fill="hold" nodeType="withEffect">
                                  <p:stCondLst>
                                    <p:cond delay="0"/>
                                  </p:stCondLst>
                                  <p:childTnLst>
                                    <p:set>
                                      <p:cBhvr>
                                        <p:cTn id="314" dur="1" fill="hold">
                                          <p:stCondLst>
                                            <p:cond delay="0"/>
                                          </p:stCondLst>
                                        </p:cTn>
                                        <p:tgtEl>
                                          <p:spTgt spid="4"/>
                                        </p:tgtEl>
                                        <p:attrNameLst>
                                          <p:attrName>style.visibility</p:attrName>
                                        </p:attrNameLst>
                                      </p:cBhvr>
                                      <p:to>
                                        <p:strVal val="visible"/>
                                      </p:to>
                                    </p:set>
                                    <p:animEffect transition="in" filter="barn(outHorizontal)">
                                      <p:cBhvr>
                                        <p:cTn id="315" dur="3000"/>
                                        <p:tgtEl>
                                          <p:spTgt spid="4"/>
                                        </p:tgtEl>
                                      </p:cBhvr>
                                    </p:animEffect>
                                  </p:childTnLst>
                                </p:cTn>
                              </p:par>
                            </p:childTnLst>
                          </p:cTn>
                        </p:par>
                        <p:par>
                          <p:cTn id="316" fill="hold">
                            <p:stCondLst>
                              <p:cond delay="6000"/>
                            </p:stCondLst>
                            <p:childTnLst>
                              <p:par>
                                <p:cTn id="317" presetID="2" presetClass="entr" presetSubtype="4" fill="hold" grpId="0" nodeType="afterEffect">
                                  <p:stCondLst>
                                    <p:cond delay="0"/>
                                  </p:stCondLst>
                                  <p:childTnLst>
                                    <p:set>
                                      <p:cBhvr>
                                        <p:cTn id="318" dur="1" fill="hold">
                                          <p:stCondLst>
                                            <p:cond delay="0"/>
                                          </p:stCondLst>
                                        </p:cTn>
                                        <p:tgtEl>
                                          <p:spTgt spid="25"/>
                                        </p:tgtEl>
                                        <p:attrNameLst>
                                          <p:attrName>style.visibility</p:attrName>
                                        </p:attrNameLst>
                                      </p:cBhvr>
                                      <p:to>
                                        <p:strVal val="visible"/>
                                      </p:to>
                                    </p:set>
                                    <p:anim calcmode="lin" valueType="num">
                                      <p:cBhvr additive="base">
                                        <p:cTn id="319" dur="2000" fill="hold"/>
                                        <p:tgtEl>
                                          <p:spTgt spid="25"/>
                                        </p:tgtEl>
                                        <p:attrNameLst>
                                          <p:attrName>ppt_x</p:attrName>
                                        </p:attrNameLst>
                                      </p:cBhvr>
                                      <p:tavLst>
                                        <p:tav tm="0">
                                          <p:val>
                                            <p:strVal val="#ppt_x"/>
                                          </p:val>
                                        </p:tav>
                                        <p:tav tm="100000">
                                          <p:val>
                                            <p:strVal val="#ppt_x"/>
                                          </p:val>
                                        </p:tav>
                                      </p:tavLst>
                                    </p:anim>
                                    <p:anim calcmode="lin" valueType="num">
                                      <p:cBhvr additive="base">
                                        <p:cTn id="320" dur="20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57687.jpg"/>
          <p:cNvPicPr>
            <a:picLocks noChangeAspect="1"/>
          </p:cNvPicPr>
          <p:nvPr/>
        </p:nvPicPr>
        <p:blipFill>
          <a:blip r:embed="rId2"/>
          <a:stretch>
            <a:fillRect/>
          </a:stretch>
        </p:blipFill>
        <p:spPr>
          <a:xfrm>
            <a:off x="5945" y="0"/>
            <a:ext cx="9132109" cy="6858000"/>
          </a:xfrm>
          <a:prstGeom prst="rect">
            <a:avLst/>
          </a:prstGeom>
        </p:spPr>
      </p:pic>
      <p:sp>
        <p:nvSpPr>
          <p:cNvPr id="5" name="4 Luna"/>
          <p:cNvSpPr/>
          <p:nvPr/>
        </p:nvSpPr>
        <p:spPr>
          <a:xfrm>
            <a:off x="0" y="1500174"/>
            <a:ext cx="2214546" cy="378621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1142976" y="1500174"/>
            <a:ext cx="2214546" cy="378621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2357422" y="1428736"/>
            <a:ext cx="2214546" cy="378621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flipH="1">
            <a:off x="7143768" y="1428736"/>
            <a:ext cx="2000232" cy="378621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flipH="1">
            <a:off x="6072198" y="1428736"/>
            <a:ext cx="2000232" cy="378621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flipH="1">
            <a:off x="4929190" y="1500174"/>
            <a:ext cx="2000232" cy="378621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6"/>
                                        </p:tgtEl>
                                        <p:attrNameLst>
                                          <p:attrName>style.opacity</p:attrName>
                                        </p:attrNameLst>
                                      </p:cBhvr>
                                      <p:to>
                                        <p:strVal val="0"/>
                                      </p:to>
                                    </p:set>
                                    <p:animEffect filter="image" prLst="opacity: 0">
                                      <p:cBhvr rctx="IE">
                                        <p:cTn id="7" dur="indefinite"/>
                                        <p:tgtEl>
                                          <p:spTgt spid="1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plus(in)">
                                      <p:cBhvr>
                                        <p:cTn id="19" dur="3000"/>
                                        <p:tgtEl>
                                          <p:spTgt spid="1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plus(in)">
                                      <p:cBhvr>
                                        <p:cTn id="22" dur="3000"/>
                                        <p:tgtEl>
                                          <p:spTgt spid="1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8" presetClass="emph" presetSubtype="0" fill="hold" grpId="1" nodeType="withEffect">
                                  <p:stCondLst>
                                    <p:cond delay="0"/>
                                  </p:stCondLst>
                                  <p:childTnLst>
                                    <p:animRot by="21600000">
                                      <p:cBhvr>
                                        <p:cTn id="27" dur="3000" fill="hold"/>
                                        <p:tgtEl>
                                          <p:spTgt spid="5"/>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11"/>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12"/>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13"/>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14"/>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5"/>
                                        </p:tgtEl>
                                        <p:attrNameLst>
                                          <p:attrName>r</p:attrName>
                                        </p:attrNameLst>
                                      </p:cBhvr>
                                    </p:animRot>
                                  </p:childTnLst>
                                </p:cTn>
                              </p:par>
                            </p:childTnLst>
                          </p:cTn>
                        </p:par>
                        <p:par>
                          <p:cTn id="38" fill="hold">
                            <p:stCondLst>
                              <p:cond delay="3000"/>
                            </p:stCondLst>
                            <p:childTnLst>
                              <p:par>
                                <p:cTn id="39" presetID="2" presetClass="exit" presetSubtype="2" fill="hold" grpId="2" nodeType="afterEffect">
                                  <p:stCondLst>
                                    <p:cond delay="0"/>
                                  </p:stCondLst>
                                  <p:childTnLst>
                                    <p:anim calcmode="lin" valueType="num">
                                      <p:cBhvr additive="base">
                                        <p:cTn id="40" dur="3000"/>
                                        <p:tgtEl>
                                          <p:spTgt spid="5"/>
                                        </p:tgtEl>
                                        <p:attrNameLst>
                                          <p:attrName>ppt_x</p:attrName>
                                        </p:attrNameLst>
                                      </p:cBhvr>
                                      <p:tavLst>
                                        <p:tav tm="0">
                                          <p:val>
                                            <p:strVal val="ppt_x"/>
                                          </p:val>
                                        </p:tav>
                                        <p:tav tm="100000">
                                          <p:val>
                                            <p:strVal val="1+ppt_w/2"/>
                                          </p:val>
                                        </p:tav>
                                      </p:tavLst>
                                    </p:anim>
                                    <p:anim calcmode="lin" valueType="num">
                                      <p:cBhvr additive="base">
                                        <p:cTn id="41" dur="3000"/>
                                        <p:tgtEl>
                                          <p:spTgt spid="5"/>
                                        </p:tgtEl>
                                        <p:attrNameLst>
                                          <p:attrName>ppt_y</p:attrName>
                                        </p:attrNameLst>
                                      </p:cBhvr>
                                      <p:tavLst>
                                        <p:tav tm="0">
                                          <p:val>
                                            <p:strVal val="ppt_y"/>
                                          </p:val>
                                        </p:tav>
                                        <p:tav tm="100000">
                                          <p:val>
                                            <p:strVal val="ppt_y"/>
                                          </p:val>
                                        </p:tav>
                                      </p:tavLst>
                                    </p:anim>
                                    <p:set>
                                      <p:cBhvr>
                                        <p:cTn id="42" dur="1" fill="hold">
                                          <p:stCondLst>
                                            <p:cond delay="2999"/>
                                          </p:stCondLst>
                                        </p:cTn>
                                        <p:tgtEl>
                                          <p:spTgt spid="5"/>
                                        </p:tgtEl>
                                        <p:attrNameLst>
                                          <p:attrName>style.visibility</p:attrName>
                                        </p:attrNameLst>
                                      </p:cBhvr>
                                      <p:to>
                                        <p:strVal val="hidden"/>
                                      </p:to>
                                    </p:set>
                                  </p:childTnLst>
                                </p:cTn>
                              </p:par>
                              <p:par>
                                <p:cTn id="43" presetID="2" presetClass="exit" presetSubtype="2" fill="hold" grpId="2" nodeType="withEffect">
                                  <p:stCondLst>
                                    <p:cond delay="0"/>
                                  </p:stCondLst>
                                  <p:childTnLst>
                                    <p:anim calcmode="lin" valueType="num">
                                      <p:cBhvr additive="base">
                                        <p:cTn id="44" dur="3000"/>
                                        <p:tgtEl>
                                          <p:spTgt spid="11"/>
                                        </p:tgtEl>
                                        <p:attrNameLst>
                                          <p:attrName>ppt_x</p:attrName>
                                        </p:attrNameLst>
                                      </p:cBhvr>
                                      <p:tavLst>
                                        <p:tav tm="0">
                                          <p:val>
                                            <p:strVal val="ppt_x"/>
                                          </p:val>
                                        </p:tav>
                                        <p:tav tm="100000">
                                          <p:val>
                                            <p:strVal val="1+ppt_w/2"/>
                                          </p:val>
                                        </p:tav>
                                      </p:tavLst>
                                    </p:anim>
                                    <p:anim calcmode="lin" valueType="num">
                                      <p:cBhvr additive="base">
                                        <p:cTn id="45" dur="3000"/>
                                        <p:tgtEl>
                                          <p:spTgt spid="11"/>
                                        </p:tgtEl>
                                        <p:attrNameLst>
                                          <p:attrName>ppt_y</p:attrName>
                                        </p:attrNameLst>
                                      </p:cBhvr>
                                      <p:tavLst>
                                        <p:tav tm="0">
                                          <p:val>
                                            <p:strVal val="ppt_y"/>
                                          </p:val>
                                        </p:tav>
                                        <p:tav tm="100000">
                                          <p:val>
                                            <p:strVal val="ppt_y"/>
                                          </p:val>
                                        </p:tav>
                                      </p:tavLst>
                                    </p:anim>
                                    <p:set>
                                      <p:cBhvr>
                                        <p:cTn id="46" dur="1" fill="hold">
                                          <p:stCondLst>
                                            <p:cond delay="2999"/>
                                          </p:stCondLst>
                                        </p:cTn>
                                        <p:tgtEl>
                                          <p:spTgt spid="11"/>
                                        </p:tgtEl>
                                        <p:attrNameLst>
                                          <p:attrName>style.visibility</p:attrName>
                                        </p:attrNameLst>
                                      </p:cBhvr>
                                      <p:to>
                                        <p:strVal val="hidden"/>
                                      </p:to>
                                    </p:set>
                                  </p:childTnLst>
                                </p:cTn>
                              </p:par>
                              <p:par>
                                <p:cTn id="47" presetID="2" presetClass="exit" presetSubtype="2" fill="hold" grpId="2" nodeType="withEffect">
                                  <p:stCondLst>
                                    <p:cond delay="0"/>
                                  </p:stCondLst>
                                  <p:childTnLst>
                                    <p:anim calcmode="lin" valueType="num">
                                      <p:cBhvr additive="base">
                                        <p:cTn id="48" dur="3000"/>
                                        <p:tgtEl>
                                          <p:spTgt spid="12"/>
                                        </p:tgtEl>
                                        <p:attrNameLst>
                                          <p:attrName>ppt_x</p:attrName>
                                        </p:attrNameLst>
                                      </p:cBhvr>
                                      <p:tavLst>
                                        <p:tav tm="0">
                                          <p:val>
                                            <p:strVal val="ppt_x"/>
                                          </p:val>
                                        </p:tav>
                                        <p:tav tm="100000">
                                          <p:val>
                                            <p:strVal val="1+ppt_w/2"/>
                                          </p:val>
                                        </p:tav>
                                      </p:tavLst>
                                    </p:anim>
                                    <p:anim calcmode="lin" valueType="num">
                                      <p:cBhvr additive="base">
                                        <p:cTn id="49" dur="3000"/>
                                        <p:tgtEl>
                                          <p:spTgt spid="12"/>
                                        </p:tgtEl>
                                        <p:attrNameLst>
                                          <p:attrName>ppt_y</p:attrName>
                                        </p:attrNameLst>
                                      </p:cBhvr>
                                      <p:tavLst>
                                        <p:tav tm="0">
                                          <p:val>
                                            <p:strVal val="ppt_y"/>
                                          </p:val>
                                        </p:tav>
                                        <p:tav tm="100000">
                                          <p:val>
                                            <p:strVal val="ppt_y"/>
                                          </p:val>
                                        </p:tav>
                                      </p:tavLst>
                                    </p:anim>
                                    <p:set>
                                      <p:cBhvr>
                                        <p:cTn id="50" dur="1" fill="hold">
                                          <p:stCondLst>
                                            <p:cond delay="2999"/>
                                          </p:stCondLst>
                                        </p:cTn>
                                        <p:tgtEl>
                                          <p:spTgt spid="12"/>
                                        </p:tgtEl>
                                        <p:attrNameLst>
                                          <p:attrName>style.visibility</p:attrName>
                                        </p:attrNameLst>
                                      </p:cBhvr>
                                      <p:to>
                                        <p:strVal val="hidden"/>
                                      </p:to>
                                    </p:set>
                                  </p:childTnLst>
                                </p:cTn>
                              </p:par>
                              <p:par>
                                <p:cTn id="51" presetID="2" presetClass="exit" presetSubtype="8" fill="hold" grpId="2" nodeType="withEffect">
                                  <p:stCondLst>
                                    <p:cond delay="0"/>
                                  </p:stCondLst>
                                  <p:childTnLst>
                                    <p:anim calcmode="lin" valueType="num">
                                      <p:cBhvr additive="base">
                                        <p:cTn id="52" dur="3000"/>
                                        <p:tgtEl>
                                          <p:spTgt spid="13"/>
                                        </p:tgtEl>
                                        <p:attrNameLst>
                                          <p:attrName>ppt_x</p:attrName>
                                        </p:attrNameLst>
                                      </p:cBhvr>
                                      <p:tavLst>
                                        <p:tav tm="0">
                                          <p:val>
                                            <p:strVal val="ppt_x"/>
                                          </p:val>
                                        </p:tav>
                                        <p:tav tm="100000">
                                          <p:val>
                                            <p:strVal val="0-ppt_w/2"/>
                                          </p:val>
                                        </p:tav>
                                      </p:tavLst>
                                    </p:anim>
                                    <p:anim calcmode="lin" valueType="num">
                                      <p:cBhvr additive="base">
                                        <p:cTn id="53" dur="3000"/>
                                        <p:tgtEl>
                                          <p:spTgt spid="13"/>
                                        </p:tgtEl>
                                        <p:attrNameLst>
                                          <p:attrName>ppt_y</p:attrName>
                                        </p:attrNameLst>
                                      </p:cBhvr>
                                      <p:tavLst>
                                        <p:tav tm="0">
                                          <p:val>
                                            <p:strVal val="ppt_y"/>
                                          </p:val>
                                        </p:tav>
                                        <p:tav tm="100000">
                                          <p:val>
                                            <p:strVal val="ppt_y"/>
                                          </p:val>
                                        </p:tav>
                                      </p:tavLst>
                                    </p:anim>
                                    <p:set>
                                      <p:cBhvr>
                                        <p:cTn id="54" dur="1" fill="hold">
                                          <p:stCondLst>
                                            <p:cond delay="2999"/>
                                          </p:stCondLst>
                                        </p:cTn>
                                        <p:tgtEl>
                                          <p:spTgt spid="13"/>
                                        </p:tgtEl>
                                        <p:attrNameLst>
                                          <p:attrName>style.visibility</p:attrName>
                                        </p:attrNameLst>
                                      </p:cBhvr>
                                      <p:to>
                                        <p:strVal val="hidden"/>
                                      </p:to>
                                    </p:set>
                                  </p:childTnLst>
                                </p:cTn>
                              </p:par>
                              <p:par>
                                <p:cTn id="55" presetID="2" presetClass="exit" presetSubtype="8" fill="hold" grpId="2" nodeType="withEffect">
                                  <p:stCondLst>
                                    <p:cond delay="0"/>
                                  </p:stCondLst>
                                  <p:childTnLst>
                                    <p:anim calcmode="lin" valueType="num">
                                      <p:cBhvr additive="base">
                                        <p:cTn id="56" dur="3000"/>
                                        <p:tgtEl>
                                          <p:spTgt spid="14"/>
                                        </p:tgtEl>
                                        <p:attrNameLst>
                                          <p:attrName>ppt_x</p:attrName>
                                        </p:attrNameLst>
                                      </p:cBhvr>
                                      <p:tavLst>
                                        <p:tav tm="0">
                                          <p:val>
                                            <p:strVal val="ppt_x"/>
                                          </p:val>
                                        </p:tav>
                                        <p:tav tm="100000">
                                          <p:val>
                                            <p:strVal val="0-ppt_w/2"/>
                                          </p:val>
                                        </p:tav>
                                      </p:tavLst>
                                    </p:anim>
                                    <p:anim calcmode="lin" valueType="num">
                                      <p:cBhvr additive="base">
                                        <p:cTn id="57" dur="3000"/>
                                        <p:tgtEl>
                                          <p:spTgt spid="14"/>
                                        </p:tgtEl>
                                        <p:attrNameLst>
                                          <p:attrName>ppt_y</p:attrName>
                                        </p:attrNameLst>
                                      </p:cBhvr>
                                      <p:tavLst>
                                        <p:tav tm="0">
                                          <p:val>
                                            <p:strVal val="ppt_y"/>
                                          </p:val>
                                        </p:tav>
                                        <p:tav tm="100000">
                                          <p:val>
                                            <p:strVal val="ppt_y"/>
                                          </p:val>
                                        </p:tav>
                                      </p:tavLst>
                                    </p:anim>
                                    <p:set>
                                      <p:cBhvr>
                                        <p:cTn id="58" dur="1" fill="hold">
                                          <p:stCondLst>
                                            <p:cond delay="2999"/>
                                          </p:stCondLst>
                                        </p:cTn>
                                        <p:tgtEl>
                                          <p:spTgt spid="14"/>
                                        </p:tgtEl>
                                        <p:attrNameLst>
                                          <p:attrName>style.visibility</p:attrName>
                                        </p:attrNameLst>
                                      </p:cBhvr>
                                      <p:to>
                                        <p:strVal val="hidden"/>
                                      </p:to>
                                    </p:set>
                                  </p:childTnLst>
                                </p:cTn>
                              </p:par>
                              <p:par>
                                <p:cTn id="59" presetID="2" presetClass="exit" presetSubtype="8" fill="hold" grpId="2" nodeType="withEffect">
                                  <p:stCondLst>
                                    <p:cond delay="0"/>
                                  </p:stCondLst>
                                  <p:childTnLst>
                                    <p:anim calcmode="lin" valueType="num">
                                      <p:cBhvr additive="base">
                                        <p:cTn id="60" dur="3000"/>
                                        <p:tgtEl>
                                          <p:spTgt spid="15"/>
                                        </p:tgtEl>
                                        <p:attrNameLst>
                                          <p:attrName>ppt_x</p:attrName>
                                        </p:attrNameLst>
                                      </p:cBhvr>
                                      <p:tavLst>
                                        <p:tav tm="0">
                                          <p:val>
                                            <p:strVal val="ppt_x"/>
                                          </p:val>
                                        </p:tav>
                                        <p:tav tm="100000">
                                          <p:val>
                                            <p:strVal val="0-ppt_w/2"/>
                                          </p:val>
                                        </p:tav>
                                      </p:tavLst>
                                    </p:anim>
                                    <p:anim calcmode="lin" valueType="num">
                                      <p:cBhvr additive="base">
                                        <p:cTn id="61" dur="3000"/>
                                        <p:tgtEl>
                                          <p:spTgt spid="15"/>
                                        </p:tgtEl>
                                        <p:attrNameLst>
                                          <p:attrName>ppt_y</p:attrName>
                                        </p:attrNameLst>
                                      </p:cBhvr>
                                      <p:tavLst>
                                        <p:tav tm="0">
                                          <p:val>
                                            <p:strVal val="ppt_y"/>
                                          </p:val>
                                        </p:tav>
                                        <p:tav tm="100000">
                                          <p:val>
                                            <p:strVal val="ppt_y"/>
                                          </p:val>
                                        </p:tav>
                                      </p:tavLst>
                                    </p:anim>
                                    <p:set>
                                      <p:cBhvr>
                                        <p:cTn id="62" dur="1" fill="hold">
                                          <p:stCondLst>
                                            <p:cond delay="2999"/>
                                          </p:stCondLst>
                                        </p:cTn>
                                        <p:tgtEl>
                                          <p:spTgt spid="15"/>
                                        </p:tgtEl>
                                        <p:attrNameLst>
                                          <p:attrName>style.visibility</p:attrName>
                                        </p:attrNameLst>
                                      </p:cBhvr>
                                      <p:to>
                                        <p:strVal val="hidden"/>
                                      </p:to>
                                    </p:set>
                                  </p:childTnLst>
                                </p:cTn>
                              </p:par>
                              <p:par>
                                <p:cTn id="63" presetID="23" presetClass="entr" presetSubtype="288"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3000" fill="hold"/>
                                        <p:tgtEl>
                                          <p:spTgt spid="4"/>
                                        </p:tgtEl>
                                        <p:attrNameLst>
                                          <p:attrName>ppt_w</p:attrName>
                                        </p:attrNameLst>
                                      </p:cBhvr>
                                      <p:tavLst>
                                        <p:tav tm="0">
                                          <p:val>
                                            <p:strVal val="4/3*#ppt_w"/>
                                          </p:val>
                                        </p:tav>
                                        <p:tav tm="100000">
                                          <p:val>
                                            <p:strVal val="#ppt_w"/>
                                          </p:val>
                                        </p:tav>
                                      </p:tavLst>
                                    </p:anim>
                                    <p:anim calcmode="lin" valueType="num">
                                      <p:cBhvr>
                                        <p:cTn id="66" dur="3000" fill="hold"/>
                                        <p:tgtEl>
                                          <p:spTgt spid="4"/>
                                        </p:tgtEl>
                                        <p:attrNameLst>
                                          <p:attrName>ppt_h</p:attrName>
                                        </p:attrNameLst>
                                      </p:cBhvr>
                                      <p:tavLst>
                                        <p:tav tm="0">
                                          <p:val>
                                            <p:strVal val="4/3*#ppt_h"/>
                                          </p:val>
                                        </p:tav>
                                        <p:tav tm="100000">
                                          <p:val>
                                            <p:strVal val="#ppt_h"/>
                                          </p:val>
                                        </p:tav>
                                      </p:tavLst>
                                    </p:anim>
                                  </p:childTnLst>
                                </p:cTn>
                              </p:par>
                              <p:par>
                                <p:cTn id="67" presetID="16" presetClass="entr" presetSubtype="37"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arn(outVertical)">
                                      <p:cBhvr>
                                        <p:cTn id="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37196916_sheraton_iguazu_frente_2.jpg"/>
          <p:cNvPicPr>
            <a:picLocks noChangeAspect="1"/>
          </p:cNvPicPr>
          <p:nvPr/>
        </p:nvPicPr>
        <p:blipFill>
          <a:blip r:embed="rId2"/>
          <a:stretch>
            <a:fillRect/>
          </a:stretch>
        </p:blipFill>
        <p:spPr>
          <a:xfrm>
            <a:off x="0" y="0"/>
            <a:ext cx="9144000" cy="6858000"/>
          </a:xfrm>
          <a:prstGeom prst="rect">
            <a:avLst/>
          </a:prstGeom>
        </p:spPr>
      </p:pic>
      <p:sp>
        <p:nvSpPr>
          <p:cNvPr id="5" name="4 Menos"/>
          <p:cNvSpPr/>
          <p:nvPr/>
        </p:nvSpPr>
        <p:spPr>
          <a:xfrm rot="13614352">
            <a:off x="491979" y="1803740"/>
            <a:ext cx="4482383" cy="748600"/>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829755">
            <a:off x="303693" y="4331752"/>
            <a:ext cx="4612103" cy="766898"/>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706291" y="1518012"/>
            <a:ext cx="4482383" cy="748600"/>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829755">
            <a:off x="564790" y="4565942"/>
            <a:ext cx="4661411" cy="719564"/>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3614352">
            <a:off x="992044" y="1303674"/>
            <a:ext cx="4482383" cy="748600"/>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829755">
            <a:off x="779106" y="4777171"/>
            <a:ext cx="4661411" cy="719564"/>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30622">
            <a:off x="933095" y="4978653"/>
            <a:ext cx="4716243" cy="758110"/>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940252">
            <a:off x="3972106" y="1699300"/>
            <a:ext cx="4556966" cy="752792"/>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3630521">
            <a:off x="3756600" y="4286080"/>
            <a:ext cx="4454424" cy="1279871"/>
          </a:xfrm>
          <a:prstGeom prst="mathMinus">
            <a:avLst>
              <a:gd name="adj1" fmla="val 13668"/>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940252">
            <a:off x="3757792" y="1413571"/>
            <a:ext cx="4556966" cy="752792"/>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3912556" y="4027208"/>
            <a:ext cx="4655527" cy="1208545"/>
          </a:xfrm>
          <a:prstGeom prst="mathMinus">
            <a:avLst>
              <a:gd name="adj1" fmla="val 13668"/>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940252">
            <a:off x="3472039" y="1199234"/>
            <a:ext cx="4556966" cy="752792"/>
          </a:xfrm>
          <a:prstGeom prst="mathMinus">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30521">
            <a:off x="3535899" y="4522627"/>
            <a:ext cx="4655527" cy="1155462"/>
          </a:xfrm>
          <a:prstGeom prst="mathMinus">
            <a:avLst>
              <a:gd name="adj1" fmla="val 13668"/>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3630521">
            <a:off x="3321583" y="4736942"/>
            <a:ext cx="4655527" cy="1155463"/>
          </a:xfrm>
          <a:prstGeom prst="mathMinus">
            <a:avLst>
              <a:gd name="adj1" fmla="val 13668"/>
            </a:avLst>
          </a:prstGeom>
          <a:gradFill>
            <a:gsLst>
              <a:gs pos="27000">
                <a:srgbClr val="006600">
                  <a:alpha val="71000"/>
                </a:srgbClr>
              </a:gs>
              <a:gs pos="25000">
                <a:srgbClr val="21D6E0"/>
              </a:gs>
              <a:gs pos="75000">
                <a:srgbClr val="0087E6"/>
              </a:gs>
              <a:gs pos="100000">
                <a:srgbClr val="005CBF"/>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0-#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0-#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0-#ppt_w/2"/>
                                          </p:val>
                                        </p:tav>
                                        <p:tav tm="100000">
                                          <p:val>
                                            <p:strVal val="#ppt_x"/>
                                          </p:val>
                                        </p:tav>
                                      </p:tavLst>
                                    </p:anim>
                                    <p:anim calcmode="lin" valueType="num">
                                      <p:cBhvr additive="base">
                                        <p:cTn id="71" dur="3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0-#ppt_h/2"/>
                                          </p:val>
                                        </p:tav>
                                        <p:tav tm="100000">
                                          <p:val>
                                            <p:strVal val="#ppt_y"/>
                                          </p:val>
                                        </p:tav>
                                      </p:tavLst>
                                    </p:anim>
                                  </p:childTnLst>
                                </p:cTn>
                              </p:par>
                              <p:par>
                                <p:cTn id="76" presetID="13" presetClass="entr" presetSubtype="16" fill="hold" grpId="1" nodeType="with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plus(in)">
                                      <p:cBhvr>
                                        <p:cTn id="78" dur="3000"/>
                                        <p:tgtEl>
                                          <p:spTgt spid="5"/>
                                        </p:tgtEl>
                                      </p:cBhvr>
                                    </p:animEffect>
                                  </p:childTnLst>
                                </p:cTn>
                              </p:par>
                              <p:par>
                                <p:cTn id="79" presetID="13" presetClass="entr" presetSubtype="16" fill="hold" grpId="2"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plus(in)">
                                      <p:cBhvr>
                                        <p:cTn id="81" dur="3000"/>
                                        <p:tgtEl>
                                          <p:spTgt spid="6"/>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plus(in)">
                                      <p:cBhvr>
                                        <p:cTn id="84" dur="3000"/>
                                        <p:tgtEl>
                                          <p:spTgt spid="7"/>
                                        </p:tgtEl>
                                      </p:cBhvr>
                                    </p:animEffect>
                                  </p:childTnLst>
                                </p:cTn>
                              </p:par>
                              <p:par>
                                <p:cTn id="85" presetID="13" presetClass="entr" presetSubtype="16" fill="hold" grpId="2"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plus(in)">
                                      <p:cBhvr>
                                        <p:cTn id="87" dur="3000"/>
                                        <p:tgtEl>
                                          <p:spTgt spid="8"/>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plus(in)">
                                      <p:cBhvr>
                                        <p:cTn id="90" dur="3000"/>
                                        <p:tgtEl>
                                          <p:spTgt spid="9"/>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plus(in)">
                                      <p:cBhvr>
                                        <p:cTn id="93" dur="3000"/>
                                        <p:tgtEl>
                                          <p:spTgt spid="10"/>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plus(in)">
                                      <p:cBhvr>
                                        <p:cTn id="96" dur="3000"/>
                                        <p:tgtEl>
                                          <p:spTgt spid="11"/>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plus(in)">
                                      <p:cBhvr>
                                        <p:cTn id="99" dur="3000"/>
                                        <p:tgtEl>
                                          <p:spTgt spid="12"/>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plus(in)">
                                      <p:cBhvr>
                                        <p:cTn id="102" dur="3000"/>
                                        <p:tgtEl>
                                          <p:spTgt spid="13"/>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plus(in)">
                                      <p:cBhvr>
                                        <p:cTn id="105" dur="3000"/>
                                        <p:tgtEl>
                                          <p:spTgt spid="14"/>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plus(in)">
                                      <p:cBhvr>
                                        <p:cTn id="108" dur="3000"/>
                                        <p:tgtEl>
                                          <p:spTgt spid="15"/>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plus(in)">
                                      <p:cBhvr>
                                        <p:cTn id="111" dur="3000"/>
                                        <p:tgtEl>
                                          <p:spTgt spid="16"/>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plus(in)">
                                      <p:cBhvr>
                                        <p:cTn id="114" dur="3000"/>
                                        <p:tgtEl>
                                          <p:spTgt spid="17"/>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18"/>
                                        </p:tgtEl>
                                        <p:attrNameLst>
                                          <p:attrName>style.visibility</p:attrName>
                                        </p:attrNameLst>
                                      </p:cBhvr>
                                      <p:to>
                                        <p:strVal val="visible"/>
                                      </p:to>
                                    </p:set>
                                    <p:animEffect transition="in" filter="plus(in)">
                                      <p:cBhvr>
                                        <p:cTn id="117" dur="3000"/>
                                        <p:tgtEl>
                                          <p:spTgt spid="18"/>
                                        </p:tgtEl>
                                      </p:cBhvr>
                                    </p:animEffect>
                                  </p:childTnLst>
                                </p:cTn>
                              </p:par>
                            </p:childTnLst>
                          </p:cTn>
                        </p:par>
                        <p:par>
                          <p:cTn id="118" fill="hold">
                            <p:stCondLst>
                              <p:cond delay="3000"/>
                            </p:stCondLst>
                            <p:childTnLst>
                              <p:par>
                                <p:cTn id="119" presetID="2" presetClass="exit" presetSubtype="6" fill="hold" grpId="2" nodeType="afterEffect">
                                  <p:stCondLst>
                                    <p:cond delay="0"/>
                                  </p:stCondLst>
                                  <p:childTnLst>
                                    <p:anim calcmode="lin" valueType="num">
                                      <p:cBhvr additive="base">
                                        <p:cTn id="120" dur="3000"/>
                                        <p:tgtEl>
                                          <p:spTgt spid="5"/>
                                        </p:tgtEl>
                                        <p:attrNameLst>
                                          <p:attrName>ppt_x</p:attrName>
                                        </p:attrNameLst>
                                      </p:cBhvr>
                                      <p:tavLst>
                                        <p:tav tm="0">
                                          <p:val>
                                            <p:strVal val="ppt_x"/>
                                          </p:val>
                                        </p:tav>
                                        <p:tav tm="100000">
                                          <p:val>
                                            <p:strVal val="1+ppt_w/2"/>
                                          </p:val>
                                        </p:tav>
                                      </p:tavLst>
                                    </p:anim>
                                    <p:anim calcmode="lin" valueType="num">
                                      <p:cBhvr additive="base">
                                        <p:cTn id="121" dur="3000"/>
                                        <p:tgtEl>
                                          <p:spTgt spid="5"/>
                                        </p:tgtEl>
                                        <p:attrNameLst>
                                          <p:attrName>ppt_y</p:attrName>
                                        </p:attrNameLst>
                                      </p:cBhvr>
                                      <p:tavLst>
                                        <p:tav tm="0">
                                          <p:val>
                                            <p:strVal val="ppt_y"/>
                                          </p:val>
                                        </p:tav>
                                        <p:tav tm="100000">
                                          <p:val>
                                            <p:strVal val="1+ppt_h/2"/>
                                          </p:val>
                                        </p:tav>
                                      </p:tavLst>
                                    </p:anim>
                                    <p:set>
                                      <p:cBhvr>
                                        <p:cTn id="122" dur="1" fill="hold">
                                          <p:stCondLst>
                                            <p:cond delay="2999"/>
                                          </p:stCondLst>
                                        </p:cTn>
                                        <p:tgtEl>
                                          <p:spTgt spid="5"/>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7"/>
                                        </p:tgtEl>
                                        <p:attrNameLst>
                                          <p:attrName>ppt_x</p:attrName>
                                        </p:attrNameLst>
                                      </p:cBhvr>
                                      <p:tavLst>
                                        <p:tav tm="0">
                                          <p:val>
                                            <p:strVal val="ppt_x"/>
                                          </p:val>
                                        </p:tav>
                                        <p:tav tm="100000">
                                          <p:val>
                                            <p:strVal val="1+ppt_w/2"/>
                                          </p:val>
                                        </p:tav>
                                      </p:tavLst>
                                    </p:anim>
                                    <p:anim calcmode="lin" valueType="num">
                                      <p:cBhvr additive="base">
                                        <p:cTn id="125" dur="3000"/>
                                        <p:tgtEl>
                                          <p:spTgt spid="7"/>
                                        </p:tgtEl>
                                        <p:attrNameLst>
                                          <p:attrName>ppt_y</p:attrName>
                                        </p:attrNameLst>
                                      </p:cBhvr>
                                      <p:tavLst>
                                        <p:tav tm="0">
                                          <p:val>
                                            <p:strVal val="ppt_y"/>
                                          </p:val>
                                        </p:tav>
                                        <p:tav tm="100000">
                                          <p:val>
                                            <p:strVal val="1+ppt_h/2"/>
                                          </p:val>
                                        </p:tav>
                                      </p:tavLst>
                                    </p:anim>
                                    <p:set>
                                      <p:cBhvr>
                                        <p:cTn id="126" dur="1" fill="hold">
                                          <p:stCondLst>
                                            <p:cond delay="2999"/>
                                          </p:stCondLst>
                                        </p:cTn>
                                        <p:tgtEl>
                                          <p:spTgt spid="7"/>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3000"/>
                                        <p:tgtEl>
                                          <p:spTgt spid="9"/>
                                        </p:tgtEl>
                                        <p:attrNameLst>
                                          <p:attrName>ppt_x</p:attrName>
                                        </p:attrNameLst>
                                      </p:cBhvr>
                                      <p:tavLst>
                                        <p:tav tm="0">
                                          <p:val>
                                            <p:strVal val="ppt_x"/>
                                          </p:val>
                                        </p:tav>
                                        <p:tav tm="100000">
                                          <p:val>
                                            <p:strVal val="1+ppt_w/2"/>
                                          </p:val>
                                        </p:tav>
                                      </p:tavLst>
                                    </p:anim>
                                    <p:anim calcmode="lin" valueType="num">
                                      <p:cBhvr additive="base">
                                        <p:cTn id="129" dur="3000"/>
                                        <p:tgtEl>
                                          <p:spTgt spid="9"/>
                                        </p:tgtEl>
                                        <p:attrNameLst>
                                          <p:attrName>ppt_y</p:attrName>
                                        </p:attrNameLst>
                                      </p:cBhvr>
                                      <p:tavLst>
                                        <p:tav tm="0">
                                          <p:val>
                                            <p:strVal val="ppt_y"/>
                                          </p:val>
                                        </p:tav>
                                        <p:tav tm="100000">
                                          <p:val>
                                            <p:strVal val="1+ppt_h/2"/>
                                          </p:val>
                                        </p:tav>
                                      </p:tavLst>
                                    </p:anim>
                                    <p:set>
                                      <p:cBhvr>
                                        <p:cTn id="130" dur="1" fill="hold">
                                          <p:stCondLst>
                                            <p:cond delay="2999"/>
                                          </p:stCondLst>
                                        </p:cTn>
                                        <p:tgtEl>
                                          <p:spTgt spid="9"/>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0-ppt_w/2"/>
                                          </p:val>
                                        </p:tav>
                                      </p:tavLst>
                                    </p:anim>
                                    <p:anim calcmode="lin" valueType="num">
                                      <p:cBhvr additive="base">
                                        <p:cTn id="137" dur="3000"/>
                                        <p:tgtEl>
                                          <p:spTgt spid="15"/>
                                        </p:tgtEl>
                                        <p:attrNameLst>
                                          <p:attrName>ppt_y</p:attrName>
                                        </p:attrNameLst>
                                      </p:cBhvr>
                                      <p:tavLst>
                                        <p:tav tm="0">
                                          <p:val>
                                            <p:strVal val="ppt_y"/>
                                          </p:val>
                                        </p:tav>
                                        <p:tav tm="100000">
                                          <p:val>
                                            <p:strVal val="0-ppt_h/2"/>
                                          </p:val>
                                        </p:tav>
                                      </p:tavLst>
                                    </p:anim>
                                    <p:set>
                                      <p:cBhvr>
                                        <p:cTn id="138" dur="1" fill="hold">
                                          <p:stCondLst>
                                            <p:cond delay="2999"/>
                                          </p:stCondLst>
                                        </p:cTn>
                                        <p:tgtEl>
                                          <p:spTgt spid="15"/>
                                        </p:tgtEl>
                                        <p:attrNameLst>
                                          <p:attrName>style.visibility</p:attrName>
                                        </p:attrNameLst>
                                      </p:cBhvr>
                                      <p:to>
                                        <p:strVal val="hidden"/>
                                      </p:to>
                                    </p:set>
                                  </p:childTnLst>
                                </p:cTn>
                              </p:par>
                              <p:par>
                                <p:cTn id="139" presetID="2" presetClass="exit" presetSubtype="9" fill="hold" grpId="3" nodeType="withEffect">
                                  <p:stCondLst>
                                    <p:cond delay="0"/>
                                  </p:stCondLst>
                                  <p:childTnLst>
                                    <p:anim calcmode="lin" valueType="num">
                                      <p:cBhvr additive="base">
                                        <p:cTn id="140" dur="3000"/>
                                        <p:tgtEl>
                                          <p:spTgt spid="17"/>
                                        </p:tgtEl>
                                        <p:attrNameLst>
                                          <p:attrName>ppt_x</p:attrName>
                                        </p:attrNameLst>
                                      </p:cBhvr>
                                      <p:tavLst>
                                        <p:tav tm="0">
                                          <p:val>
                                            <p:strVal val="ppt_x"/>
                                          </p:val>
                                        </p:tav>
                                        <p:tav tm="100000">
                                          <p:val>
                                            <p:strVal val="0-ppt_w/2"/>
                                          </p:val>
                                        </p:tav>
                                      </p:tavLst>
                                    </p:anim>
                                    <p:anim calcmode="lin" valueType="num">
                                      <p:cBhvr additive="base">
                                        <p:cTn id="141" dur="3000"/>
                                        <p:tgtEl>
                                          <p:spTgt spid="17"/>
                                        </p:tgtEl>
                                        <p:attrNameLst>
                                          <p:attrName>ppt_y</p:attrName>
                                        </p:attrNameLst>
                                      </p:cBhvr>
                                      <p:tavLst>
                                        <p:tav tm="0">
                                          <p:val>
                                            <p:strVal val="ppt_y"/>
                                          </p:val>
                                        </p:tav>
                                        <p:tav tm="100000">
                                          <p:val>
                                            <p:strVal val="0-ppt_h/2"/>
                                          </p:val>
                                        </p:tav>
                                      </p:tavLst>
                                    </p:anim>
                                    <p:set>
                                      <p:cBhvr>
                                        <p:cTn id="142" dur="1" fill="hold">
                                          <p:stCondLst>
                                            <p:cond delay="2999"/>
                                          </p:stCondLst>
                                        </p:cTn>
                                        <p:tgtEl>
                                          <p:spTgt spid="17"/>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8"/>
                                        </p:tgtEl>
                                        <p:attrNameLst>
                                          <p:attrName>ppt_x</p:attrName>
                                        </p:attrNameLst>
                                      </p:cBhvr>
                                      <p:tavLst>
                                        <p:tav tm="0">
                                          <p:val>
                                            <p:strVal val="ppt_x"/>
                                          </p:val>
                                        </p:tav>
                                        <p:tav tm="100000">
                                          <p:val>
                                            <p:strVal val="0-ppt_w/2"/>
                                          </p:val>
                                        </p:tav>
                                      </p:tavLst>
                                    </p:anim>
                                    <p:anim calcmode="lin" valueType="num">
                                      <p:cBhvr additive="base">
                                        <p:cTn id="145" dur="3000"/>
                                        <p:tgtEl>
                                          <p:spTgt spid="18"/>
                                        </p:tgtEl>
                                        <p:attrNameLst>
                                          <p:attrName>ppt_y</p:attrName>
                                        </p:attrNameLst>
                                      </p:cBhvr>
                                      <p:tavLst>
                                        <p:tav tm="0">
                                          <p:val>
                                            <p:strVal val="ppt_y"/>
                                          </p:val>
                                        </p:tav>
                                        <p:tav tm="100000">
                                          <p:val>
                                            <p:strVal val="0-ppt_h/2"/>
                                          </p:val>
                                        </p:tav>
                                      </p:tavLst>
                                    </p:anim>
                                    <p:set>
                                      <p:cBhvr>
                                        <p:cTn id="146" dur="1" fill="hold">
                                          <p:stCondLst>
                                            <p:cond delay="2999"/>
                                          </p:stCondLst>
                                        </p:cTn>
                                        <p:tgtEl>
                                          <p:spTgt spid="18"/>
                                        </p:tgtEl>
                                        <p:attrNameLst>
                                          <p:attrName>style.visibility</p:attrName>
                                        </p:attrNameLst>
                                      </p:cBhvr>
                                      <p:to>
                                        <p:strVal val="hidden"/>
                                      </p:to>
                                    </p:set>
                                  </p:childTnLst>
                                </p:cTn>
                              </p:par>
                              <p:par>
                                <p:cTn id="147" presetID="2" presetClass="exit" presetSubtype="3" fill="hold" grpId="3" nodeType="withEffect">
                                  <p:stCondLst>
                                    <p:cond delay="0"/>
                                  </p:stCondLst>
                                  <p:childTnLst>
                                    <p:anim calcmode="lin" valueType="num">
                                      <p:cBhvr additive="base">
                                        <p:cTn id="148" dur="3000"/>
                                        <p:tgtEl>
                                          <p:spTgt spid="6"/>
                                        </p:tgtEl>
                                        <p:attrNameLst>
                                          <p:attrName>ppt_x</p:attrName>
                                        </p:attrNameLst>
                                      </p:cBhvr>
                                      <p:tavLst>
                                        <p:tav tm="0">
                                          <p:val>
                                            <p:strVal val="ppt_x"/>
                                          </p:val>
                                        </p:tav>
                                        <p:tav tm="100000">
                                          <p:val>
                                            <p:strVal val="1+ppt_w/2"/>
                                          </p:val>
                                        </p:tav>
                                      </p:tavLst>
                                    </p:anim>
                                    <p:anim calcmode="lin" valueType="num">
                                      <p:cBhvr additive="base">
                                        <p:cTn id="149" dur="3000"/>
                                        <p:tgtEl>
                                          <p:spTgt spid="6"/>
                                        </p:tgtEl>
                                        <p:attrNameLst>
                                          <p:attrName>ppt_y</p:attrName>
                                        </p:attrNameLst>
                                      </p:cBhvr>
                                      <p:tavLst>
                                        <p:tav tm="0">
                                          <p:val>
                                            <p:strVal val="ppt_y"/>
                                          </p:val>
                                        </p:tav>
                                        <p:tav tm="100000">
                                          <p:val>
                                            <p:strVal val="0-ppt_h/2"/>
                                          </p:val>
                                        </p:tav>
                                      </p:tavLst>
                                    </p:anim>
                                    <p:set>
                                      <p:cBhvr>
                                        <p:cTn id="150" dur="1" fill="hold">
                                          <p:stCondLst>
                                            <p:cond delay="2999"/>
                                          </p:stCondLst>
                                        </p:cTn>
                                        <p:tgtEl>
                                          <p:spTgt spid="6"/>
                                        </p:tgtEl>
                                        <p:attrNameLst>
                                          <p:attrName>style.visibility</p:attrName>
                                        </p:attrNameLst>
                                      </p:cBhvr>
                                      <p:to>
                                        <p:strVal val="hidden"/>
                                      </p:to>
                                    </p:set>
                                  </p:childTnLst>
                                </p:cTn>
                              </p:par>
                              <p:par>
                                <p:cTn id="151" presetID="2" presetClass="exit" presetSubtype="3" fill="hold" grpId="3"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1+ppt_w/2"/>
                                          </p:val>
                                        </p:tav>
                                      </p:tavLst>
                                    </p:anim>
                                    <p:anim calcmode="lin" valueType="num">
                                      <p:cBhvr additive="base">
                                        <p:cTn id="153" dur="3000"/>
                                        <p:tgtEl>
                                          <p:spTgt spid="8"/>
                                        </p:tgtEl>
                                        <p:attrNameLst>
                                          <p:attrName>ppt_y</p:attrName>
                                        </p:attrNameLst>
                                      </p:cBhvr>
                                      <p:tavLst>
                                        <p:tav tm="0">
                                          <p:val>
                                            <p:strVal val="ppt_y"/>
                                          </p:val>
                                        </p:tav>
                                        <p:tav tm="100000">
                                          <p:val>
                                            <p:strVal val="0-ppt_h/2"/>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1+ppt_w/2"/>
                                          </p:val>
                                        </p:tav>
                                      </p:tavLst>
                                    </p:anim>
                                    <p:anim calcmode="lin" valueType="num">
                                      <p:cBhvr additive="base">
                                        <p:cTn id="157" dur="3000"/>
                                        <p:tgtEl>
                                          <p:spTgt spid="10"/>
                                        </p:tgtEl>
                                        <p:attrNameLst>
                                          <p:attrName>ppt_y</p:attrName>
                                        </p:attrNameLst>
                                      </p:cBhvr>
                                      <p:tavLst>
                                        <p:tav tm="0">
                                          <p:val>
                                            <p:strVal val="ppt_y"/>
                                          </p:val>
                                        </p:tav>
                                        <p:tav tm="100000">
                                          <p:val>
                                            <p:strVal val="0-ppt_h/2"/>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1+ppt_w/2"/>
                                          </p:val>
                                        </p:tav>
                                      </p:tavLst>
                                    </p:anim>
                                    <p:anim calcmode="lin" valueType="num">
                                      <p:cBhvr additive="base">
                                        <p:cTn id="161" dur="3000"/>
                                        <p:tgtEl>
                                          <p:spTgt spid="11"/>
                                        </p:tgtEl>
                                        <p:attrNameLst>
                                          <p:attrName>ppt_y</p:attrName>
                                        </p:attrNameLst>
                                      </p:cBhvr>
                                      <p:tavLst>
                                        <p:tav tm="0">
                                          <p:val>
                                            <p:strVal val="ppt_y"/>
                                          </p:val>
                                        </p:tav>
                                        <p:tav tm="100000">
                                          <p:val>
                                            <p:strVal val="0-ppt_h/2"/>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0-ppt_w/2"/>
                                          </p:val>
                                        </p:tav>
                                      </p:tavLst>
                                    </p:anim>
                                    <p:anim calcmode="lin" valueType="num">
                                      <p:cBhvr additive="base">
                                        <p:cTn id="165" dur="3000"/>
                                        <p:tgtEl>
                                          <p:spTgt spid="12"/>
                                        </p:tgtEl>
                                        <p:attrNameLst>
                                          <p:attrName>ppt_y</p:attrName>
                                        </p:attrNameLst>
                                      </p:cBhvr>
                                      <p:tavLst>
                                        <p:tav tm="0">
                                          <p:val>
                                            <p:strVal val="ppt_y"/>
                                          </p:val>
                                        </p:tav>
                                        <p:tav tm="100000">
                                          <p:val>
                                            <p:strVal val="1+ppt_h/2"/>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4"/>
                                        </p:tgtEl>
                                        <p:attrNameLst>
                                          <p:attrName>ppt_x</p:attrName>
                                        </p:attrNameLst>
                                      </p:cBhvr>
                                      <p:tavLst>
                                        <p:tav tm="0">
                                          <p:val>
                                            <p:strVal val="ppt_x"/>
                                          </p:val>
                                        </p:tav>
                                        <p:tav tm="100000">
                                          <p:val>
                                            <p:strVal val="0-ppt_w/2"/>
                                          </p:val>
                                        </p:tav>
                                      </p:tavLst>
                                    </p:anim>
                                    <p:anim calcmode="lin" valueType="num">
                                      <p:cBhvr additive="base">
                                        <p:cTn id="169" dur="3000"/>
                                        <p:tgtEl>
                                          <p:spTgt spid="14"/>
                                        </p:tgtEl>
                                        <p:attrNameLst>
                                          <p:attrName>ppt_y</p:attrName>
                                        </p:attrNameLst>
                                      </p:cBhvr>
                                      <p:tavLst>
                                        <p:tav tm="0">
                                          <p:val>
                                            <p:strVal val="ppt_y"/>
                                          </p:val>
                                        </p:tav>
                                        <p:tav tm="100000">
                                          <p:val>
                                            <p:strVal val="1+ppt_h/2"/>
                                          </p:val>
                                        </p:tav>
                                      </p:tavLst>
                                    </p:anim>
                                    <p:set>
                                      <p:cBhvr>
                                        <p:cTn id="170" dur="1" fill="hold">
                                          <p:stCondLst>
                                            <p:cond delay="2999"/>
                                          </p:stCondLst>
                                        </p:cTn>
                                        <p:tgtEl>
                                          <p:spTgt spid="14"/>
                                        </p:tgtEl>
                                        <p:attrNameLst>
                                          <p:attrName>style.visibility</p:attrName>
                                        </p:attrNameLst>
                                      </p:cBhvr>
                                      <p:to>
                                        <p:strVal val="hidden"/>
                                      </p:to>
                                    </p:set>
                                  </p:childTnLst>
                                </p:cTn>
                              </p:par>
                              <p:par>
                                <p:cTn id="171" presetID="2" presetClass="exit" presetSubtype="12" fill="hold" grpId="2" nodeType="withEffect">
                                  <p:stCondLst>
                                    <p:cond delay="0"/>
                                  </p:stCondLst>
                                  <p:childTnLst>
                                    <p:anim calcmode="lin" valueType="num">
                                      <p:cBhvr additive="base">
                                        <p:cTn id="172" dur="3000"/>
                                        <p:tgtEl>
                                          <p:spTgt spid="16"/>
                                        </p:tgtEl>
                                        <p:attrNameLst>
                                          <p:attrName>ppt_x</p:attrName>
                                        </p:attrNameLst>
                                      </p:cBhvr>
                                      <p:tavLst>
                                        <p:tav tm="0">
                                          <p:val>
                                            <p:strVal val="ppt_x"/>
                                          </p:val>
                                        </p:tav>
                                        <p:tav tm="100000">
                                          <p:val>
                                            <p:strVal val="0-ppt_w/2"/>
                                          </p:val>
                                        </p:tav>
                                      </p:tavLst>
                                    </p:anim>
                                    <p:anim calcmode="lin" valueType="num">
                                      <p:cBhvr additive="base">
                                        <p:cTn id="173" dur="3000"/>
                                        <p:tgtEl>
                                          <p:spTgt spid="16"/>
                                        </p:tgtEl>
                                        <p:attrNameLst>
                                          <p:attrName>ppt_y</p:attrName>
                                        </p:attrNameLst>
                                      </p:cBhvr>
                                      <p:tavLst>
                                        <p:tav tm="0">
                                          <p:val>
                                            <p:strVal val="ppt_y"/>
                                          </p:val>
                                        </p:tav>
                                        <p:tav tm="100000">
                                          <p:val>
                                            <p:strVal val="1+ppt_h/2"/>
                                          </p:val>
                                        </p:tav>
                                      </p:tavLst>
                                    </p:anim>
                                    <p:set>
                                      <p:cBhvr>
                                        <p:cTn id="174" dur="1" fill="hold">
                                          <p:stCondLst>
                                            <p:cond delay="2999"/>
                                          </p:stCondLst>
                                        </p:cTn>
                                        <p:tgtEl>
                                          <p:spTgt spid="16"/>
                                        </p:tgtEl>
                                        <p:attrNameLst>
                                          <p:attrName>style.visibility</p:attrName>
                                        </p:attrNameLst>
                                      </p:cBhvr>
                                      <p:to>
                                        <p:strVal val="hidden"/>
                                      </p:to>
                                    </p:set>
                                  </p:childTnLst>
                                </p:cTn>
                              </p:par>
                              <p:par>
                                <p:cTn id="175" presetID="23" presetClass="entr" presetSubtype="288" fill="hold" nodeType="withEffect">
                                  <p:stCondLst>
                                    <p:cond delay="0"/>
                                  </p:stCondLst>
                                  <p:childTnLst>
                                    <p:set>
                                      <p:cBhvr>
                                        <p:cTn id="176" dur="1" fill="hold">
                                          <p:stCondLst>
                                            <p:cond delay="0"/>
                                          </p:stCondLst>
                                        </p:cTn>
                                        <p:tgtEl>
                                          <p:spTgt spid="4"/>
                                        </p:tgtEl>
                                        <p:attrNameLst>
                                          <p:attrName>style.visibility</p:attrName>
                                        </p:attrNameLst>
                                      </p:cBhvr>
                                      <p:to>
                                        <p:strVal val="visible"/>
                                      </p:to>
                                    </p:set>
                                    <p:anim calcmode="lin" valueType="num">
                                      <p:cBhvr>
                                        <p:cTn id="177" dur="3000" fill="hold"/>
                                        <p:tgtEl>
                                          <p:spTgt spid="4"/>
                                        </p:tgtEl>
                                        <p:attrNameLst>
                                          <p:attrName>ppt_w</p:attrName>
                                        </p:attrNameLst>
                                      </p:cBhvr>
                                      <p:tavLst>
                                        <p:tav tm="0">
                                          <p:val>
                                            <p:strVal val="4/3*#ppt_w"/>
                                          </p:val>
                                        </p:tav>
                                        <p:tav tm="100000">
                                          <p:val>
                                            <p:strVal val="#ppt_w"/>
                                          </p:val>
                                        </p:tav>
                                      </p:tavLst>
                                    </p:anim>
                                    <p:anim calcmode="lin" valueType="num">
                                      <p:cBhvr>
                                        <p:cTn id="178" dur="3000" fill="hold"/>
                                        <p:tgtEl>
                                          <p:spTgt spid="4"/>
                                        </p:tgtEl>
                                        <p:attrNameLst>
                                          <p:attrName>ppt_h</p:attrName>
                                        </p:attrNameLst>
                                      </p:cBhvr>
                                      <p:tavLst>
                                        <p:tav tm="0">
                                          <p:val>
                                            <p:strVal val="4/3*#ppt_h"/>
                                          </p:val>
                                        </p:tav>
                                        <p:tav tm="100000">
                                          <p:val>
                                            <p:strVal val="#ppt_h"/>
                                          </p:val>
                                        </p:tav>
                                      </p:tavLst>
                                    </p:anim>
                                  </p:childTnLst>
                                </p:cTn>
                              </p:par>
                              <p:par>
                                <p:cTn id="179" presetID="4" presetClass="entr" presetSubtype="32" fill="hold" nodeType="withEffect">
                                  <p:stCondLst>
                                    <p:cond delay="0"/>
                                  </p:stCondLst>
                                  <p:childTnLst>
                                    <p:set>
                                      <p:cBhvr>
                                        <p:cTn id="180" dur="1" fill="hold">
                                          <p:stCondLst>
                                            <p:cond delay="0"/>
                                          </p:stCondLst>
                                        </p:cTn>
                                        <p:tgtEl>
                                          <p:spTgt spid="4"/>
                                        </p:tgtEl>
                                        <p:attrNameLst>
                                          <p:attrName>style.visibility</p:attrName>
                                        </p:attrNameLst>
                                      </p:cBhvr>
                                      <p:to>
                                        <p:strVal val="visible"/>
                                      </p:to>
                                    </p:set>
                                    <p:animEffect transition="in" filter="box(out)">
                                      <p:cBhvr>
                                        <p:cTn id="18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8" grpId="3"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7" grpId="3" animBg="1"/>
      <p:bldP spid="18" grpId="0" animBg="1"/>
      <p:bldP spid="18" grpId="1" animBg="1"/>
      <p:bldP spid="18" grpId="2"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37195600_sheraton_iguazu_9.jpg"/>
          <p:cNvPicPr>
            <a:picLocks noChangeAspect="1"/>
          </p:cNvPicPr>
          <p:nvPr/>
        </p:nvPicPr>
        <p:blipFill>
          <a:blip r:embed="rId2"/>
          <a:stretch>
            <a:fillRect/>
          </a:stretch>
        </p:blipFill>
        <p:spPr>
          <a:xfrm>
            <a:off x="8930" y="0"/>
            <a:ext cx="9135070" cy="6858000"/>
          </a:xfrm>
          <a:prstGeom prst="rect">
            <a:avLst/>
          </a:prstGeom>
        </p:spPr>
      </p:pic>
      <p:sp>
        <p:nvSpPr>
          <p:cNvPr id="5" name="4 Anillo"/>
          <p:cNvSpPr/>
          <p:nvPr/>
        </p:nvSpPr>
        <p:spPr>
          <a:xfrm>
            <a:off x="357158" y="2571744"/>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57224"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143108"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286116"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071934"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286380"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15008"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500826"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000892" y="2500306"/>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786678" y="2571744"/>
            <a:ext cx="1357322" cy="1928826"/>
          </a:xfrm>
          <a:prstGeom prst="donut">
            <a:avLst>
              <a:gd name="adj" fmla="val 16134"/>
            </a:avLst>
          </a:prstGeom>
          <a:gradFill flip="none" rotWithShape="1">
            <a:gsLst>
              <a:gs pos="40000">
                <a:srgbClr val="006600"/>
              </a:gs>
              <a:gs pos="50000">
                <a:srgbClr val="9CB86E"/>
              </a:gs>
              <a:gs pos="100000">
                <a:srgbClr val="156B13"/>
              </a:gs>
            </a:gsLst>
            <a:path path="rect">
              <a:fillToRect l="100000" t="100000"/>
            </a:path>
            <a:tileRect r="-100000" b="-10000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0-#ppt_w/2"/>
                                          </p:val>
                                        </p:tav>
                                        <p:tav tm="100000">
                                          <p:val>
                                            <p:strVal val="#ppt_x"/>
                                          </p:val>
                                        </p:tav>
                                      </p:tavLst>
                                    </p:anim>
                                    <p:anim calcmode="lin" valueType="num">
                                      <p:cBhvr additive="base">
                                        <p:cTn id="11" dur="2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0-#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0-#ppt_w/2"/>
                                          </p:val>
                                        </p:tav>
                                        <p:tav tm="100000">
                                          <p:val>
                                            <p:strVal val="#ppt_x"/>
                                          </p:val>
                                        </p:tav>
                                      </p:tavLst>
                                    </p:anim>
                                    <p:anim calcmode="lin" valueType="num">
                                      <p:cBhvr additive="base">
                                        <p:cTn id="23" dur="2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0-#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0-#ppt_w/2"/>
                                          </p:val>
                                        </p:tav>
                                        <p:tav tm="100000">
                                          <p:val>
                                            <p:strVal val="#ppt_x"/>
                                          </p:val>
                                        </p:tav>
                                      </p:tavLst>
                                    </p:anim>
                                    <p:anim calcmode="lin" valueType="num">
                                      <p:cBhvr additive="base">
                                        <p:cTn id="35" dur="2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0-#ppt_w/2"/>
                                          </p:val>
                                        </p:tav>
                                        <p:tav tm="100000">
                                          <p:val>
                                            <p:strVal val="#ppt_x"/>
                                          </p:val>
                                        </p:tav>
                                      </p:tavLst>
                                    </p:anim>
                                    <p:anim calcmode="lin" valueType="num">
                                      <p:cBhvr additive="base">
                                        <p:cTn id="39" dur="2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0-#ppt_w/2"/>
                                          </p:val>
                                        </p:tav>
                                        <p:tav tm="100000">
                                          <p:val>
                                            <p:strVal val="#ppt_x"/>
                                          </p:val>
                                        </p:tav>
                                      </p:tavLst>
                                    </p:anim>
                                    <p:anim calcmode="lin" valueType="num">
                                      <p:cBhvr additive="base">
                                        <p:cTn id="47" dur="2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0-#ppt_w/2"/>
                                          </p:val>
                                        </p:tav>
                                        <p:tav tm="100000">
                                          <p:val>
                                            <p:strVal val="#ppt_x"/>
                                          </p:val>
                                        </p:tav>
                                      </p:tavLst>
                                    </p:anim>
                                    <p:anim calcmode="lin" valueType="num">
                                      <p:cBhvr additive="base">
                                        <p:cTn id="51" dur="2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0-#ppt_w/2"/>
                                          </p:val>
                                        </p:tav>
                                        <p:tav tm="100000">
                                          <p:val>
                                            <p:strVal val="#ppt_x"/>
                                          </p:val>
                                        </p:tav>
                                      </p:tavLst>
                                    </p:anim>
                                    <p:anim calcmode="lin" valueType="num">
                                      <p:cBhvr additive="base">
                                        <p:cTn id="55" dur="2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0-#ppt_w/2"/>
                                          </p:val>
                                        </p:tav>
                                        <p:tav tm="100000">
                                          <p:val>
                                            <p:strVal val="#ppt_x"/>
                                          </p:val>
                                        </p:tav>
                                      </p:tavLst>
                                    </p:anim>
                                    <p:anim calcmode="lin" valueType="num">
                                      <p:cBhvr additive="base">
                                        <p:cTn id="59" dur="2000" fill="hold"/>
                                        <p:tgtEl>
                                          <p:spTgt spid="17"/>
                                        </p:tgtEl>
                                        <p:attrNameLst>
                                          <p:attrName>ppt_y</p:attrName>
                                        </p:attrNameLst>
                                      </p:cBhvr>
                                      <p:tavLst>
                                        <p:tav tm="0">
                                          <p:val>
                                            <p:strVal val="#ppt_y"/>
                                          </p:val>
                                        </p:tav>
                                        <p:tav tm="100000">
                                          <p:val>
                                            <p:strVal val="#ppt_y"/>
                                          </p:val>
                                        </p:tav>
                                      </p:tavLst>
                                    </p:anim>
                                  </p:childTnLst>
                                </p:cTn>
                              </p:par>
                            </p:childTnLst>
                          </p:cTn>
                        </p:par>
                        <p:par>
                          <p:cTn id="60" fill="hold">
                            <p:stCondLst>
                              <p:cond delay="2000"/>
                            </p:stCondLst>
                            <p:childTnLst>
                              <p:par>
                                <p:cTn id="61" presetID="2" presetClass="exit" presetSubtype="4" fill="hold" grpId="1" nodeType="afterEffect">
                                  <p:stCondLst>
                                    <p:cond delay="0"/>
                                  </p:stCondLst>
                                  <p:childTnLst>
                                    <p:anim calcmode="lin" valueType="num">
                                      <p:cBhvr additive="base">
                                        <p:cTn id="62" dur="2000"/>
                                        <p:tgtEl>
                                          <p:spTgt spid="5"/>
                                        </p:tgtEl>
                                        <p:attrNameLst>
                                          <p:attrName>ppt_x</p:attrName>
                                        </p:attrNameLst>
                                      </p:cBhvr>
                                      <p:tavLst>
                                        <p:tav tm="0">
                                          <p:val>
                                            <p:strVal val="ppt_x"/>
                                          </p:val>
                                        </p:tav>
                                        <p:tav tm="100000">
                                          <p:val>
                                            <p:strVal val="ppt_x"/>
                                          </p:val>
                                        </p:tav>
                                      </p:tavLst>
                                    </p:anim>
                                    <p:anim calcmode="lin" valueType="num">
                                      <p:cBhvr additive="base">
                                        <p:cTn id="63" dur="2000"/>
                                        <p:tgtEl>
                                          <p:spTgt spid="5"/>
                                        </p:tgtEl>
                                        <p:attrNameLst>
                                          <p:attrName>ppt_y</p:attrName>
                                        </p:attrNameLst>
                                      </p:cBhvr>
                                      <p:tavLst>
                                        <p:tav tm="0">
                                          <p:val>
                                            <p:strVal val="ppt_y"/>
                                          </p:val>
                                        </p:tav>
                                        <p:tav tm="100000">
                                          <p:val>
                                            <p:strVal val="1+ppt_h/2"/>
                                          </p:val>
                                        </p:tav>
                                      </p:tavLst>
                                    </p:anim>
                                    <p:set>
                                      <p:cBhvr>
                                        <p:cTn id="64" dur="1" fill="hold">
                                          <p:stCondLst>
                                            <p:cond delay="1999"/>
                                          </p:stCondLst>
                                        </p:cTn>
                                        <p:tgtEl>
                                          <p:spTgt spid="5"/>
                                        </p:tgtEl>
                                        <p:attrNameLst>
                                          <p:attrName>style.visibility</p:attrName>
                                        </p:attrNameLst>
                                      </p:cBhvr>
                                      <p:to>
                                        <p:strVal val="hidden"/>
                                      </p:to>
                                    </p:set>
                                  </p:childTnLst>
                                </p:cTn>
                              </p:par>
                              <p:par>
                                <p:cTn id="65" presetID="2" presetClass="exit" presetSubtype="1" fill="hold" grpId="1" nodeType="withEffect">
                                  <p:stCondLst>
                                    <p:cond delay="0"/>
                                  </p:stCondLst>
                                  <p:childTnLst>
                                    <p:anim calcmode="lin" valueType="num">
                                      <p:cBhvr additive="base">
                                        <p:cTn id="66" dur="2000"/>
                                        <p:tgtEl>
                                          <p:spTgt spid="6"/>
                                        </p:tgtEl>
                                        <p:attrNameLst>
                                          <p:attrName>ppt_x</p:attrName>
                                        </p:attrNameLst>
                                      </p:cBhvr>
                                      <p:tavLst>
                                        <p:tav tm="0">
                                          <p:val>
                                            <p:strVal val="ppt_x"/>
                                          </p:val>
                                        </p:tav>
                                        <p:tav tm="100000">
                                          <p:val>
                                            <p:strVal val="ppt_x"/>
                                          </p:val>
                                        </p:tav>
                                      </p:tavLst>
                                    </p:anim>
                                    <p:anim calcmode="lin" valueType="num">
                                      <p:cBhvr additive="base">
                                        <p:cTn id="67" dur="2000"/>
                                        <p:tgtEl>
                                          <p:spTgt spid="6"/>
                                        </p:tgtEl>
                                        <p:attrNameLst>
                                          <p:attrName>ppt_y</p:attrName>
                                        </p:attrNameLst>
                                      </p:cBhvr>
                                      <p:tavLst>
                                        <p:tav tm="0">
                                          <p:val>
                                            <p:strVal val="ppt_y"/>
                                          </p:val>
                                        </p:tav>
                                        <p:tav tm="100000">
                                          <p:val>
                                            <p:strVal val="0-ppt_h/2"/>
                                          </p:val>
                                        </p:tav>
                                      </p:tavLst>
                                    </p:anim>
                                    <p:set>
                                      <p:cBhvr>
                                        <p:cTn id="68" dur="1" fill="hold">
                                          <p:stCondLst>
                                            <p:cond delay="1999"/>
                                          </p:stCondLst>
                                        </p:cTn>
                                        <p:tgtEl>
                                          <p:spTgt spid="6"/>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2000"/>
                                        <p:tgtEl>
                                          <p:spTgt spid="7"/>
                                        </p:tgtEl>
                                        <p:attrNameLst>
                                          <p:attrName>ppt_x</p:attrName>
                                        </p:attrNameLst>
                                      </p:cBhvr>
                                      <p:tavLst>
                                        <p:tav tm="0">
                                          <p:val>
                                            <p:strVal val="ppt_x"/>
                                          </p:val>
                                        </p:tav>
                                        <p:tav tm="100000">
                                          <p:val>
                                            <p:strVal val="ppt_x"/>
                                          </p:val>
                                        </p:tav>
                                      </p:tavLst>
                                    </p:anim>
                                    <p:anim calcmode="lin" valueType="num">
                                      <p:cBhvr additive="base">
                                        <p:cTn id="71" dur="2000"/>
                                        <p:tgtEl>
                                          <p:spTgt spid="7"/>
                                        </p:tgtEl>
                                        <p:attrNameLst>
                                          <p:attrName>ppt_y</p:attrName>
                                        </p:attrNameLst>
                                      </p:cBhvr>
                                      <p:tavLst>
                                        <p:tav tm="0">
                                          <p:val>
                                            <p:strVal val="ppt_y"/>
                                          </p:val>
                                        </p:tav>
                                        <p:tav tm="100000">
                                          <p:val>
                                            <p:strVal val="1+ppt_h/2"/>
                                          </p:val>
                                        </p:tav>
                                      </p:tavLst>
                                    </p:anim>
                                    <p:set>
                                      <p:cBhvr>
                                        <p:cTn id="72" dur="1" fill="hold">
                                          <p:stCondLst>
                                            <p:cond delay="1999"/>
                                          </p:stCondLst>
                                        </p:cTn>
                                        <p:tgtEl>
                                          <p:spTgt spid="7"/>
                                        </p:tgtEl>
                                        <p:attrNameLst>
                                          <p:attrName>style.visibility</p:attrName>
                                        </p:attrNameLst>
                                      </p:cBhvr>
                                      <p:to>
                                        <p:strVal val="hidden"/>
                                      </p:to>
                                    </p:set>
                                  </p:childTnLst>
                                </p:cTn>
                              </p:par>
                              <p:par>
                                <p:cTn id="73" presetID="2" presetClass="exit" presetSubtype="1" fill="hold" grpId="1"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ppt_x"/>
                                          </p:val>
                                        </p:tav>
                                      </p:tavLst>
                                    </p:anim>
                                    <p:anim calcmode="lin" valueType="num">
                                      <p:cBhvr additive="base">
                                        <p:cTn id="75" dur="2000"/>
                                        <p:tgtEl>
                                          <p:spTgt spid="8"/>
                                        </p:tgtEl>
                                        <p:attrNameLst>
                                          <p:attrName>ppt_y</p:attrName>
                                        </p:attrNameLst>
                                      </p:cBhvr>
                                      <p:tavLst>
                                        <p:tav tm="0">
                                          <p:val>
                                            <p:strVal val="ppt_y"/>
                                          </p:val>
                                        </p:tav>
                                        <p:tav tm="100000">
                                          <p:val>
                                            <p:strVal val="0-ppt_h/2"/>
                                          </p:val>
                                        </p:tav>
                                      </p:tavLst>
                                    </p:anim>
                                    <p:set>
                                      <p:cBhvr>
                                        <p:cTn id="76" dur="1" fill="hold">
                                          <p:stCondLst>
                                            <p:cond delay="1999"/>
                                          </p:stCondLst>
                                        </p:cTn>
                                        <p:tgtEl>
                                          <p:spTgt spid="8"/>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2000"/>
                                        <p:tgtEl>
                                          <p:spTgt spid="9"/>
                                        </p:tgtEl>
                                        <p:attrNameLst>
                                          <p:attrName>ppt_x</p:attrName>
                                        </p:attrNameLst>
                                      </p:cBhvr>
                                      <p:tavLst>
                                        <p:tav tm="0">
                                          <p:val>
                                            <p:strVal val="ppt_x"/>
                                          </p:val>
                                        </p:tav>
                                        <p:tav tm="100000">
                                          <p:val>
                                            <p:strVal val="ppt_x"/>
                                          </p:val>
                                        </p:tav>
                                      </p:tavLst>
                                    </p:anim>
                                    <p:anim calcmode="lin" valueType="num">
                                      <p:cBhvr additive="base">
                                        <p:cTn id="79" dur="2000"/>
                                        <p:tgtEl>
                                          <p:spTgt spid="9"/>
                                        </p:tgtEl>
                                        <p:attrNameLst>
                                          <p:attrName>ppt_y</p:attrName>
                                        </p:attrNameLst>
                                      </p:cBhvr>
                                      <p:tavLst>
                                        <p:tav tm="0">
                                          <p:val>
                                            <p:strVal val="ppt_y"/>
                                          </p:val>
                                        </p:tav>
                                        <p:tav tm="100000">
                                          <p:val>
                                            <p:strVal val="1+ppt_h/2"/>
                                          </p:val>
                                        </p:tav>
                                      </p:tavLst>
                                    </p:anim>
                                    <p:set>
                                      <p:cBhvr>
                                        <p:cTn id="80" dur="1" fill="hold">
                                          <p:stCondLst>
                                            <p:cond delay="1999"/>
                                          </p:stCondLst>
                                        </p:cTn>
                                        <p:tgtEl>
                                          <p:spTgt spid="9"/>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2000"/>
                                        <p:tgtEl>
                                          <p:spTgt spid="10"/>
                                        </p:tgtEl>
                                        <p:attrNameLst>
                                          <p:attrName>ppt_x</p:attrName>
                                        </p:attrNameLst>
                                      </p:cBhvr>
                                      <p:tavLst>
                                        <p:tav tm="0">
                                          <p:val>
                                            <p:strVal val="ppt_x"/>
                                          </p:val>
                                        </p:tav>
                                        <p:tav tm="100000">
                                          <p:val>
                                            <p:strVal val="ppt_x"/>
                                          </p:val>
                                        </p:tav>
                                      </p:tavLst>
                                    </p:anim>
                                    <p:anim calcmode="lin" valueType="num">
                                      <p:cBhvr additive="base">
                                        <p:cTn id="83" dur="2000"/>
                                        <p:tgtEl>
                                          <p:spTgt spid="10"/>
                                        </p:tgtEl>
                                        <p:attrNameLst>
                                          <p:attrName>ppt_y</p:attrName>
                                        </p:attrNameLst>
                                      </p:cBhvr>
                                      <p:tavLst>
                                        <p:tav tm="0">
                                          <p:val>
                                            <p:strVal val="ppt_y"/>
                                          </p:val>
                                        </p:tav>
                                        <p:tav tm="100000">
                                          <p:val>
                                            <p:strVal val="0-ppt_h/2"/>
                                          </p:val>
                                        </p:tav>
                                      </p:tavLst>
                                    </p:anim>
                                    <p:set>
                                      <p:cBhvr>
                                        <p:cTn id="84" dur="1" fill="hold">
                                          <p:stCondLst>
                                            <p:cond delay="1999"/>
                                          </p:stCondLst>
                                        </p:cTn>
                                        <p:tgtEl>
                                          <p:spTgt spid="10"/>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2000"/>
                                        <p:tgtEl>
                                          <p:spTgt spid="11"/>
                                        </p:tgtEl>
                                        <p:attrNameLst>
                                          <p:attrName>ppt_x</p:attrName>
                                        </p:attrNameLst>
                                      </p:cBhvr>
                                      <p:tavLst>
                                        <p:tav tm="0">
                                          <p:val>
                                            <p:strVal val="ppt_x"/>
                                          </p:val>
                                        </p:tav>
                                        <p:tav tm="100000">
                                          <p:val>
                                            <p:strVal val="ppt_x"/>
                                          </p:val>
                                        </p:tav>
                                      </p:tavLst>
                                    </p:anim>
                                    <p:anim calcmode="lin" valueType="num">
                                      <p:cBhvr additive="base">
                                        <p:cTn id="87" dur="2000"/>
                                        <p:tgtEl>
                                          <p:spTgt spid="11"/>
                                        </p:tgtEl>
                                        <p:attrNameLst>
                                          <p:attrName>ppt_y</p:attrName>
                                        </p:attrNameLst>
                                      </p:cBhvr>
                                      <p:tavLst>
                                        <p:tav tm="0">
                                          <p:val>
                                            <p:strVal val="ppt_y"/>
                                          </p:val>
                                        </p:tav>
                                        <p:tav tm="100000">
                                          <p:val>
                                            <p:strVal val="1+ppt_h/2"/>
                                          </p:val>
                                        </p:tav>
                                      </p:tavLst>
                                    </p:anim>
                                    <p:set>
                                      <p:cBhvr>
                                        <p:cTn id="88" dur="1" fill="hold">
                                          <p:stCondLst>
                                            <p:cond delay="1999"/>
                                          </p:stCondLst>
                                        </p:cTn>
                                        <p:tgtEl>
                                          <p:spTgt spid="11"/>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2000"/>
                                        <p:tgtEl>
                                          <p:spTgt spid="12"/>
                                        </p:tgtEl>
                                        <p:attrNameLst>
                                          <p:attrName>ppt_x</p:attrName>
                                        </p:attrNameLst>
                                      </p:cBhvr>
                                      <p:tavLst>
                                        <p:tav tm="0">
                                          <p:val>
                                            <p:strVal val="ppt_x"/>
                                          </p:val>
                                        </p:tav>
                                        <p:tav tm="100000">
                                          <p:val>
                                            <p:strVal val="ppt_x"/>
                                          </p:val>
                                        </p:tav>
                                      </p:tavLst>
                                    </p:anim>
                                    <p:anim calcmode="lin" valueType="num">
                                      <p:cBhvr additive="base">
                                        <p:cTn id="91" dur="2000"/>
                                        <p:tgtEl>
                                          <p:spTgt spid="12"/>
                                        </p:tgtEl>
                                        <p:attrNameLst>
                                          <p:attrName>ppt_y</p:attrName>
                                        </p:attrNameLst>
                                      </p:cBhvr>
                                      <p:tavLst>
                                        <p:tav tm="0">
                                          <p:val>
                                            <p:strVal val="ppt_y"/>
                                          </p:val>
                                        </p:tav>
                                        <p:tav tm="100000">
                                          <p:val>
                                            <p:strVal val="0-ppt_h/2"/>
                                          </p:val>
                                        </p:tav>
                                      </p:tavLst>
                                    </p:anim>
                                    <p:set>
                                      <p:cBhvr>
                                        <p:cTn id="92" dur="1" fill="hold">
                                          <p:stCondLst>
                                            <p:cond delay="1999"/>
                                          </p:stCondLst>
                                        </p:cTn>
                                        <p:tgtEl>
                                          <p:spTgt spid="12"/>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2000"/>
                                        <p:tgtEl>
                                          <p:spTgt spid="13"/>
                                        </p:tgtEl>
                                        <p:attrNameLst>
                                          <p:attrName>ppt_x</p:attrName>
                                        </p:attrNameLst>
                                      </p:cBhvr>
                                      <p:tavLst>
                                        <p:tav tm="0">
                                          <p:val>
                                            <p:strVal val="ppt_x"/>
                                          </p:val>
                                        </p:tav>
                                        <p:tav tm="100000">
                                          <p:val>
                                            <p:strVal val="ppt_x"/>
                                          </p:val>
                                        </p:tav>
                                      </p:tavLst>
                                    </p:anim>
                                    <p:anim calcmode="lin" valueType="num">
                                      <p:cBhvr additive="base">
                                        <p:cTn id="95" dur="2000"/>
                                        <p:tgtEl>
                                          <p:spTgt spid="13"/>
                                        </p:tgtEl>
                                        <p:attrNameLst>
                                          <p:attrName>ppt_y</p:attrName>
                                        </p:attrNameLst>
                                      </p:cBhvr>
                                      <p:tavLst>
                                        <p:tav tm="0">
                                          <p:val>
                                            <p:strVal val="ppt_y"/>
                                          </p:val>
                                        </p:tav>
                                        <p:tav tm="100000">
                                          <p:val>
                                            <p:strVal val="1+ppt_h/2"/>
                                          </p:val>
                                        </p:tav>
                                      </p:tavLst>
                                    </p:anim>
                                    <p:set>
                                      <p:cBhvr>
                                        <p:cTn id="96" dur="1" fill="hold">
                                          <p:stCondLst>
                                            <p:cond delay="1999"/>
                                          </p:stCondLst>
                                        </p:cTn>
                                        <p:tgtEl>
                                          <p:spTgt spid="13"/>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2000"/>
                                        <p:tgtEl>
                                          <p:spTgt spid="14"/>
                                        </p:tgtEl>
                                        <p:attrNameLst>
                                          <p:attrName>ppt_x</p:attrName>
                                        </p:attrNameLst>
                                      </p:cBhvr>
                                      <p:tavLst>
                                        <p:tav tm="0">
                                          <p:val>
                                            <p:strVal val="ppt_x"/>
                                          </p:val>
                                        </p:tav>
                                        <p:tav tm="100000">
                                          <p:val>
                                            <p:strVal val="ppt_x"/>
                                          </p:val>
                                        </p:tav>
                                      </p:tavLst>
                                    </p:anim>
                                    <p:anim calcmode="lin" valueType="num">
                                      <p:cBhvr additive="base">
                                        <p:cTn id="99" dur="2000"/>
                                        <p:tgtEl>
                                          <p:spTgt spid="14"/>
                                        </p:tgtEl>
                                        <p:attrNameLst>
                                          <p:attrName>ppt_y</p:attrName>
                                        </p:attrNameLst>
                                      </p:cBhvr>
                                      <p:tavLst>
                                        <p:tav tm="0">
                                          <p:val>
                                            <p:strVal val="ppt_y"/>
                                          </p:val>
                                        </p:tav>
                                        <p:tav tm="100000">
                                          <p:val>
                                            <p:strVal val="0-ppt_h/2"/>
                                          </p:val>
                                        </p:tav>
                                      </p:tavLst>
                                    </p:anim>
                                    <p:set>
                                      <p:cBhvr>
                                        <p:cTn id="100" dur="1" fill="hold">
                                          <p:stCondLst>
                                            <p:cond delay="1999"/>
                                          </p:stCondLst>
                                        </p:cTn>
                                        <p:tgtEl>
                                          <p:spTgt spid="14"/>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2000"/>
                                        <p:tgtEl>
                                          <p:spTgt spid="15"/>
                                        </p:tgtEl>
                                        <p:attrNameLst>
                                          <p:attrName>ppt_x</p:attrName>
                                        </p:attrNameLst>
                                      </p:cBhvr>
                                      <p:tavLst>
                                        <p:tav tm="0">
                                          <p:val>
                                            <p:strVal val="ppt_x"/>
                                          </p:val>
                                        </p:tav>
                                        <p:tav tm="100000">
                                          <p:val>
                                            <p:strVal val="ppt_x"/>
                                          </p:val>
                                        </p:tav>
                                      </p:tavLst>
                                    </p:anim>
                                    <p:anim calcmode="lin" valueType="num">
                                      <p:cBhvr additive="base">
                                        <p:cTn id="103" dur="2000"/>
                                        <p:tgtEl>
                                          <p:spTgt spid="15"/>
                                        </p:tgtEl>
                                        <p:attrNameLst>
                                          <p:attrName>ppt_y</p:attrName>
                                        </p:attrNameLst>
                                      </p:cBhvr>
                                      <p:tavLst>
                                        <p:tav tm="0">
                                          <p:val>
                                            <p:strVal val="ppt_y"/>
                                          </p:val>
                                        </p:tav>
                                        <p:tav tm="100000">
                                          <p:val>
                                            <p:strVal val="1+ppt_h/2"/>
                                          </p:val>
                                        </p:tav>
                                      </p:tavLst>
                                    </p:anim>
                                    <p:set>
                                      <p:cBhvr>
                                        <p:cTn id="104" dur="1" fill="hold">
                                          <p:stCondLst>
                                            <p:cond delay="1999"/>
                                          </p:stCondLst>
                                        </p:cTn>
                                        <p:tgtEl>
                                          <p:spTgt spid="15"/>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2000"/>
                                        <p:tgtEl>
                                          <p:spTgt spid="16"/>
                                        </p:tgtEl>
                                        <p:attrNameLst>
                                          <p:attrName>ppt_x</p:attrName>
                                        </p:attrNameLst>
                                      </p:cBhvr>
                                      <p:tavLst>
                                        <p:tav tm="0">
                                          <p:val>
                                            <p:strVal val="ppt_x"/>
                                          </p:val>
                                        </p:tav>
                                        <p:tav tm="100000">
                                          <p:val>
                                            <p:strVal val="ppt_x"/>
                                          </p:val>
                                        </p:tav>
                                      </p:tavLst>
                                    </p:anim>
                                    <p:anim calcmode="lin" valueType="num">
                                      <p:cBhvr additive="base">
                                        <p:cTn id="107" dur="2000"/>
                                        <p:tgtEl>
                                          <p:spTgt spid="16"/>
                                        </p:tgtEl>
                                        <p:attrNameLst>
                                          <p:attrName>ppt_y</p:attrName>
                                        </p:attrNameLst>
                                      </p:cBhvr>
                                      <p:tavLst>
                                        <p:tav tm="0">
                                          <p:val>
                                            <p:strVal val="ppt_y"/>
                                          </p:val>
                                        </p:tav>
                                        <p:tav tm="100000">
                                          <p:val>
                                            <p:strVal val="0-ppt_h/2"/>
                                          </p:val>
                                        </p:tav>
                                      </p:tavLst>
                                    </p:anim>
                                    <p:set>
                                      <p:cBhvr>
                                        <p:cTn id="108" dur="1" fill="hold">
                                          <p:stCondLst>
                                            <p:cond delay="1999"/>
                                          </p:stCondLst>
                                        </p:cTn>
                                        <p:tgtEl>
                                          <p:spTgt spid="16"/>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2000"/>
                                        <p:tgtEl>
                                          <p:spTgt spid="17"/>
                                        </p:tgtEl>
                                        <p:attrNameLst>
                                          <p:attrName>ppt_x</p:attrName>
                                        </p:attrNameLst>
                                      </p:cBhvr>
                                      <p:tavLst>
                                        <p:tav tm="0">
                                          <p:val>
                                            <p:strVal val="ppt_x"/>
                                          </p:val>
                                        </p:tav>
                                        <p:tav tm="100000">
                                          <p:val>
                                            <p:strVal val="ppt_x"/>
                                          </p:val>
                                        </p:tav>
                                      </p:tavLst>
                                    </p:anim>
                                    <p:anim calcmode="lin" valueType="num">
                                      <p:cBhvr additive="base">
                                        <p:cTn id="111" dur="2000"/>
                                        <p:tgtEl>
                                          <p:spTgt spid="17"/>
                                        </p:tgtEl>
                                        <p:attrNameLst>
                                          <p:attrName>ppt_y</p:attrName>
                                        </p:attrNameLst>
                                      </p:cBhvr>
                                      <p:tavLst>
                                        <p:tav tm="0">
                                          <p:val>
                                            <p:strVal val="ppt_y"/>
                                          </p:val>
                                        </p:tav>
                                        <p:tav tm="100000">
                                          <p:val>
                                            <p:strVal val="1+ppt_h/2"/>
                                          </p:val>
                                        </p:tav>
                                      </p:tavLst>
                                    </p:anim>
                                    <p:set>
                                      <p:cBhvr>
                                        <p:cTn id="112" dur="1" fill="hold">
                                          <p:stCondLst>
                                            <p:cond delay="1999"/>
                                          </p:stCondLst>
                                        </p:cTn>
                                        <p:tgtEl>
                                          <p:spTgt spid="17"/>
                                        </p:tgtEl>
                                        <p:attrNameLst>
                                          <p:attrName>style.visibility</p:attrName>
                                        </p:attrNameLst>
                                      </p:cBhvr>
                                      <p:to>
                                        <p:strVal val="hidden"/>
                                      </p:to>
                                    </p:set>
                                  </p:childTnLst>
                                </p:cTn>
                              </p:par>
                              <p:par>
                                <p:cTn id="113" presetID="23" presetClass="entr" presetSubtype="288"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4/3*#ppt_w"/>
                                          </p:val>
                                        </p:tav>
                                        <p:tav tm="100000">
                                          <p:val>
                                            <p:strVal val="#ppt_w"/>
                                          </p:val>
                                        </p:tav>
                                      </p:tavLst>
                                    </p:anim>
                                    <p:anim calcmode="lin" valueType="num">
                                      <p:cBhvr>
                                        <p:cTn id="116" dur="3000" fill="hold"/>
                                        <p:tgtEl>
                                          <p:spTgt spid="4"/>
                                        </p:tgtEl>
                                        <p:attrNameLst>
                                          <p:attrName>ppt_h</p:attrName>
                                        </p:attrNameLst>
                                      </p:cBhvr>
                                      <p:tavLst>
                                        <p:tav tm="0">
                                          <p:val>
                                            <p:strVal val="4/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4647826.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4500562" y="428604"/>
            <a:ext cx="2286016"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643538" y="428604"/>
            <a:ext cx="2286016"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6857984" y="357166"/>
            <a:ext cx="2286016"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150025" y="428604"/>
            <a:ext cx="2064785"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1078455" y="428604"/>
            <a:ext cx="2064785"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4553" y="500042"/>
            <a:ext cx="2064785"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2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2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2000"/>
                                        <p:tgtEl>
                                          <p:spTgt spid="7"/>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2000"/>
                                        <p:tgtEl>
                                          <p:spTgt spid="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2000"/>
                                        <p:tgtEl>
                                          <p:spTgt spid="9"/>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2000"/>
                                        <p:tgtEl>
                                          <p:spTgt spid="10"/>
                                        </p:tgtEl>
                                      </p:cBhvr>
                                    </p:animEffect>
                                  </p:childTnLst>
                                </p:cTn>
                              </p:par>
                              <p:par>
                                <p:cTn id="26" presetID="8" presetClass="emph" presetSubtype="0" fill="hold" grpId="1" nodeType="withEffect">
                                  <p:stCondLst>
                                    <p:cond delay="0"/>
                                  </p:stCondLst>
                                  <p:childTnLst>
                                    <p:animRot by="10800000">
                                      <p:cBhvr>
                                        <p:cTn id="27" dur="2000" fill="hold"/>
                                        <p:tgtEl>
                                          <p:spTgt spid="8"/>
                                        </p:tgtEl>
                                        <p:attrNameLst>
                                          <p:attrName>r</p:attrName>
                                        </p:attrNameLst>
                                      </p:cBhvr>
                                    </p:animRot>
                                  </p:childTnLst>
                                </p:cTn>
                              </p:par>
                              <p:par>
                                <p:cTn id="28" presetID="8" presetClass="emph" presetSubtype="0" fill="hold" grpId="1" nodeType="withEffect">
                                  <p:stCondLst>
                                    <p:cond delay="0"/>
                                  </p:stCondLst>
                                  <p:childTnLst>
                                    <p:animRot by="10800000">
                                      <p:cBhvr>
                                        <p:cTn id="29" dur="2000" fill="hold"/>
                                        <p:tgtEl>
                                          <p:spTgt spid="9"/>
                                        </p:tgtEl>
                                        <p:attrNameLst>
                                          <p:attrName>r</p:attrName>
                                        </p:attrNameLst>
                                      </p:cBhvr>
                                    </p:animRot>
                                  </p:childTnLst>
                                </p:cTn>
                              </p:par>
                              <p:par>
                                <p:cTn id="30" presetID="8" presetClass="emph" presetSubtype="0" fill="hold" grpId="1" nodeType="withEffect">
                                  <p:stCondLst>
                                    <p:cond delay="0"/>
                                  </p:stCondLst>
                                  <p:childTnLst>
                                    <p:animRot by="10800000">
                                      <p:cBhvr>
                                        <p:cTn id="31" dur="2000" fill="hold"/>
                                        <p:tgtEl>
                                          <p:spTgt spid="10"/>
                                        </p:tgtEl>
                                        <p:attrNameLst>
                                          <p:attrName>r</p:attrName>
                                        </p:attrNameLst>
                                      </p:cBhvr>
                                    </p:animRot>
                                  </p:childTnLst>
                                </p:cTn>
                              </p:par>
                              <p:par>
                                <p:cTn id="32" presetID="8" presetClass="emph" presetSubtype="0" fill="hold" grpId="1" nodeType="withEffect">
                                  <p:stCondLst>
                                    <p:cond delay="0"/>
                                  </p:stCondLst>
                                  <p:childTnLst>
                                    <p:animRot by="-10800000">
                                      <p:cBhvr>
                                        <p:cTn id="33" dur="2000" fill="hold"/>
                                        <p:tgtEl>
                                          <p:spTgt spid="5"/>
                                        </p:tgtEl>
                                        <p:attrNameLst>
                                          <p:attrName>r</p:attrName>
                                        </p:attrNameLst>
                                      </p:cBhvr>
                                    </p:animRot>
                                  </p:childTnLst>
                                </p:cTn>
                              </p:par>
                              <p:par>
                                <p:cTn id="34" presetID="8" presetClass="emph" presetSubtype="0" fill="hold" grpId="1" nodeType="withEffect">
                                  <p:stCondLst>
                                    <p:cond delay="0"/>
                                  </p:stCondLst>
                                  <p:childTnLst>
                                    <p:animRot by="-10800000">
                                      <p:cBhvr>
                                        <p:cTn id="35" dur="2000" fill="hold"/>
                                        <p:tgtEl>
                                          <p:spTgt spid="6"/>
                                        </p:tgtEl>
                                        <p:attrNameLst>
                                          <p:attrName>r</p:attrName>
                                        </p:attrNameLst>
                                      </p:cBhvr>
                                    </p:animRot>
                                  </p:childTnLst>
                                </p:cTn>
                              </p:par>
                              <p:par>
                                <p:cTn id="36" presetID="8" presetClass="emph" presetSubtype="0" fill="hold" grpId="1" nodeType="withEffect">
                                  <p:stCondLst>
                                    <p:cond delay="0"/>
                                  </p:stCondLst>
                                  <p:childTnLst>
                                    <p:animRot by="-10800000">
                                      <p:cBhvr>
                                        <p:cTn id="37" dur="2000" fill="hold"/>
                                        <p:tgtEl>
                                          <p:spTgt spid="7"/>
                                        </p:tgtEl>
                                        <p:attrNameLst>
                                          <p:attrName>r</p:attrName>
                                        </p:attrNameLst>
                                      </p:cBhvr>
                                    </p:animRot>
                                  </p:childTnLst>
                                </p:cTn>
                              </p:par>
                            </p:childTnLst>
                          </p:cTn>
                        </p:par>
                        <p:par>
                          <p:cTn id="38" fill="hold">
                            <p:stCondLst>
                              <p:cond delay="2000"/>
                            </p:stCondLst>
                            <p:childTnLst>
                              <p:par>
                                <p:cTn id="39" presetID="2" presetClass="exit" presetSubtype="2" fill="hold" grpId="2" nodeType="afterEffect">
                                  <p:stCondLst>
                                    <p:cond delay="0"/>
                                  </p:stCondLst>
                                  <p:childTnLst>
                                    <p:anim calcmode="lin" valueType="num">
                                      <p:cBhvr additive="base">
                                        <p:cTn id="40" dur="2000"/>
                                        <p:tgtEl>
                                          <p:spTgt spid="8"/>
                                        </p:tgtEl>
                                        <p:attrNameLst>
                                          <p:attrName>ppt_x</p:attrName>
                                        </p:attrNameLst>
                                      </p:cBhvr>
                                      <p:tavLst>
                                        <p:tav tm="0">
                                          <p:val>
                                            <p:strVal val="ppt_x"/>
                                          </p:val>
                                        </p:tav>
                                        <p:tav tm="100000">
                                          <p:val>
                                            <p:strVal val="1+ppt_w/2"/>
                                          </p:val>
                                        </p:tav>
                                      </p:tavLst>
                                    </p:anim>
                                    <p:anim calcmode="lin" valueType="num">
                                      <p:cBhvr additive="base">
                                        <p:cTn id="41" dur="2000"/>
                                        <p:tgtEl>
                                          <p:spTgt spid="8"/>
                                        </p:tgtEl>
                                        <p:attrNameLst>
                                          <p:attrName>ppt_y</p:attrName>
                                        </p:attrNameLst>
                                      </p:cBhvr>
                                      <p:tavLst>
                                        <p:tav tm="0">
                                          <p:val>
                                            <p:strVal val="ppt_y"/>
                                          </p:val>
                                        </p:tav>
                                        <p:tav tm="100000">
                                          <p:val>
                                            <p:strVal val="ppt_y"/>
                                          </p:val>
                                        </p:tav>
                                      </p:tavLst>
                                    </p:anim>
                                    <p:set>
                                      <p:cBhvr>
                                        <p:cTn id="42" dur="1" fill="hold">
                                          <p:stCondLst>
                                            <p:cond delay="1999"/>
                                          </p:stCondLst>
                                        </p:cTn>
                                        <p:tgtEl>
                                          <p:spTgt spid="8"/>
                                        </p:tgtEl>
                                        <p:attrNameLst>
                                          <p:attrName>style.visibility</p:attrName>
                                        </p:attrNameLst>
                                      </p:cBhvr>
                                      <p:to>
                                        <p:strVal val="hidden"/>
                                      </p:to>
                                    </p:set>
                                  </p:childTnLst>
                                </p:cTn>
                              </p:par>
                              <p:par>
                                <p:cTn id="43" presetID="2" presetClass="exit" presetSubtype="2" fill="hold" grpId="2" nodeType="withEffect">
                                  <p:stCondLst>
                                    <p:cond delay="0"/>
                                  </p:stCondLst>
                                  <p:childTnLst>
                                    <p:anim calcmode="lin" valueType="num">
                                      <p:cBhvr additive="base">
                                        <p:cTn id="44" dur="2000"/>
                                        <p:tgtEl>
                                          <p:spTgt spid="9"/>
                                        </p:tgtEl>
                                        <p:attrNameLst>
                                          <p:attrName>ppt_x</p:attrName>
                                        </p:attrNameLst>
                                      </p:cBhvr>
                                      <p:tavLst>
                                        <p:tav tm="0">
                                          <p:val>
                                            <p:strVal val="ppt_x"/>
                                          </p:val>
                                        </p:tav>
                                        <p:tav tm="100000">
                                          <p:val>
                                            <p:strVal val="1+ppt_w/2"/>
                                          </p:val>
                                        </p:tav>
                                      </p:tavLst>
                                    </p:anim>
                                    <p:anim calcmode="lin" valueType="num">
                                      <p:cBhvr additive="base">
                                        <p:cTn id="45" dur="2000"/>
                                        <p:tgtEl>
                                          <p:spTgt spid="9"/>
                                        </p:tgtEl>
                                        <p:attrNameLst>
                                          <p:attrName>ppt_y</p:attrName>
                                        </p:attrNameLst>
                                      </p:cBhvr>
                                      <p:tavLst>
                                        <p:tav tm="0">
                                          <p:val>
                                            <p:strVal val="ppt_y"/>
                                          </p:val>
                                        </p:tav>
                                        <p:tav tm="100000">
                                          <p:val>
                                            <p:strVal val="ppt_y"/>
                                          </p:val>
                                        </p:tav>
                                      </p:tavLst>
                                    </p:anim>
                                    <p:set>
                                      <p:cBhvr>
                                        <p:cTn id="46" dur="1" fill="hold">
                                          <p:stCondLst>
                                            <p:cond delay="1999"/>
                                          </p:stCondLst>
                                        </p:cTn>
                                        <p:tgtEl>
                                          <p:spTgt spid="9"/>
                                        </p:tgtEl>
                                        <p:attrNameLst>
                                          <p:attrName>style.visibility</p:attrName>
                                        </p:attrNameLst>
                                      </p:cBhvr>
                                      <p:to>
                                        <p:strVal val="hidden"/>
                                      </p:to>
                                    </p:set>
                                  </p:childTnLst>
                                </p:cTn>
                              </p:par>
                              <p:par>
                                <p:cTn id="47" presetID="2" presetClass="exit" presetSubtype="2" fill="hold" grpId="2" nodeType="withEffect">
                                  <p:stCondLst>
                                    <p:cond delay="0"/>
                                  </p:stCondLst>
                                  <p:childTnLst>
                                    <p:anim calcmode="lin" valueType="num">
                                      <p:cBhvr additive="base">
                                        <p:cTn id="48" dur="2000"/>
                                        <p:tgtEl>
                                          <p:spTgt spid="10"/>
                                        </p:tgtEl>
                                        <p:attrNameLst>
                                          <p:attrName>ppt_x</p:attrName>
                                        </p:attrNameLst>
                                      </p:cBhvr>
                                      <p:tavLst>
                                        <p:tav tm="0">
                                          <p:val>
                                            <p:strVal val="ppt_x"/>
                                          </p:val>
                                        </p:tav>
                                        <p:tav tm="100000">
                                          <p:val>
                                            <p:strVal val="1+ppt_w/2"/>
                                          </p:val>
                                        </p:tav>
                                      </p:tavLst>
                                    </p:anim>
                                    <p:anim calcmode="lin" valueType="num">
                                      <p:cBhvr additive="base">
                                        <p:cTn id="49" dur="2000"/>
                                        <p:tgtEl>
                                          <p:spTgt spid="10"/>
                                        </p:tgtEl>
                                        <p:attrNameLst>
                                          <p:attrName>ppt_y</p:attrName>
                                        </p:attrNameLst>
                                      </p:cBhvr>
                                      <p:tavLst>
                                        <p:tav tm="0">
                                          <p:val>
                                            <p:strVal val="ppt_y"/>
                                          </p:val>
                                        </p:tav>
                                        <p:tav tm="100000">
                                          <p:val>
                                            <p:strVal val="ppt_y"/>
                                          </p:val>
                                        </p:tav>
                                      </p:tavLst>
                                    </p:anim>
                                    <p:set>
                                      <p:cBhvr>
                                        <p:cTn id="50" dur="1" fill="hold">
                                          <p:stCondLst>
                                            <p:cond delay="1999"/>
                                          </p:stCondLst>
                                        </p:cTn>
                                        <p:tgtEl>
                                          <p:spTgt spid="10"/>
                                        </p:tgtEl>
                                        <p:attrNameLst>
                                          <p:attrName>style.visibility</p:attrName>
                                        </p:attrNameLst>
                                      </p:cBhvr>
                                      <p:to>
                                        <p:strVal val="hidden"/>
                                      </p:to>
                                    </p:set>
                                  </p:childTnLst>
                                </p:cTn>
                              </p:par>
                              <p:par>
                                <p:cTn id="51" presetID="2" presetClass="exit" presetSubtype="8" fill="hold" grpId="2" nodeType="withEffect">
                                  <p:stCondLst>
                                    <p:cond delay="0"/>
                                  </p:stCondLst>
                                  <p:childTnLst>
                                    <p:anim calcmode="lin" valueType="num">
                                      <p:cBhvr additive="base">
                                        <p:cTn id="52" dur="2000"/>
                                        <p:tgtEl>
                                          <p:spTgt spid="5"/>
                                        </p:tgtEl>
                                        <p:attrNameLst>
                                          <p:attrName>ppt_x</p:attrName>
                                        </p:attrNameLst>
                                      </p:cBhvr>
                                      <p:tavLst>
                                        <p:tav tm="0">
                                          <p:val>
                                            <p:strVal val="ppt_x"/>
                                          </p:val>
                                        </p:tav>
                                        <p:tav tm="100000">
                                          <p:val>
                                            <p:strVal val="0-ppt_w/2"/>
                                          </p:val>
                                        </p:tav>
                                      </p:tavLst>
                                    </p:anim>
                                    <p:anim calcmode="lin" valueType="num">
                                      <p:cBhvr additive="base">
                                        <p:cTn id="53" dur="2000"/>
                                        <p:tgtEl>
                                          <p:spTgt spid="5"/>
                                        </p:tgtEl>
                                        <p:attrNameLst>
                                          <p:attrName>ppt_y</p:attrName>
                                        </p:attrNameLst>
                                      </p:cBhvr>
                                      <p:tavLst>
                                        <p:tav tm="0">
                                          <p:val>
                                            <p:strVal val="ppt_y"/>
                                          </p:val>
                                        </p:tav>
                                        <p:tav tm="100000">
                                          <p:val>
                                            <p:strVal val="ppt_y"/>
                                          </p:val>
                                        </p:tav>
                                      </p:tavLst>
                                    </p:anim>
                                    <p:set>
                                      <p:cBhvr>
                                        <p:cTn id="54" dur="1" fill="hold">
                                          <p:stCondLst>
                                            <p:cond delay="1999"/>
                                          </p:stCondLst>
                                        </p:cTn>
                                        <p:tgtEl>
                                          <p:spTgt spid="5"/>
                                        </p:tgtEl>
                                        <p:attrNameLst>
                                          <p:attrName>style.visibility</p:attrName>
                                        </p:attrNameLst>
                                      </p:cBhvr>
                                      <p:to>
                                        <p:strVal val="hidden"/>
                                      </p:to>
                                    </p:set>
                                  </p:childTnLst>
                                </p:cTn>
                              </p:par>
                              <p:par>
                                <p:cTn id="55" presetID="2" presetClass="exit" presetSubtype="8" fill="hold" grpId="2" nodeType="withEffect">
                                  <p:stCondLst>
                                    <p:cond delay="0"/>
                                  </p:stCondLst>
                                  <p:childTnLst>
                                    <p:anim calcmode="lin" valueType="num">
                                      <p:cBhvr additive="base">
                                        <p:cTn id="56" dur="2000"/>
                                        <p:tgtEl>
                                          <p:spTgt spid="6"/>
                                        </p:tgtEl>
                                        <p:attrNameLst>
                                          <p:attrName>ppt_x</p:attrName>
                                        </p:attrNameLst>
                                      </p:cBhvr>
                                      <p:tavLst>
                                        <p:tav tm="0">
                                          <p:val>
                                            <p:strVal val="ppt_x"/>
                                          </p:val>
                                        </p:tav>
                                        <p:tav tm="100000">
                                          <p:val>
                                            <p:strVal val="0-ppt_w/2"/>
                                          </p:val>
                                        </p:tav>
                                      </p:tavLst>
                                    </p:anim>
                                    <p:anim calcmode="lin" valueType="num">
                                      <p:cBhvr additive="base">
                                        <p:cTn id="57" dur="2000"/>
                                        <p:tgtEl>
                                          <p:spTgt spid="6"/>
                                        </p:tgtEl>
                                        <p:attrNameLst>
                                          <p:attrName>ppt_y</p:attrName>
                                        </p:attrNameLst>
                                      </p:cBhvr>
                                      <p:tavLst>
                                        <p:tav tm="0">
                                          <p:val>
                                            <p:strVal val="ppt_y"/>
                                          </p:val>
                                        </p:tav>
                                        <p:tav tm="100000">
                                          <p:val>
                                            <p:strVal val="ppt_y"/>
                                          </p:val>
                                        </p:tav>
                                      </p:tavLst>
                                    </p:anim>
                                    <p:set>
                                      <p:cBhvr>
                                        <p:cTn id="58" dur="1" fill="hold">
                                          <p:stCondLst>
                                            <p:cond delay="1999"/>
                                          </p:stCondLst>
                                        </p:cTn>
                                        <p:tgtEl>
                                          <p:spTgt spid="6"/>
                                        </p:tgtEl>
                                        <p:attrNameLst>
                                          <p:attrName>style.visibility</p:attrName>
                                        </p:attrNameLst>
                                      </p:cBhvr>
                                      <p:to>
                                        <p:strVal val="hidden"/>
                                      </p:to>
                                    </p:set>
                                  </p:childTnLst>
                                </p:cTn>
                              </p:par>
                              <p:par>
                                <p:cTn id="59" presetID="2" presetClass="exit" presetSubtype="8" fill="hold" grpId="2" nodeType="withEffect">
                                  <p:stCondLst>
                                    <p:cond delay="0"/>
                                  </p:stCondLst>
                                  <p:childTnLst>
                                    <p:anim calcmode="lin" valueType="num">
                                      <p:cBhvr additive="base">
                                        <p:cTn id="60" dur="2000"/>
                                        <p:tgtEl>
                                          <p:spTgt spid="7"/>
                                        </p:tgtEl>
                                        <p:attrNameLst>
                                          <p:attrName>ppt_x</p:attrName>
                                        </p:attrNameLst>
                                      </p:cBhvr>
                                      <p:tavLst>
                                        <p:tav tm="0">
                                          <p:val>
                                            <p:strVal val="ppt_x"/>
                                          </p:val>
                                        </p:tav>
                                        <p:tav tm="100000">
                                          <p:val>
                                            <p:strVal val="0-ppt_w/2"/>
                                          </p:val>
                                        </p:tav>
                                      </p:tavLst>
                                    </p:anim>
                                    <p:anim calcmode="lin" valueType="num">
                                      <p:cBhvr additive="base">
                                        <p:cTn id="61" dur="2000"/>
                                        <p:tgtEl>
                                          <p:spTgt spid="7"/>
                                        </p:tgtEl>
                                        <p:attrNameLst>
                                          <p:attrName>ppt_y</p:attrName>
                                        </p:attrNameLst>
                                      </p:cBhvr>
                                      <p:tavLst>
                                        <p:tav tm="0">
                                          <p:val>
                                            <p:strVal val="ppt_y"/>
                                          </p:val>
                                        </p:tav>
                                        <p:tav tm="100000">
                                          <p:val>
                                            <p:strVal val="ppt_y"/>
                                          </p:val>
                                        </p:tav>
                                      </p:tavLst>
                                    </p:anim>
                                    <p:set>
                                      <p:cBhvr>
                                        <p:cTn id="62" dur="1" fill="hold">
                                          <p:stCondLst>
                                            <p:cond delay="1999"/>
                                          </p:stCondLst>
                                        </p:cTn>
                                        <p:tgtEl>
                                          <p:spTgt spid="7"/>
                                        </p:tgtEl>
                                        <p:attrNameLst>
                                          <p:attrName>style.visibility</p:attrName>
                                        </p:attrNameLst>
                                      </p:cBhvr>
                                      <p:to>
                                        <p:strVal val="hidden"/>
                                      </p:to>
                                    </p:set>
                                  </p:childTnLst>
                                </p:cTn>
                              </p:par>
                              <p:par>
                                <p:cTn id="63" presetID="23" presetClass="entr" presetSubtype="288"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2000" fill="hold"/>
                                        <p:tgtEl>
                                          <p:spTgt spid="4"/>
                                        </p:tgtEl>
                                        <p:attrNameLst>
                                          <p:attrName>ppt_w</p:attrName>
                                        </p:attrNameLst>
                                      </p:cBhvr>
                                      <p:tavLst>
                                        <p:tav tm="0">
                                          <p:val>
                                            <p:strVal val="4/3*#ppt_w"/>
                                          </p:val>
                                        </p:tav>
                                        <p:tav tm="100000">
                                          <p:val>
                                            <p:strVal val="#ppt_w"/>
                                          </p:val>
                                        </p:tav>
                                      </p:tavLst>
                                    </p:anim>
                                    <p:anim calcmode="lin" valueType="num">
                                      <p:cBhvr>
                                        <p:cTn id="66" dur="2000" fill="hold"/>
                                        <p:tgtEl>
                                          <p:spTgt spid="4"/>
                                        </p:tgtEl>
                                        <p:attrNameLst>
                                          <p:attrName>ppt_h</p:attrName>
                                        </p:attrNameLst>
                                      </p:cBhvr>
                                      <p:tavLst>
                                        <p:tav tm="0">
                                          <p:val>
                                            <p:strVal val="4/3*#ppt_h"/>
                                          </p:val>
                                        </p:tav>
                                        <p:tav tm="100000">
                                          <p:val>
                                            <p:strVal val="#ppt_h"/>
                                          </p:val>
                                        </p:tav>
                                      </p:tavLst>
                                    </p:anim>
                                  </p:childTnLst>
                                </p:cTn>
                              </p:par>
                              <p:par>
                                <p:cTn id="67" presetID="16" presetClass="entr" presetSubtype="37"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arn(outVertical)">
                                      <p:cBhvr>
                                        <p:cTn id="6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gradFill>
            <a:gsLst>
              <a:gs pos="54000">
                <a:srgbClr val="03D4A8">
                  <a:alpha val="12000"/>
                </a:srgbClr>
              </a:gs>
              <a:gs pos="25000">
                <a:srgbClr val="21D6E0"/>
              </a:gs>
              <a:gs pos="75000">
                <a:srgbClr val="0087E6"/>
              </a:gs>
              <a:gs pos="100000">
                <a:srgbClr val="005CBF"/>
              </a:gs>
            </a:gsLst>
            <a:lin ang="5400000" scaled="0"/>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Hoteles---ID000565004.jpg"/>
          <p:cNvPicPr>
            <a:picLocks noChangeAspect="1"/>
          </p:cNvPicPr>
          <p:nvPr/>
        </p:nvPicPr>
        <p:blipFill>
          <a:blip r:embed="rId2"/>
          <a:stretch>
            <a:fillRect/>
          </a:stretch>
        </p:blipFill>
        <p:spPr>
          <a:xfrm>
            <a:off x="0" y="6691"/>
            <a:ext cx="9144000" cy="6851309"/>
          </a:xfrm>
          <a:prstGeom prst="rect">
            <a:avLst/>
          </a:prstGeom>
          <a:gradFill>
            <a:gsLst>
              <a:gs pos="54000">
                <a:srgbClr val="03D4A8">
                  <a:alpha val="12000"/>
                </a:srgbClr>
              </a:gs>
              <a:gs pos="25000">
                <a:srgbClr val="21D6E0"/>
              </a:gs>
              <a:gs pos="75000">
                <a:srgbClr val="0087E6"/>
              </a:gs>
              <a:gs pos="100000">
                <a:srgbClr val="005CBF"/>
              </a:gs>
            </a:gsLst>
            <a:lin ang="5400000" scaled="0"/>
          </a:gradFill>
        </p:spPr>
      </p:pic>
      <p:sp>
        <p:nvSpPr>
          <p:cNvPr id="5" name="4 Luna"/>
          <p:cNvSpPr/>
          <p:nvPr/>
        </p:nvSpPr>
        <p:spPr>
          <a:xfrm rot="5400000" flipH="1">
            <a:off x="2110847" y="-110616"/>
            <a:ext cx="1850473" cy="2500330"/>
          </a:xfrm>
          <a:prstGeom prst="moon">
            <a:avLst>
              <a:gd name="adj" fmla="val 31795"/>
            </a:avLst>
          </a:prstGeom>
          <a:gradFill flip="none" rotWithShape="1">
            <a:gsLst>
              <a:gs pos="54000">
                <a:srgbClr val="03D4A8">
                  <a:alpha val="12000"/>
                </a:srgbClr>
              </a:gs>
              <a:gs pos="25000">
                <a:srgbClr val="21D6E0"/>
              </a:gs>
              <a:gs pos="75000">
                <a:srgbClr val="0087E6"/>
              </a:gs>
              <a:gs pos="100000">
                <a:srgbClr val="005CBF"/>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flipH="1">
            <a:off x="2110848" y="1103806"/>
            <a:ext cx="1850470" cy="2500330"/>
          </a:xfrm>
          <a:prstGeom prst="moon">
            <a:avLst>
              <a:gd name="adj" fmla="val 35696"/>
            </a:avLst>
          </a:prstGeom>
          <a:gradFill>
            <a:gsLst>
              <a:gs pos="54000">
                <a:srgbClr val="03D4A8">
                  <a:alpha val="12000"/>
                </a:srgbClr>
              </a:gs>
              <a:gs pos="25000">
                <a:srgbClr val="21D6E0"/>
              </a:gs>
              <a:gs pos="75000">
                <a:srgbClr val="0087E6"/>
              </a:gs>
              <a:gs pos="100000">
                <a:srgbClr val="005CBF"/>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flipH="1">
            <a:off x="2110849" y="2389715"/>
            <a:ext cx="1850470" cy="2500330"/>
          </a:xfrm>
          <a:prstGeom prst="moon">
            <a:avLst>
              <a:gd name="adj" fmla="val 36996"/>
            </a:avLst>
          </a:prstGeom>
          <a:gradFill flip="none" rotWithShape="1">
            <a:gsLst>
              <a:gs pos="54000">
                <a:srgbClr val="03D4A8">
                  <a:alpha val="12000"/>
                </a:srgbClr>
              </a:gs>
              <a:gs pos="25000">
                <a:srgbClr val="21D6E0"/>
              </a:gs>
              <a:gs pos="75000">
                <a:srgbClr val="0087E6"/>
              </a:gs>
              <a:gs pos="100000">
                <a:srgbClr val="005CBF"/>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flipH="1">
            <a:off x="2110848" y="3604136"/>
            <a:ext cx="1850470" cy="2500330"/>
          </a:xfrm>
          <a:prstGeom prst="moon">
            <a:avLst>
              <a:gd name="adj" fmla="val 38297"/>
            </a:avLst>
          </a:prstGeom>
          <a:gradFill flip="none" rotWithShape="1">
            <a:gsLst>
              <a:gs pos="54000">
                <a:srgbClr val="03D4A8">
                  <a:alpha val="12000"/>
                </a:srgbClr>
              </a:gs>
              <a:gs pos="25000">
                <a:srgbClr val="21D6E0"/>
              </a:gs>
              <a:gs pos="75000">
                <a:srgbClr val="0087E6"/>
              </a:gs>
              <a:gs pos="100000">
                <a:srgbClr val="005CBF"/>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flipH="1">
            <a:off x="2182286" y="4682599"/>
            <a:ext cx="1850470" cy="2500330"/>
          </a:xfrm>
          <a:prstGeom prst="moon">
            <a:avLst>
              <a:gd name="adj" fmla="val 36996"/>
            </a:avLst>
          </a:prstGeom>
          <a:gradFill flip="none" rotWithShape="1">
            <a:gsLst>
              <a:gs pos="54000">
                <a:srgbClr val="03D4A8">
                  <a:alpha val="12000"/>
                </a:srgbClr>
              </a:gs>
              <a:gs pos="25000">
                <a:srgbClr val="21D6E0"/>
              </a:gs>
              <a:gs pos="75000">
                <a:srgbClr val="0087E6"/>
              </a:gs>
              <a:gs pos="100000">
                <a:srgbClr val="005CBF"/>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flipH="1">
            <a:off x="5539871" y="-110615"/>
            <a:ext cx="1850473" cy="2500330"/>
          </a:xfrm>
          <a:prstGeom prst="moon">
            <a:avLst>
              <a:gd name="adj" fmla="val 31795"/>
            </a:avLst>
          </a:prstGeom>
          <a:gradFill flip="none" rotWithShape="1">
            <a:gsLst>
              <a:gs pos="54000">
                <a:srgbClr val="03D4A8">
                  <a:alpha val="12000"/>
                </a:srgbClr>
              </a:gs>
              <a:gs pos="25000">
                <a:srgbClr val="21D6E0"/>
              </a:gs>
              <a:gs pos="75000">
                <a:srgbClr val="0087E6"/>
              </a:gs>
              <a:gs pos="100000">
                <a:srgbClr val="005CBF"/>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flipH="1">
            <a:off x="5539871" y="1103807"/>
            <a:ext cx="1850471" cy="2500330"/>
          </a:xfrm>
          <a:prstGeom prst="moon">
            <a:avLst>
              <a:gd name="adj" fmla="val 36996"/>
            </a:avLst>
          </a:prstGeom>
          <a:gradFill flip="none" rotWithShape="1">
            <a:gsLst>
              <a:gs pos="54000">
                <a:srgbClr val="03D4A8">
                  <a:alpha val="12000"/>
                </a:srgbClr>
              </a:gs>
              <a:gs pos="25000">
                <a:srgbClr val="21D6E0"/>
              </a:gs>
              <a:gs pos="75000">
                <a:srgbClr val="0087E6"/>
              </a:gs>
              <a:gs pos="100000">
                <a:srgbClr val="005CBF"/>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flipH="1">
            <a:off x="5539872" y="2389716"/>
            <a:ext cx="1850471" cy="2500330"/>
          </a:xfrm>
          <a:prstGeom prst="moon">
            <a:avLst>
              <a:gd name="adj" fmla="val 38297"/>
            </a:avLst>
          </a:prstGeom>
          <a:gradFill flip="none" rotWithShape="1">
            <a:gsLst>
              <a:gs pos="54000">
                <a:srgbClr val="03D4A8">
                  <a:alpha val="12000"/>
                </a:srgbClr>
              </a:gs>
              <a:gs pos="25000">
                <a:srgbClr val="21D6E0"/>
              </a:gs>
              <a:gs pos="75000">
                <a:srgbClr val="0087E6"/>
              </a:gs>
              <a:gs pos="100000">
                <a:srgbClr val="005CBF"/>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flipH="1">
            <a:off x="5539871" y="3604137"/>
            <a:ext cx="1850471" cy="2500330"/>
          </a:xfrm>
          <a:prstGeom prst="moon">
            <a:avLst>
              <a:gd name="adj" fmla="val 38296"/>
            </a:avLst>
          </a:prstGeom>
          <a:gradFill flip="none" rotWithShape="1">
            <a:gsLst>
              <a:gs pos="54000">
                <a:srgbClr val="03D4A8">
                  <a:alpha val="12000"/>
                </a:srgbClr>
              </a:gs>
              <a:gs pos="25000">
                <a:srgbClr val="21D6E0"/>
              </a:gs>
              <a:gs pos="75000">
                <a:srgbClr val="0087E6"/>
              </a:gs>
              <a:gs pos="100000">
                <a:srgbClr val="005CBF"/>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flipH="1">
            <a:off x="5539871" y="4682600"/>
            <a:ext cx="1850471" cy="2500330"/>
          </a:xfrm>
          <a:prstGeom prst="moon">
            <a:avLst>
              <a:gd name="adj" fmla="val 33095"/>
            </a:avLst>
          </a:prstGeom>
          <a:gradFill flip="none" rotWithShape="1">
            <a:gsLst>
              <a:gs pos="54000">
                <a:srgbClr val="03D4A8">
                  <a:alpha val="12000"/>
                </a:srgbClr>
              </a:gs>
              <a:gs pos="25000">
                <a:srgbClr val="21D6E0"/>
              </a:gs>
              <a:gs pos="75000">
                <a:srgbClr val="0087E6"/>
              </a:gs>
              <a:gs pos="100000">
                <a:srgbClr val="005CBF"/>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3000"/>
                                        <p:tgtEl>
                                          <p:spTgt spid="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3000"/>
                                        <p:tgtEl>
                                          <p:spTgt spid="7"/>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3000"/>
                                        <p:tgtEl>
                                          <p:spTgt spid="8"/>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3000"/>
                                        <p:tgtEl>
                                          <p:spTgt spid="9"/>
                                        </p:tgtEl>
                                      </p:cBhvr>
                                    </p:animEffect>
                                  </p:childTnLst>
                                </p:cTn>
                              </p:par>
                              <p:par>
                                <p:cTn id="23" presetID="8" presetClass="emph" presetSubtype="0" fill="hold" grpId="1"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grpId="1" nodeType="withEffect">
                                  <p:stCondLst>
                                    <p:cond delay="0"/>
                                  </p:stCondLst>
                                  <p:childTnLst>
                                    <p:animRot by="-21600000">
                                      <p:cBhvr>
                                        <p:cTn id="26" dur="3000" fill="hold"/>
                                        <p:tgtEl>
                                          <p:spTgt spid="6"/>
                                        </p:tgtEl>
                                        <p:attrNameLst>
                                          <p:attrName>r</p:attrName>
                                        </p:attrNameLst>
                                      </p:cBhvr>
                                    </p:animRot>
                                  </p:childTnLst>
                                </p:cTn>
                              </p:par>
                              <p:par>
                                <p:cTn id="27" presetID="8" presetClass="emph" presetSubtype="0" fill="hold" grpId="1" nodeType="withEffect">
                                  <p:stCondLst>
                                    <p:cond delay="0"/>
                                  </p:stCondLst>
                                  <p:childTnLst>
                                    <p:animRot by="21600000">
                                      <p:cBhvr>
                                        <p:cTn id="28" dur="3000" fill="hold"/>
                                        <p:tgtEl>
                                          <p:spTgt spid="7"/>
                                        </p:tgtEl>
                                        <p:attrNameLst>
                                          <p:attrName>r</p:attrName>
                                        </p:attrNameLst>
                                      </p:cBhvr>
                                    </p:animRot>
                                  </p:childTnLst>
                                </p:cTn>
                              </p:par>
                              <p:par>
                                <p:cTn id="29" presetID="8" presetClass="emph" presetSubtype="0" fill="hold" grpId="1" nodeType="withEffect">
                                  <p:stCondLst>
                                    <p:cond delay="0"/>
                                  </p:stCondLst>
                                  <p:childTnLst>
                                    <p:animRot by="-21600000">
                                      <p:cBhvr>
                                        <p:cTn id="30" dur="3000" fill="hold"/>
                                        <p:tgtEl>
                                          <p:spTgt spid="8"/>
                                        </p:tgtEl>
                                        <p:attrNameLst>
                                          <p:attrName>r</p:attrName>
                                        </p:attrNameLst>
                                      </p:cBhvr>
                                    </p:animRo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6" presetClass="entr" presetSubtype="2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3000"/>
                                        <p:tgtEl>
                                          <p:spTgt spid="10"/>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3000"/>
                                        <p:tgtEl>
                                          <p:spTgt spid="11"/>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arn(inVertical)">
                                      <p:cBhvr>
                                        <p:cTn id="41" dur="3000"/>
                                        <p:tgtEl>
                                          <p:spTgt spid="12"/>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3000"/>
                                        <p:tgtEl>
                                          <p:spTgt spid="13"/>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inVertical)">
                                      <p:cBhvr>
                                        <p:cTn id="47" dur="3000"/>
                                        <p:tgtEl>
                                          <p:spTgt spid="14"/>
                                        </p:tgtEl>
                                      </p:cBhvr>
                                    </p:animEffect>
                                  </p:childTnLst>
                                </p:cTn>
                              </p:par>
                              <p:par>
                                <p:cTn id="48" presetID="8" presetClass="emph" presetSubtype="0" fill="hold" grpId="1" nodeType="withEffect">
                                  <p:stCondLst>
                                    <p:cond delay="0"/>
                                  </p:stCondLst>
                                  <p:childTnLst>
                                    <p:animRot by="21600000">
                                      <p:cBhvr>
                                        <p:cTn id="49" dur="3000" fill="hold"/>
                                        <p:tgtEl>
                                          <p:spTgt spid="10"/>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childTnLst>
                          </p:cTn>
                        </p:par>
                        <p:par>
                          <p:cTn id="58" fill="hold">
                            <p:stCondLst>
                              <p:cond delay="3000"/>
                            </p:stCondLst>
                            <p:childTnLst>
                              <p:par>
                                <p:cTn id="59" presetID="15" presetClass="exit" presetSubtype="0" fill="hold" grpId="2" nodeType="afterEffect">
                                  <p:stCondLst>
                                    <p:cond delay="0"/>
                                  </p:stCondLst>
                                  <p:childTnLst>
                                    <p:anim calcmode="lin" valueType="num">
                                      <p:cBhvr>
                                        <p:cTn id="60" dur="3000"/>
                                        <p:tgtEl>
                                          <p:spTgt spid="5"/>
                                        </p:tgtEl>
                                        <p:attrNameLst>
                                          <p:attrName>ppt_w</p:attrName>
                                        </p:attrNameLst>
                                      </p:cBhvr>
                                      <p:tavLst>
                                        <p:tav tm="0">
                                          <p:val>
                                            <p:strVal val="ppt_w"/>
                                          </p:val>
                                        </p:tav>
                                        <p:tav tm="100000">
                                          <p:val>
                                            <p:fltVal val="0"/>
                                          </p:val>
                                        </p:tav>
                                      </p:tavLst>
                                    </p:anim>
                                    <p:anim calcmode="lin" valueType="num">
                                      <p:cBhvr>
                                        <p:cTn id="61" dur="3000"/>
                                        <p:tgtEl>
                                          <p:spTgt spid="5"/>
                                        </p:tgtEl>
                                        <p:attrNameLst>
                                          <p:attrName>ppt_h</p:attrName>
                                        </p:attrNameLst>
                                      </p:cBhvr>
                                      <p:tavLst>
                                        <p:tav tm="0">
                                          <p:val>
                                            <p:strVal val="ppt_h"/>
                                          </p:val>
                                        </p:tav>
                                        <p:tav tm="100000">
                                          <p:val>
                                            <p:fltVal val="0"/>
                                          </p:val>
                                        </p:tav>
                                      </p:tavLst>
                                    </p:anim>
                                    <p:anim calcmode="lin" valueType="num">
                                      <p:cBhvr>
                                        <p:cTn id="6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4" dur="1" fill="hold">
                                          <p:stCondLst>
                                            <p:cond delay="2999"/>
                                          </p:stCondLst>
                                        </p:cTn>
                                        <p:tgtEl>
                                          <p:spTgt spid="5"/>
                                        </p:tgtEl>
                                        <p:attrNameLst>
                                          <p:attrName>style.visibility</p:attrName>
                                        </p:attrNameLst>
                                      </p:cBhvr>
                                      <p:to>
                                        <p:strVal val="hidden"/>
                                      </p:to>
                                    </p:set>
                                  </p:childTnLst>
                                </p:cTn>
                              </p:par>
                              <p:par>
                                <p:cTn id="65" presetID="15" presetClass="exit" presetSubtype="0" fill="hold" grpId="2" nodeType="withEffect">
                                  <p:stCondLst>
                                    <p:cond delay="0"/>
                                  </p:stCondLst>
                                  <p:childTnLst>
                                    <p:anim calcmode="lin" valueType="num">
                                      <p:cBhvr>
                                        <p:cTn id="66" dur="3000"/>
                                        <p:tgtEl>
                                          <p:spTgt spid="6"/>
                                        </p:tgtEl>
                                        <p:attrNameLst>
                                          <p:attrName>ppt_w</p:attrName>
                                        </p:attrNameLst>
                                      </p:cBhvr>
                                      <p:tavLst>
                                        <p:tav tm="0">
                                          <p:val>
                                            <p:strVal val="ppt_w"/>
                                          </p:val>
                                        </p:tav>
                                        <p:tav tm="100000">
                                          <p:val>
                                            <p:fltVal val="0"/>
                                          </p:val>
                                        </p:tav>
                                      </p:tavLst>
                                    </p:anim>
                                    <p:anim calcmode="lin" valueType="num">
                                      <p:cBhvr>
                                        <p:cTn id="67" dur="3000"/>
                                        <p:tgtEl>
                                          <p:spTgt spid="6"/>
                                        </p:tgtEl>
                                        <p:attrNameLst>
                                          <p:attrName>ppt_h</p:attrName>
                                        </p:attrNameLst>
                                      </p:cBhvr>
                                      <p:tavLst>
                                        <p:tav tm="0">
                                          <p:val>
                                            <p:strVal val="ppt_h"/>
                                          </p:val>
                                        </p:tav>
                                        <p:tav tm="100000">
                                          <p:val>
                                            <p:fltVal val="0"/>
                                          </p:val>
                                        </p:tav>
                                      </p:tavLst>
                                    </p:anim>
                                    <p:anim calcmode="lin" valueType="num">
                                      <p:cBhvr>
                                        <p:cTn id="68"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9"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0" dur="1" fill="hold">
                                          <p:stCondLst>
                                            <p:cond delay="2999"/>
                                          </p:stCondLst>
                                        </p:cTn>
                                        <p:tgtEl>
                                          <p:spTgt spid="6"/>
                                        </p:tgtEl>
                                        <p:attrNameLst>
                                          <p:attrName>style.visibility</p:attrName>
                                        </p:attrNameLst>
                                      </p:cBhvr>
                                      <p:to>
                                        <p:strVal val="hidden"/>
                                      </p:to>
                                    </p:set>
                                  </p:childTnLst>
                                </p:cTn>
                              </p:par>
                              <p:par>
                                <p:cTn id="71" presetID="15" presetClass="exit" presetSubtype="0" fill="hold" grpId="2" nodeType="withEffect">
                                  <p:stCondLst>
                                    <p:cond delay="0"/>
                                  </p:stCondLst>
                                  <p:childTnLst>
                                    <p:anim calcmode="lin" valueType="num">
                                      <p:cBhvr>
                                        <p:cTn id="72" dur="3000"/>
                                        <p:tgtEl>
                                          <p:spTgt spid="7"/>
                                        </p:tgtEl>
                                        <p:attrNameLst>
                                          <p:attrName>ppt_w</p:attrName>
                                        </p:attrNameLst>
                                      </p:cBhvr>
                                      <p:tavLst>
                                        <p:tav tm="0">
                                          <p:val>
                                            <p:strVal val="ppt_w"/>
                                          </p:val>
                                        </p:tav>
                                        <p:tav tm="100000">
                                          <p:val>
                                            <p:fltVal val="0"/>
                                          </p:val>
                                        </p:tav>
                                      </p:tavLst>
                                    </p:anim>
                                    <p:anim calcmode="lin" valueType="num">
                                      <p:cBhvr>
                                        <p:cTn id="73" dur="3000"/>
                                        <p:tgtEl>
                                          <p:spTgt spid="7"/>
                                        </p:tgtEl>
                                        <p:attrNameLst>
                                          <p:attrName>ppt_h</p:attrName>
                                        </p:attrNameLst>
                                      </p:cBhvr>
                                      <p:tavLst>
                                        <p:tav tm="0">
                                          <p:val>
                                            <p:strVal val="ppt_h"/>
                                          </p:val>
                                        </p:tav>
                                        <p:tav tm="100000">
                                          <p:val>
                                            <p:fltVal val="0"/>
                                          </p:val>
                                        </p:tav>
                                      </p:tavLst>
                                    </p:anim>
                                    <p:anim calcmode="lin" valueType="num">
                                      <p:cBhvr>
                                        <p:cTn id="74"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5"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6" dur="1" fill="hold">
                                          <p:stCondLst>
                                            <p:cond delay="2999"/>
                                          </p:stCondLst>
                                        </p:cTn>
                                        <p:tgtEl>
                                          <p:spTgt spid="7"/>
                                        </p:tgtEl>
                                        <p:attrNameLst>
                                          <p:attrName>style.visibility</p:attrName>
                                        </p:attrNameLst>
                                      </p:cBhvr>
                                      <p:to>
                                        <p:strVal val="hidden"/>
                                      </p:to>
                                    </p:set>
                                  </p:childTnLst>
                                </p:cTn>
                              </p:par>
                              <p:par>
                                <p:cTn id="77" presetID="15" presetClass="exit" presetSubtype="0" fill="hold" grpId="2" nodeType="withEffect">
                                  <p:stCondLst>
                                    <p:cond delay="0"/>
                                  </p:stCondLst>
                                  <p:childTnLst>
                                    <p:anim calcmode="lin" valueType="num">
                                      <p:cBhvr>
                                        <p:cTn id="78" dur="3000"/>
                                        <p:tgtEl>
                                          <p:spTgt spid="8"/>
                                        </p:tgtEl>
                                        <p:attrNameLst>
                                          <p:attrName>ppt_w</p:attrName>
                                        </p:attrNameLst>
                                      </p:cBhvr>
                                      <p:tavLst>
                                        <p:tav tm="0">
                                          <p:val>
                                            <p:strVal val="ppt_w"/>
                                          </p:val>
                                        </p:tav>
                                        <p:tav tm="100000">
                                          <p:val>
                                            <p:fltVal val="0"/>
                                          </p:val>
                                        </p:tav>
                                      </p:tavLst>
                                    </p:anim>
                                    <p:anim calcmode="lin" valueType="num">
                                      <p:cBhvr>
                                        <p:cTn id="79" dur="3000"/>
                                        <p:tgtEl>
                                          <p:spTgt spid="8"/>
                                        </p:tgtEl>
                                        <p:attrNameLst>
                                          <p:attrName>ppt_h</p:attrName>
                                        </p:attrNameLst>
                                      </p:cBhvr>
                                      <p:tavLst>
                                        <p:tav tm="0">
                                          <p:val>
                                            <p:strVal val="ppt_h"/>
                                          </p:val>
                                        </p:tav>
                                        <p:tav tm="100000">
                                          <p:val>
                                            <p:fltVal val="0"/>
                                          </p:val>
                                        </p:tav>
                                      </p:tavLst>
                                    </p:anim>
                                    <p:anim calcmode="lin" valueType="num">
                                      <p:cBhvr>
                                        <p:cTn id="80"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1"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2" dur="1" fill="hold">
                                          <p:stCondLst>
                                            <p:cond delay="2999"/>
                                          </p:stCondLst>
                                        </p:cTn>
                                        <p:tgtEl>
                                          <p:spTgt spid="8"/>
                                        </p:tgtEl>
                                        <p:attrNameLst>
                                          <p:attrName>style.visibility</p:attrName>
                                        </p:attrNameLst>
                                      </p:cBhvr>
                                      <p:to>
                                        <p:strVal val="hidden"/>
                                      </p:to>
                                    </p:set>
                                  </p:childTnLst>
                                </p:cTn>
                              </p:par>
                              <p:par>
                                <p:cTn id="83" presetID="15" presetClass="exit" presetSubtype="0" fill="hold" grpId="2" nodeType="withEffect">
                                  <p:stCondLst>
                                    <p:cond delay="0"/>
                                  </p:stCondLst>
                                  <p:childTnLst>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fltVal val="0"/>
                                          </p:val>
                                        </p:tav>
                                      </p:tavLst>
                                    </p:anim>
                                    <p:anim calcmode="lin" valueType="num">
                                      <p:cBhvr>
                                        <p:cTn id="86"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7"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8" dur="1" fill="hold">
                                          <p:stCondLst>
                                            <p:cond delay="2999"/>
                                          </p:stCondLst>
                                        </p:cTn>
                                        <p:tgtEl>
                                          <p:spTgt spid="9"/>
                                        </p:tgtEl>
                                        <p:attrNameLst>
                                          <p:attrName>style.visibility</p:attrName>
                                        </p:attrNameLst>
                                      </p:cBhvr>
                                      <p:to>
                                        <p:strVal val="hidden"/>
                                      </p:to>
                                    </p:set>
                                  </p:childTnLst>
                                </p:cTn>
                              </p:par>
                              <p:par>
                                <p:cTn id="89" presetID="15" presetClass="exit" presetSubtype="0" fill="hold" grpId="2" nodeType="withEffect">
                                  <p:stCondLst>
                                    <p:cond delay="0"/>
                                  </p:stCondLst>
                                  <p:childTnLst>
                                    <p:anim calcmode="lin" valueType="num">
                                      <p:cBhvr>
                                        <p:cTn id="90" dur="3000"/>
                                        <p:tgtEl>
                                          <p:spTgt spid="10"/>
                                        </p:tgtEl>
                                        <p:attrNameLst>
                                          <p:attrName>ppt_w</p:attrName>
                                        </p:attrNameLst>
                                      </p:cBhvr>
                                      <p:tavLst>
                                        <p:tav tm="0">
                                          <p:val>
                                            <p:strVal val="ppt_w"/>
                                          </p:val>
                                        </p:tav>
                                        <p:tav tm="100000">
                                          <p:val>
                                            <p:fltVal val="0"/>
                                          </p:val>
                                        </p:tav>
                                      </p:tavLst>
                                    </p:anim>
                                    <p:anim calcmode="lin" valueType="num">
                                      <p:cBhvr>
                                        <p:cTn id="91" dur="3000"/>
                                        <p:tgtEl>
                                          <p:spTgt spid="10"/>
                                        </p:tgtEl>
                                        <p:attrNameLst>
                                          <p:attrName>ppt_h</p:attrName>
                                        </p:attrNameLst>
                                      </p:cBhvr>
                                      <p:tavLst>
                                        <p:tav tm="0">
                                          <p:val>
                                            <p:strVal val="ppt_h"/>
                                          </p:val>
                                        </p:tav>
                                        <p:tav tm="100000">
                                          <p:val>
                                            <p:fltVal val="0"/>
                                          </p:val>
                                        </p:tav>
                                      </p:tavLst>
                                    </p:anim>
                                    <p:anim calcmode="lin" valueType="num">
                                      <p:cBhvr>
                                        <p:cTn id="92"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3"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4" dur="1" fill="hold">
                                          <p:stCondLst>
                                            <p:cond delay="2999"/>
                                          </p:stCondLst>
                                        </p:cTn>
                                        <p:tgtEl>
                                          <p:spTgt spid="10"/>
                                        </p:tgtEl>
                                        <p:attrNameLst>
                                          <p:attrName>style.visibility</p:attrName>
                                        </p:attrNameLst>
                                      </p:cBhvr>
                                      <p:to>
                                        <p:strVal val="hidden"/>
                                      </p:to>
                                    </p:set>
                                  </p:childTnLst>
                                </p:cTn>
                              </p:par>
                              <p:par>
                                <p:cTn id="95" presetID="15" presetClass="exit" presetSubtype="0" fill="hold" grpId="2" nodeType="withEffect">
                                  <p:stCondLst>
                                    <p:cond delay="0"/>
                                  </p:stCondLst>
                                  <p:childTnLst>
                                    <p:anim calcmode="lin" valueType="num">
                                      <p:cBhvr>
                                        <p:cTn id="96" dur="3000"/>
                                        <p:tgtEl>
                                          <p:spTgt spid="11"/>
                                        </p:tgtEl>
                                        <p:attrNameLst>
                                          <p:attrName>ppt_w</p:attrName>
                                        </p:attrNameLst>
                                      </p:cBhvr>
                                      <p:tavLst>
                                        <p:tav tm="0">
                                          <p:val>
                                            <p:strVal val="ppt_w"/>
                                          </p:val>
                                        </p:tav>
                                        <p:tav tm="100000">
                                          <p:val>
                                            <p:fltVal val="0"/>
                                          </p:val>
                                        </p:tav>
                                      </p:tavLst>
                                    </p:anim>
                                    <p:anim calcmode="lin" valueType="num">
                                      <p:cBhvr>
                                        <p:cTn id="97" dur="3000"/>
                                        <p:tgtEl>
                                          <p:spTgt spid="11"/>
                                        </p:tgtEl>
                                        <p:attrNameLst>
                                          <p:attrName>ppt_h</p:attrName>
                                        </p:attrNameLst>
                                      </p:cBhvr>
                                      <p:tavLst>
                                        <p:tav tm="0">
                                          <p:val>
                                            <p:strVal val="ppt_h"/>
                                          </p:val>
                                        </p:tav>
                                        <p:tav tm="100000">
                                          <p:val>
                                            <p:fltVal val="0"/>
                                          </p:val>
                                        </p:tav>
                                      </p:tavLst>
                                    </p:anim>
                                    <p:anim calcmode="lin" valueType="num">
                                      <p:cBhvr>
                                        <p:cTn id="98"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9"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0" dur="1" fill="hold">
                                          <p:stCondLst>
                                            <p:cond delay="2999"/>
                                          </p:stCondLst>
                                        </p:cTn>
                                        <p:tgtEl>
                                          <p:spTgt spid="11"/>
                                        </p:tgtEl>
                                        <p:attrNameLst>
                                          <p:attrName>style.visibility</p:attrName>
                                        </p:attrNameLst>
                                      </p:cBhvr>
                                      <p:to>
                                        <p:strVal val="hidden"/>
                                      </p:to>
                                    </p:set>
                                  </p:childTnLst>
                                </p:cTn>
                              </p:par>
                              <p:par>
                                <p:cTn id="101" presetID="15" presetClass="exit" presetSubtype="0" fill="hold" grpId="2"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anim calcmode="lin" valueType="num">
                                      <p:cBhvr>
                                        <p:cTn id="104"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5"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6" dur="1" fill="hold">
                                          <p:stCondLst>
                                            <p:cond delay="2999"/>
                                          </p:stCondLst>
                                        </p:cTn>
                                        <p:tgtEl>
                                          <p:spTgt spid="12"/>
                                        </p:tgtEl>
                                        <p:attrNameLst>
                                          <p:attrName>style.visibility</p:attrName>
                                        </p:attrNameLst>
                                      </p:cBhvr>
                                      <p:to>
                                        <p:strVal val="hidden"/>
                                      </p:to>
                                    </p:set>
                                  </p:childTnLst>
                                </p:cTn>
                              </p:par>
                              <p:par>
                                <p:cTn id="107" presetID="15" presetClass="exit" presetSubtype="0" fill="hold" grpId="2" nodeType="withEffect">
                                  <p:stCondLst>
                                    <p:cond delay="0"/>
                                  </p:stCondLst>
                                  <p:childTnLst>
                                    <p:anim calcmode="lin" valueType="num">
                                      <p:cBhvr>
                                        <p:cTn id="108" dur="3000"/>
                                        <p:tgtEl>
                                          <p:spTgt spid="13"/>
                                        </p:tgtEl>
                                        <p:attrNameLst>
                                          <p:attrName>ppt_w</p:attrName>
                                        </p:attrNameLst>
                                      </p:cBhvr>
                                      <p:tavLst>
                                        <p:tav tm="0">
                                          <p:val>
                                            <p:strVal val="ppt_w"/>
                                          </p:val>
                                        </p:tav>
                                        <p:tav tm="100000">
                                          <p:val>
                                            <p:fltVal val="0"/>
                                          </p:val>
                                        </p:tav>
                                      </p:tavLst>
                                    </p:anim>
                                    <p:anim calcmode="lin" valueType="num">
                                      <p:cBhvr>
                                        <p:cTn id="109" dur="3000"/>
                                        <p:tgtEl>
                                          <p:spTgt spid="13"/>
                                        </p:tgtEl>
                                        <p:attrNameLst>
                                          <p:attrName>ppt_h</p:attrName>
                                        </p:attrNameLst>
                                      </p:cBhvr>
                                      <p:tavLst>
                                        <p:tav tm="0">
                                          <p:val>
                                            <p:strVal val="ppt_h"/>
                                          </p:val>
                                        </p:tav>
                                        <p:tav tm="100000">
                                          <p:val>
                                            <p:fltVal val="0"/>
                                          </p:val>
                                        </p:tav>
                                      </p:tavLst>
                                    </p:anim>
                                    <p:anim calcmode="lin" valueType="num">
                                      <p:cBhvr>
                                        <p:cTn id="110" dur="3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1" dur="3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2" dur="1" fill="hold">
                                          <p:stCondLst>
                                            <p:cond delay="2999"/>
                                          </p:stCondLst>
                                        </p:cTn>
                                        <p:tgtEl>
                                          <p:spTgt spid="13"/>
                                        </p:tgtEl>
                                        <p:attrNameLst>
                                          <p:attrName>style.visibility</p:attrName>
                                        </p:attrNameLst>
                                      </p:cBhvr>
                                      <p:to>
                                        <p:strVal val="hidden"/>
                                      </p:to>
                                    </p:set>
                                  </p:childTnLst>
                                </p:cTn>
                              </p:par>
                              <p:par>
                                <p:cTn id="113" presetID="15" presetClass="exit" presetSubtype="0" fill="hold" grpId="2" nodeType="withEffect">
                                  <p:stCondLst>
                                    <p:cond delay="0"/>
                                  </p:stCondLst>
                                  <p:childTnLst>
                                    <p:anim calcmode="lin" valueType="num">
                                      <p:cBhvr>
                                        <p:cTn id="114" dur="3000"/>
                                        <p:tgtEl>
                                          <p:spTgt spid="14"/>
                                        </p:tgtEl>
                                        <p:attrNameLst>
                                          <p:attrName>ppt_w</p:attrName>
                                        </p:attrNameLst>
                                      </p:cBhvr>
                                      <p:tavLst>
                                        <p:tav tm="0">
                                          <p:val>
                                            <p:strVal val="ppt_w"/>
                                          </p:val>
                                        </p:tav>
                                        <p:tav tm="100000">
                                          <p:val>
                                            <p:fltVal val="0"/>
                                          </p:val>
                                        </p:tav>
                                      </p:tavLst>
                                    </p:anim>
                                    <p:anim calcmode="lin" valueType="num">
                                      <p:cBhvr>
                                        <p:cTn id="115" dur="3000"/>
                                        <p:tgtEl>
                                          <p:spTgt spid="14"/>
                                        </p:tgtEl>
                                        <p:attrNameLst>
                                          <p:attrName>ppt_h</p:attrName>
                                        </p:attrNameLst>
                                      </p:cBhvr>
                                      <p:tavLst>
                                        <p:tav tm="0">
                                          <p:val>
                                            <p:strVal val="ppt_h"/>
                                          </p:val>
                                        </p:tav>
                                        <p:tav tm="100000">
                                          <p:val>
                                            <p:fltVal val="0"/>
                                          </p:val>
                                        </p:tav>
                                      </p:tavLst>
                                    </p:anim>
                                    <p:anim calcmode="lin" valueType="num">
                                      <p:cBhvr>
                                        <p:cTn id="116" dur="3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7" dur="3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8" dur="1" fill="hold">
                                          <p:stCondLst>
                                            <p:cond delay="2999"/>
                                          </p:stCondLst>
                                        </p:cTn>
                                        <p:tgtEl>
                                          <p:spTgt spid="14"/>
                                        </p:tgtEl>
                                        <p:attrNameLst>
                                          <p:attrName>style.visibility</p:attrName>
                                        </p:attrNameLst>
                                      </p:cBhvr>
                                      <p:to>
                                        <p:strVal val="hidden"/>
                                      </p:to>
                                    </p:set>
                                  </p:childTnLst>
                                </p:cTn>
                              </p:par>
                              <p:par>
                                <p:cTn id="119" presetID="2" presetClass="exit" presetSubtype="1" fill="hold" grpId="3" nodeType="withEffect">
                                  <p:stCondLst>
                                    <p:cond delay="0"/>
                                  </p:stCondLst>
                                  <p:childTnLst>
                                    <p:anim calcmode="lin" valueType="num">
                                      <p:cBhvr additive="base">
                                        <p:cTn id="120" dur="3000"/>
                                        <p:tgtEl>
                                          <p:spTgt spid="5"/>
                                        </p:tgtEl>
                                        <p:attrNameLst>
                                          <p:attrName>ppt_x</p:attrName>
                                        </p:attrNameLst>
                                      </p:cBhvr>
                                      <p:tavLst>
                                        <p:tav tm="0">
                                          <p:val>
                                            <p:strVal val="ppt_x"/>
                                          </p:val>
                                        </p:tav>
                                        <p:tav tm="100000">
                                          <p:val>
                                            <p:strVal val="ppt_x"/>
                                          </p:val>
                                        </p:tav>
                                      </p:tavLst>
                                    </p:anim>
                                    <p:anim calcmode="lin" valueType="num">
                                      <p:cBhvr additive="base">
                                        <p:cTn id="121" dur="3000"/>
                                        <p:tgtEl>
                                          <p:spTgt spid="5"/>
                                        </p:tgtEl>
                                        <p:attrNameLst>
                                          <p:attrName>ppt_y</p:attrName>
                                        </p:attrNameLst>
                                      </p:cBhvr>
                                      <p:tavLst>
                                        <p:tav tm="0">
                                          <p:val>
                                            <p:strVal val="ppt_y"/>
                                          </p:val>
                                        </p:tav>
                                        <p:tav tm="100000">
                                          <p:val>
                                            <p:strVal val="0-ppt_h/2"/>
                                          </p:val>
                                        </p:tav>
                                      </p:tavLst>
                                    </p:anim>
                                    <p:set>
                                      <p:cBhvr>
                                        <p:cTn id="122" dur="1" fill="hold">
                                          <p:stCondLst>
                                            <p:cond delay="2999"/>
                                          </p:stCondLst>
                                        </p:cTn>
                                        <p:tgtEl>
                                          <p:spTgt spid="5"/>
                                        </p:tgtEl>
                                        <p:attrNameLst>
                                          <p:attrName>style.visibility</p:attrName>
                                        </p:attrNameLst>
                                      </p:cBhvr>
                                      <p:to>
                                        <p:strVal val="hidden"/>
                                      </p:to>
                                    </p:set>
                                  </p:childTnLst>
                                </p:cTn>
                              </p:par>
                              <p:par>
                                <p:cTn id="123" presetID="2" presetClass="exit" presetSubtype="1" fill="hold" grpId="3" nodeType="withEffect">
                                  <p:stCondLst>
                                    <p:cond delay="0"/>
                                  </p:stCondLst>
                                  <p:childTnLst>
                                    <p:anim calcmode="lin" valueType="num">
                                      <p:cBhvr additive="base">
                                        <p:cTn id="124" dur="3000"/>
                                        <p:tgtEl>
                                          <p:spTgt spid="6"/>
                                        </p:tgtEl>
                                        <p:attrNameLst>
                                          <p:attrName>ppt_x</p:attrName>
                                        </p:attrNameLst>
                                      </p:cBhvr>
                                      <p:tavLst>
                                        <p:tav tm="0">
                                          <p:val>
                                            <p:strVal val="ppt_x"/>
                                          </p:val>
                                        </p:tav>
                                        <p:tav tm="100000">
                                          <p:val>
                                            <p:strVal val="ppt_x"/>
                                          </p:val>
                                        </p:tav>
                                      </p:tavLst>
                                    </p:anim>
                                    <p:anim calcmode="lin" valueType="num">
                                      <p:cBhvr additive="base">
                                        <p:cTn id="125" dur="3000"/>
                                        <p:tgtEl>
                                          <p:spTgt spid="6"/>
                                        </p:tgtEl>
                                        <p:attrNameLst>
                                          <p:attrName>ppt_y</p:attrName>
                                        </p:attrNameLst>
                                      </p:cBhvr>
                                      <p:tavLst>
                                        <p:tav tm="0">
                                          <p:val>
                                            <p:strVal val="ppt_y"/>
                                          </p:val>
                                        </p:tav>
                                        <p:tav tm="100000">
                                          <p:val>
                                            <p:strVal val="0-ppt_h/2"/>
                                          </p:val>
                                        </p:tav>
                                      </p:tavLst>
                                    </p:anim>
                                    <p:set>
                                      <p:cBhvr>
                                        <p:cTn id="126" dur="1" fill="hold">
                                          <p:stCondLst>
                                            <p:cond delay="2999"/>
                                          </p:stCondLst>
                                        </p:cTn>
                                        <p:tgtEl>
                                          <p:spTgt spid="6"/>
                                        </p:tgtEl>
                                        <p:attrNameLst>
                                          <p:attrName>style.visibility</p:attrName>
                                        </p:attrNameLst>
                                      </p:cBhvr>
                                      <p:to>
                                        <p:strVal val="hidden"/>
                                      </p:to>
                                    </p:set>
                                  </p:childTnLst>
                                </p:cTn>
                              </p:par>
                              <p:par>
                                <p:cTn id="127" presetID="2" presetClass="exit" presetSubtype="1" fill="hold" grpId="3" nodeType="withEffect">
                                  <p:stCondLst>
                                    <p:cond delay="0"/>
                                  </p:stCondLst>
                                  <p:childTnLst>
                                    <p:anim calcmode="lin" valueType="num">
                                      <p:cBhvr additive="base">
                                        <p:cTn id="128" dur="3000"/>
                                        <p:tgtEl>
                                          <p:spTgt spid="7"/>
                                        </p:tgtEl>
                                        <p:attrNameLst>
                                          <p:attrName>ppt_x</p:attrName>
                                        </p:attrNameLst>
                                      </p:cBhvr>
                                      <p:tavLst>
                                        <p:tav tm="0">
                                          <p:val>
                                            <p:strVal val="ppt_x"/>
                                          </p:val>
                                        </p:tav>
                                        <p:tav tm="100000">
                                          <p:val>
                                            <p:strVal val="ppt_x"/>
                                          </p:val>
                                        </p:tav>
                                      </p:tavLst>
                                    </p:anim>
                                    <p:anim calcmode="lin" valueType="num">
                                      <p:cBhvr additive="base">
                                        <p:cTn id="129" dur="3000"/>
                                        <p:tgtEl>
                                          <p:spTgt spid="7"/>
                                        </p:tgtEl>
                                        <p:attrNameLst>
                                          <p:attrName>ppt_y</p:attrName>
                                        </p:attrNameLst>
                                      </p:cBhvr>
                                      <p:tavLst>
                                        <p:tav tm="0">
                                          <p:val>
                                            <p:strVal val="ppt_y"/>
                                          </p:val>
                                        </p:tav>
                                        <p:tav tm="100000">
                                          <p:val>
                                            <p:strVal val="0-ppt_h/2"/>
                                          </p:val>
                                        </p:tav>
                                      </p:tavLst>
                                    </p:anim>
                                    <p:set>
                                      <p:cBhvr>
                                        <p:cTn id="130" dur="1" fill="hold">
                                          <p:stCondLst>
                                            <p:cond delay="2999"/>
                                          </p:stCondLst>
                                        </p:cTn>
                                        <p:tgtEl>
                                          <p:spTgt spid="7"/>
                                        </p:tgtEl>
                                        <p:attrNameLst>
                                          <p:attrName>style.visibility</p:attrName>
                                        </p:attrNameLst>
                                      </p:cBhvr>
                                      <p:to>
                                        <p:strVal val="hidden"/>
                                      </p:to>
                                    </p:set>
                                  </p:childTnLst>
                                </p:cTn>
                              </p:par>
                              <p:par>
                                <p:cTn id="131" presetID="2" presetClass="exit" presetSubtype="1" fill="hold" grpId="3" nodeType="withEffect">
                                  <p:stCondLst>
                                    <p:cond delay="0"/>
                                  </p:stCondLst>
                                  <p:childTnLst>
                                    <p:anim calcmode="lin" valueType="num">
                                      <p:cBhvr additive="base">
                                        <p:cTn id="132" dur="3000"/>
                                        <p:tgtEl>
                                          <p:spTgt spid="8"/>
                                        </p:tgtEl>
                                        <p:attrNameLst>
                                          <p:attrName>ppt_x</p:attrName>
                                        </p:attrNameLst>
                                      </p:cBhvr>
                                      <p:tavLst>
                                        <p:tav tm="0">
                                          <p:val>
                                            <p:strVal val="ppt_x"/>
                                          </p:val>
                                        </p:tav>
                                        <p:tav tm="100000">
                                          <p:val>
                                            <p:strVal val="ppt_x"/>
                                          </p:val>
                                        </p:tav>
                                      </p:tavLst>
                                    </p:anim>
                                    <p:anim calcmode="lin" valueType="num">
                                      <p:cBhvr additive="base">
                                        <p:cTn id="133" dur="3000"/>
                                        <p:tgtEl>
                                          <p:spTgt spid="8"/>
                                        </p:tgtEl>
                                        <p:attrNameLst>
                                          <p:attrName>ppt_y</p:attrName>
                                        </p:attrNameLst>
                                      </p:cBhvr>
                                      <p:tavLst>
                                        <p:tav tm="0">
                                          <p:val>
                                            <p:strVal val="ppt_y"/>
                                          </p:val>
                                        </p:tav>
                                        <p:tav tm="100000">
                                          <p:val>
                                            <p:strVal val="0-ppt_h/2"/>
                                          </p:val>
                                        </p:tav>
                                      </p:tavLst>
                                    </p:anim>
                                    <p:set>
                                      <p:cBhvr>
                                        <p:cTn id="134" dur="1" fill="hold">
                                          <p:stCondLst>
                                            <p:cond delay="2999"/>
                                          </p:stCondLst>
                                        </p:cTn>
                                        <p:tgtEl>
                                          <p:spTgt spid="8"/>
                                        </p:tgtEl>
                                        <p:attrNameLst>
                                          <p:attrName>style.visibility</p:attrName>
                                        </p:attrNameLst>
                                      </p:cBhvr>
                                      <p:to>
                                        <p:strVal val="hidden"/>
                                      </p:to>
                                    </p:set>
                                  </p:childTnLst>
                                </p:cTn>
                              </p:par>
                              <p:par>
                                <p:cTn id="135" presetID="2" presetClass="exit" presetSubtype="1" fill="hold" grpId="3" nodeType="withEffect">
                                  <p:stCondLst>
                                    <p:cond delay="0"/>
                                  </p:stCondLst>
                                  <p:childTnLst>
                                    <p:anim calcmode="lin" valueType="num">
                                      <p:cBhvr additive="base">
                                        <p:cTn id="136" dur="3000"/>
                                        <p:tgtEl>
                                          <p:spTgt spid="9"/>
                                        </p:tgtEl>
                                        <p:attrNameLst>
                                          <p:attrName>ppt_x</p:attrName>
                                        </p:attrNameLst>
                                      </p:cBhvr>
                                      <p:tavLst>
                                        <p:tav tm="0">
                                          <p:val>
                                            <p:strVal val="ppt_x"/>
                                          </p:val>
                                        </p:tav>
                                        <p:tav tm="100000">
                                          <p:val>
                                            <p:strVal val="ppt_x"/>
                                          </p:val>
                                        </p:tav>
                                      </p:tavLst>
                                    </p:anim>
                                    <p:anim calcmode="lin" valueType="num">
                                      <p:cBhvr additive="base">
                                        <p:cTn id="137" dur="3000"/>
                                        <p:tgtEl>
                                          <p:spTgt spid="9"/>
                                        </p:tgtEl>
                                        <p:attrNameLst>
                                          <p:attrName>ppt_y</p:attrName>
                                        </p:attrNameLst>
                                      </p:cBhvr>
                                      <p:tavLst>
                                        <p:tav tm="0">
                                          <p:val>
                                            <p:strVal val="ppt_y"/>
                                          </p:val>
                                        </p:tav>
                                        <p:tav tm="100000">
                                          <p:val>
                                            <p:strVal val="0-ppt_h/2"/>
                                          </p:val>
                                        </p:tav>
                                      </p:tavLst>
                                    </p:anim>
                                    <p:set>
                                      <p:cBhvr>
                                        <p:cTn id="138" dur="1" fill="hold">
                                          <p:stCondLst>
                                            <p:cond delay="2999"/>
                                          </p:stCondLst>
                                        </p:cTn>
                                        <p:tgtEl>
                                          <p:spTgt spid="9"/>
                                        </p:tgtEl>
                                        <p:attrNameLst>
                                          <p:attrName>style.visibility</p:attrName>
                                        </p:attrNameLst>
                                      </p:cBhvr>
                                      <p:to>
                                        <p:strVal val="hidden"/>
                                      </p:to>
                                    </p:set>
                                  </p:childTnLst>
                                </p:cTn>
                              </p:par>
                              <p:par>
                                <p:cTn id="139" presetID="2" presetClass="exit" presetSubtype="1" fill="hold" grpId="3" nodeType="withEffect">
                                  <p:stCondLst>
                                    <p:cond delay="0"/>
                                  </p:stCondLst>
                                  <p:childTnLst>
                                    <p:anim calcmode="lin" valueType="num">
                                      <p:cBhvr additive="base">
                                        <p:cTn id="140" dur="3000"/>
                                        <p:tgtEl>
                                          <p:spTgt spid="10"/>
                                        </p:tgtEl>
                                        <p:attrNameLst>
                                          <p:attrName>ppt_x</p:attrName>
                                        </p:attrNameLst>
                                      </p:cBhvr>
                                      <p:tavLst>
                                        <p:tav tm="0">
                                          <p:val>
                                            <p:strVal val="ppt_x"/>
                                          </p:val>
                                        </p:tav>
                                        <p:tav tm="100000">
                                          <p:val>
                                            <p:strVal val="ppt_x"/>
                                          </p:val>
                                        </p:tav>
                                      </p:tavLst>
                                    </p:anim>
                                    <p:anim calcmode="lin" valueType="num">
                                      <p:cBhvr additive="base">
                                        <p:cTn id="141" dur="3000"/>
                                        <p:tgtEl>
                                          <p:spTgt spid="10"/>
                                        </p:tgtEl>
                                        <p:attrNameLst>
                                          <p:attrName>ppt_y</p:attrName>
                                        </p:attrNameLst>
                                      </p:cBhvr>
                                      <p:tavLst>
                                        <p:tav tm="0">
                                          <p:val>
                                            <p:strVal val="ppt_y"/>
                                          </p:val>
                                        </p:tav>
                                        <p:tav tm="100000">
                                          <p:val>
                                            <p:strVal val="0-ppt_h/2"/>
                                          </p:val>
                                        </p:tav>
                                      </p:tavLst>
                                    </p:anim>
                                    <p:set>
                                      <p:cBhvr>
                                        <p:cTn id="142" dur="1" fill="hold">
                                          <p:stCondLst>
                                            <p:cond delay="2999"/>
                                          </p:stCondLst>
                                        </p:cTn>
                                        <p:tgtEl>
                                          <p:spTgt spid="10"/>
                                        </p:tgtEl>
                                        <p:attrNameLst>
                                          <p:attrName>style.visibility</p:attrName>
                                        </p:attrNameLst>
                                      </p:cBhvr>
                                      <p:to>
                                        <p:strVal val="hidden"/>
                                      </p:to>
                                    </p:set>
                                  </p:childTnLst>
                                </p:cTn>
                              </p:par>
                              <p:par>
                                <p:cTn id="143" presetID="2" presetClass="exit" presetSubtype="1" fill="hold" grpId="3"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ppt_x"/>
                                          </p:val>
                                        </p:tav>
                                      </p:tavLst>
                                    </p:anim>
                                    <p:anim calcmode="lin" valueType="num">
                                      <p:cBhvr additive="base">
                                        <p:cTn id="145" dur="3000"/>
                                        <p:tgtEl>
                                          <p:spTgt spid="11"/>
                                        </p:tgtEl>
                                        <p:attrNameLst>
                                          <p:attrName>ppt_y</p:attrName>
                                        </p:attrNameLst>
                                      </p:cBhvr>
                                      <p:tavLst>
                                        <p:tav tm="0">
                                          <p:val>
                                            <p:strVal val="ppt_y"/>
                                          </p:val>
                                        </p:tav>
                                        <p:tav tm="100000">
                                          <p:val>
                                            <p:strVal val="0-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1" fill="hold" grpId="3"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ppt_x"/>
                                          </p:val>
                                        </p:tav>
                                      </p:tavLst>
                                    </p:anim>
                                    <p:anim calcmode="lin" valueType="num">
                                      <p:cBhvr additive="base">
                                        <p:cTn id="149" dur="3000"/>
                                        <p:tgtEl>
                                          <p:spTgt spid="12"/>
                                        </p:tgtEl>
                                        <p:attrNameLst>
                                          <p:attrName>ppt_y</p:attrName>
                                        </p:attrNameLst>
                                      </p:cBhvr>
                                      <p:tavLst>
                                        <p:tav tm="0">
                                          <p:val>
                                            <p:strVal val="ppt_y"/>
                                          </p:val>
                                        </p:tav>
                                        <p:tav tm="100000">
                                          <p:val>
                                            <p:strVal val="0-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1" fill="hold" grpId="3"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ppt_x"/>
                                          </p:val>
                                        </p:tav>
                                      </p:tavLst>
                                    </p:anim>
                                    <p:anim calcmode="lin" valueType="num">
                                      <p:cBhvr additive="base">
                                        <p:cTn id="153" dur="3000"/>
                                        <p:tgtEl>
                                          <p:spTgt spid="13"/>
                                        </p:tgtEl>
                                        <p:attrNameLst>
                                          <p:attrName>ppt_y</p:attrName>
                                        </p:attrNameLst>
                                      </p:cBhvr>
                                      <p:tavLst>
                                        <p:tav tm="0">
                                          <p:val>
                                            <p:strVal val="ppt_y"/>
                                          </p:val>
                                        </p:tav>
                                        <p:tav tm="100000">
                                          <p:val>
                                            <p:strVal val="0-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1" fill="hold" grpId="3"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ppt_x"/>
                                          </p:val>
                                        </p:tav>
                                      </p:tavLst>
                                    </p:anim>
                                    <p:anim calcmode="lin" valueType="num">
                                      <p:cBhvr additive="base">
                                        <p:cTn id="157" dur="3000"/>
                                        <p:tgtEl>
                                          <p:spTgt spid="14"/>
                                        </p:tgtEl>
                                        <p:attrNameLst>
                                          <p:attrName>ppt_y</p:attrName>
                                        </p:attrNameLst>
                                      </p:cBhvr>
                                      <p:tavLst>
                                        <p:tav tm="0">
                                          <p:val>
                                            <p:strVal val="ppt_y"/>
                                          </p:val>
                                        </p:tav>
                                        <p:tav tm="100000">
                                          <p:val>
                                            <p:strVal val="0-ppt_h/2"/>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ntr" presetSubtype="4"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additive="base">
                                        <p:cTn id="161" dur="3000" fill="hold"/>
                                        <p:tgtEl>
                                          <p:spTgt spid="4"/>
                                        </p:tgtEl>
                                        <p:attrNameLst>
                                          <p:attrName>ppt_x</p:attrName>
                                        </p:attrNameLst>
                                      </p:cBhvr>
                                      <p:tavLst>
                                        <p:tav tm="0">
                                          <p:val>
                                            <p:strVal val="#ppt_x"/>
                                          </p:val>
                                        </p:tav>
                                        <p:tav tm="100000">
                                          <p:val>
                                            <p:strVal val="#ppt_x"/>
                                          </p:val>
                                        </p:tav>
                                      </p:tavLst>
                                    </p:anim>
                                    <p:anim calcmode="lin" valueType="num">
                                      <p:cBhvr additive="base">
                                        <p:cTn id="162" dur="3000" fill="hold"/>
                                        <p:tgtEl>
                                          <p:spTgt spid="4"/>
                                        </p:tgtEl>
                                        <p:attrNameLst>
                                          <p:attrName>ppt_y</p:attrName>
                                        </p:attrNameLst>
                                      </p:cBhvr>
                                      <p:tavLst>
                                        <p:tav tm="0">
                                          <p:val>
                                            <p:strVal val="1+#ppt_h/2"/>
                                          </p:val>
                                        </p:tav>
                                        <p:tav tm="100000">
                                          <p:val>
                                            <p:strVal val="#ppt_y"/>
                                          </p:val>
                                        </p:tav>
                                      </p:tavLst>
                                    </p:anim>
                                  </p:childTnLst>
                                </p:cTn>
                              </p:par>
                              <p:par>
                                <p:cTn id="163" presetID="16" presetClass="entr" presetSubtype="21" fill="hold" nodeType="withEffect">
                                  <p:stCondLst>
                                    <p:cond delay="0"/>
                                  </p:stCondLst>
                                  <p:childTnLst>
                                    <p:set>
                                      <p:cBhvr>
                                        <p:cTn id="164" dur="1" fill="hold">
                                          <p:stCondLst>
                                            <p:cond delay="0"/>
                                          </p:stCondLst>
                                        </p:cTn>
                                        <p:tgtEl>
                                          <p:spTgt spid="4"/>
                                        </p:tgtEl>
                                        <p:attrNameLst>
                                          <p:attrName>style.visibility</p:attrName>
                                        </p:attrNameLst>
                                      </p:cBhvr>
                                      <p:to>
                                        <p:strVal val="visible"/>
                                      </p:to>
                                    </p:set>
                                    <p:animEffect transition="in" filter="barn(inVertical)">
                                      <p:cBhvr>
                                        <p:cTn id="16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es - ID000565003.jpg"/>
          <p:cNvPicPr>
            <a:picLocks noChangeAspect="1"/>
          </p:cNvPicPr>
          <p:nvPr/>
        </p:nvPicPr>
        <p:blipFill>
          <a:blip r:embed="rId2"/>
          <a:stretch>
            <a:fillRect/>
          </a:stretch>
        </p:blipFill>
        <p:spPr>
          <a:xfrm>
            <a:off x="0" y="0"/>
            <a:ext cx="9144000" cy="6831315"/>
          </a:xfrm>
          <a:prstGeom prst="rect">
            <a:avLst/>
          </a:prstGeom>
        </p:spPr>
      </p:pic>
      <p:sp>
        <p:nvSpPr>
          <p:cNvPr id="5" name="4 Triángulo isósceles"/>
          <p:cNvSpPr/>
          <p:nvPr/>
        </p:nvSpPr>
        <p:spPr>
          <a:xfrm>
            <a:off x="0" y="2786058"/>
            <a:ext cx="1714480"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1643042" y="2786058"/>
            <a:ext cx="1928826"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428992" y="2786058"/>
            <a:ext cx="2071702"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286380" y="2786058"/>
            <a:ext cx="1928826"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072298" y="2786058"/>
            <a:ext cx="2071702"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0" y="2357430"/>
            <a:ext cx="1714480"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1643042" y="2357430"/>
            <a:ext cx="1928826"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3428992" y="2357430"/>
            <a:ext cx="2071702"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5286380" y="2357430"/>
            <a:ext cx="1928826"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7072298" y="2357430"/>
            <a:ext cx="2071702" cy="78581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0" y="3714752"/>
            <a:ext cx="1663242"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714480" y="3714752"/>
            <a:ext cx="1871182"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3500430" y="3714752"/>
            <a:ext cx="2009788"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flipV="1">
            <a:off x="5357818" y="3714752"/>
            <a:ext cx="1871182"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flipV="1">
            <a:off x="7134212" y="3714752"/>
            <a:ext cx="2009788"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flipV="1">
            <a:off x="51238" y="4143380"/>
            <a:ext cx="1663242"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flipV="1">
            <a:off x="1700686" y="4143380"/>
            <a:ext cx="1871182"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flipV="1">
            <a:off x="3490906" y="4143380"/>
            <a:ext cx="2009788"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flipV="1">
            <a:off x="5344024" y="4143380"/>
            <a:ext cx="1871182"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flipV="1">
            <a:off x="7134212" y="4143380"/>
            <a:ext cx="2009788" cy="990608"/>
          </a:xfrm>
          <a:prstGeom prst="triangle">
            <a:avLst/>
          </a:prstGeom>
          <a:gradFill flip="none" rotWithShape="1">
            <a:gsLst>
              <a:gs pos="80000">
                <a:schemeClr val="bg2">
                  <a:lumMod val="40000"/>
                  <a:lumOff val="60000"/>
                  <a:alpha val="38000"/>
                </a:schemeClr>
              </a:gs>
              <a:gs pos="50000">
                <a:srgbClr val="0033CC">
                  <a:shade val="67500"/>
                  <a:satMod val="115000"/>
                </a:srgbClr>
              </a:gs>
              <a:gs pos="100000">
                <a:srgbClr val="0033CC">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48" presetClass="entr" presetSubtype="0" accel="50000"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Effect transition="in" filter="fade">
                                      <p:cBhvr>
                                        <p:cTn id="18" dur="3000"/>
                                        <p:tgtEl>
                                          <p:spTgt spid="5"/>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in)">
                                      <p:cBhvr>
                                        <p:cTn id="21" dur="3000"/>
                                        <p:tgtEl>
                                          <p:spTgt spid="6"/>
                                        </p:tgtEl>
                                      </p:cBhvr>
                                    </p:animEffect>
                                  </p:childTnLst>
                                </p:cTn>
                              </p:par>
                              <p:par>
                                <p:cTn id="22" presetID="8" presetClass="emph" presetSubtype="0" fill="hold" grpId="1" nodeType="withEffect">
                                  <p:stCondLst>
                                    <p:cond delay="0"/>
                                  </p:stCondLst>
                                  <p:childTnLst>
                                    <p:animRot by="21600000">
                                      <p:cBhvr>
                                        <p:cTn id="23" dur="3000" fill="hold"/>
                                        <p:tgtEl>
                                          <p:spTgt spid="6"/>
                                        </p:tgtEl>
                                        <p:attrNameLst>
                                          <p:attrName>r</p:attrName>
                                        </p:attrNameLst>
                                      </p:cBhvr>
                                    </p:animRot>
                                  </p:childTnLst>
                                </p:cTn>
                              </p:par>
                              <p:par>
                                <p:cTn id="24" presetID="48" presetClass="entr" presetSubtype="0" accel="50000" fill="hold" grpId="2"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8" dur="3000" fill="hold"/>
                                        <p:tgtEl>
                                          <p:spTgt spid="6"/>
                                        </p:tgtEl>
                                        <p:attrNameLst>
                                          <p:attrName>ppt_y</p:attrName>
                                        </p:attrNameLst>
                                      </p:cBhvr>
                                      <p:tavLst>
                                        <p:tav tm="0">
                                          <p:val>
                                            <p:strVal val="#ppt_y"/>
                                          </p:val>
                                        </p:tav>
                                        <p:tav tm="100000">
                                          <p:val>
                                            <p:strVal val="#ppt_y"/>
                                          </p:val>
                                        </p:tav>
                                      </p:tavLst>
                                    </p:anim>
                                    <p:animEffect transition="in" filter="fade">
                                      <p:cBhvr>
                                        <p:cTn id="29" dur="3000"/>
                                        <p:tgtEl>
                                          <p:spTgt spid="6"/>
                                        </p:tgtEl>
                                      </p:cBhvr>
                                    </p:animEffect>
                                  </p:childTnLst>
                                </p:cTn>
                              </p:par>
                              <p:par>
                                <p:cTn id="30" presetID="13" presetClass="entr" presetSubtype="16"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8" presetClass="emph" presetSubtype="0" fill="hold" grpId="1" nodeType="withEffect">
                                  <p:stCondLst>
                                    <p:cond delay="0"/>
                                  </p:stCondLst>
                                  <p:childTnLst>
                                    <p:animRot by="21600000">
                                      <p:cBhvr>
                                        <p:cTn id="34" dur="3000" fill="hold"/>
                                        <p:tgtEl>
                                          <p:spTgt spid="7"/>
                                        </p:tgtEl>
                                        <p:attrNameLst>
                                          <p:attrName>r</p:attrName>
                                        </p:attrNameLst>
                                      </p:cBhvr>
                                    </p:animRot>
                                  </p:childTnLst>
                                </p:cTn>
                              </p:par>
                              <p:par>
                                <p:cTn id="35" presetID="48" presetClass="entr" presetSubtype="0" accel="50000"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9" dur="3000" fill="hold"/>
                                        <p:tgtEl>
                                          <p:spTgt spid="7"/>
                                        </p:tgtEl>
                                        <p:attrNameLst>
                                          <p:attrName>ppt_y</p:attrName>
                                        </p:attrNameLst>
                                      </p:cBhvr>
                                      <p:tavLst>
                                        <p:tav tm="0">
                                          <p:val>
                                            <p:strVal val="#ppt_y"/>
                                          </p:val>
                                        </p:tav>
                                        <p:tav tm="100000">
                                          <p:val>
                                            <p:strVal val="#ppt_y"/>
                                          </p:val>
                                        </p:tav>
                                      </p:tavLst>
                                    </p:anim>
                                    <p:animEffect transition="in" filter="fade">
                                      <p:cBhvr>
                                        <p:cTn id="40" dur="3000"/>
                                        <p:tgtEl>
                                          <p:spTgt spid="7"/>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plus(in)">
                                      <p:cBhvr>
                                        <p:cTn id="43" dur="3000"/>
                                        <p:tgtEl>
                                          <p:spTgt spid="8"/>
                                        </p:tgtEl>
                                      </p:cBhvr>
                                    </p:animEffect>
                                  </p:childTnLst>
                                </p:cTn>
                              </p:par>
                              <p:par>
                                <p:cTn id="44" presetID="8" presetClass="emph" presetSubtype="0" fill="hold" grpId="1" nodeType="withEffect">
                                  <p:stCondLst>
                                    <p:cond delay="0"/>
                                  </p:stCondLst>
                                  <p:childTnLst>
                                    <p:animRot by="21600000">
                                      <p:cBhvr>
                                        <p:cTn id="45" dur="3000" fill="hold"/>
                                        <p:tgtEl>
                                          <p:spTgt spid="8"/>
                                        </p:tgtEl>
                                        <p:attrNameLst>
                                          <p:attrName>r</p:attrName>
                                        </p:attrNameLst>
                                      </p:cBhvr>
                                    </p:animRot>
                                  </p:childTnLst>
                                </p:cTn>
                              </p:par>
                              <p:par>
                                <p:cTn id="46" presetID="48" presetClass="entr" presetSubtype="0" accel="50000" fill="hold" grpId="2"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50" dur="3000" fill="hold"/>
                                        <p:tgtEl>
                                          <p:spTgt spid="8"/>
                                        </p:tgtEl>
                                        <p:attrNameLst>
                                          <p:attrName>ppt_y</p:attrName>
                                        </p:attrNameLst>
                                      </p:cBhvr>
                                      <p:tavLst>
                                        <p:tav tm="0">
                                          <p:val>
                                            <p:strVal val="#ppt_y"/>
                                          </p:val>
                                        </p:tav>
                                        <p:tav tm="100000">
                                          <p:val>
                                            <p:strVal val="#ppt_y"/>
                                          </p:val>
                                        </p:tav>
                                      </p:tavLst>
                                    </p:anim>
                                    <p:animEffect transition="in" filter="fade">
                                      <p:cBhvr>
                                        <p:cTn id="51" dur="3000"/>
                                        <p:tgtEl>
                                          <p:spTgt spid="8"/>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8" presetClass="emph" presetSubtype="0" fill="hold" grpId="1" nodeType="withEffect">
                                  <p:stCondLst>
                                    <p:cond delay="0"/>
                                  </p:stCondLst>
                                  <p:childTnLst>
                                    <p:animRot by="21600000">
                                      <p:cBhvr>
                                        <p:cTn id="56" dur="3000" fill="hold"/>
                                        <p:tgtEl>
                                          <p:spTgt spid="9"/>
                                        </p:tgtEl>
                                        <p:attrNameLst>
                                          <p:attrName>r</p:attrName>
                                        </p:attrNameLst>
                                      </p:cBhvr>
                                    </p:animRot>
                                  </p:childTnLst>
                                </p:cTn>
                              </p:par>
                              <p:par>
                                <p:cTn id="57" presetID="48" presetClass="entr" presetSubtype="0" accel="50000" fill="hold" grpId="2"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61" dur="3000" fill="hold"/>
                                        <p:tgtEl>
                                          <p:spTgt spid="9"/>
                                        </p:tgtEl>
                                        <p:attrNameLst>
                                          <p:attrName>ppt_y</p:attrName>
                                        </p:attrNameLst>
                                      </p:cBhvr>
                                      <p:tavLst>
                                        <p:tav tm="0">
                                          <p:val>
                                            <p:strVal val="#ppt_y"/>
                                          </p:val>
                                        </p:tav>
                                        <p:tav tm="100000">
                                          <p:val>
                                            <p:strVal val="#ppt_y"/>
                                          </p:val>
                                        </p:tav>
                                      </p:tavLst>
                                    </p:anim>
                                    <p:animEffect transition="in" filter="fade">
                                      <p:cBhvr>
                                        <p:cTn id="62" dur="3000"/>
                                        <p:tgtEl>
                                          <p:spTgt spid="9"/>
                                        </p:tgtEl>
                                      </p:cBhvr>
                                    </p:animEffect>
                                  </p:childTnLst>
                                </p:cTn>
                              </p:par>
                              <p:par>
                                <p:cTn id="63" presetID="13" presetClass="entr" presetSubtype="16" fill="hold" grpId="0"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48" presetClass="entr" presetSubtype="0" accel="50000" fill="hold" grpId="2"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72" dur="3000" fill="hold"/>
                                        <p:tgtEl>
                                          <p:spTgt spid="10"/>
                                        </p:tgtEl>
                                        <p:attrNameLst>
                                          <p:attrName>ppt_y</p:attrName>
                                        </p:attrNameLst>
                                      </p:cBhvr>
                                      <p:tavLst>
                                        <p:tav tm="0">
                                          <p:val>
                                            <p:strVal val="#ppt_y"/>
                                          </p:val>
                                        </p:tav>
                                        <p:tav tm="100000">
                                          <p:val>
                                            <p:strVal val="#ppt_y"/>
                                          </p:val>
                                        </p:tav>
                                      </p:tavLst>
                                    </p:anim>
                                    <p:animEffect transition="in" filter="fade">
                                      <p:cBhvr>
                                        <p:cTn id="73" dur="3000"/>
                                        <p:tgtEl>
                                          <p:spTgt spid="1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8" presetClass="emph" presetSubtype="0" fill="hold" grpId="1" nodeType="withEffect">
                                  <p:stCondLst>
                                    <p:cond delay="0"/>
                                  </p:stCondLst>
                                  <p:childTnLst>
                                    <p:animRot by="21600000">
                                      <p:cBhvr>
                                        <p:cTn id="78" dur="3000" fill="hold"/>
                                        <p:tgtEl>
                                          <p:spTgt spid="11"/>
                                        </p:tgtEl>
                                        <p:attrNameLst>
                                          <p:attrName>r</p:attrName>
                                        </p:attrNameLst>
                                      </p:cBhvr>
                                    </p:animRot>
                                  </p:childTnLst>
                                </p:cTn>
                              </p:par>
                              <p:par>
                                <p:cTn id="79" presetID="48" presetClass="entr" presetSubtype="0" accel="50000" fill="hold" grpId="2"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2"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83" dur="3000" fill="hold"/>
                                        <p:tgtEl>
                                          <p:spTgt spid="11"/>
                                        </p:tgtEl>
                                        <p:attrNameLst>
                                          <p:attrName>ppt_y</p:attrName>
                                        </p:attrNameLst>
                                      </p:cBhvr>
                                      <p:tavLst>
                                        <p:tav tm="0">
                                          <p:val>
                                            <p:strVal val="#ppt_y"/>
                                          </p:val>
                                        </p:tav>
                                        <p:tav tm="100000">
                                          <p:val>
                                            <p:strVal val="#ppt_y"/>
                                          </p:val>
                                        </p:tav>
                                      </p:tavLst>
                                    </p:anim>
                                    <p:animEffect transition="in" filter="fade">
                                      <p:cBhvr>
                                        <p:cTn id="84" dur="3000"/>
                                        <p:tgtEl>
                                          <p:spTgt spid="11"/>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8" presetClass="emph" presetSubtype="0" fill="hold" grpId="1" nodeType="withEffect">
                                  <p:stCondLst>
                                    <p:cond delay="0"/>
                                  </p:stCondLst>
                                  <p:childTnLst>
                                    <p:animRot by="21600000">
                                      <p:cBhvr>
                                        <p:cTn id="89" dur="3000" fill="hold"/>
                                        <p:tgtEl>
                                          <p:spTgt spid="12"/>
                                        </p:tgtEl>
                                        <p:attrNameLst>
                                          <p:attrName>r</p:attrName>
                                        </p:attrNameLst>
                                      </p:cBhvr>
                                    </p:animRot>
                                  </p:childTnLst>
                                </p:cTn>
                              </p:par>
                              <p:par>
                                <p:cTn id="90" presetID="48" presetClass="entr" presetSubtype="0" accel="50000" fill="hold" grpId="2"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3"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94" dur="3000" fill="hold"/>
                                        <p:tgtEl>
                                          <p:spTgt spid="12"/>
                                        </p:tgtEl>
                                        <p:attrNameLst>
                                          <p:attrName>ppt_y</p:attrName>
                                        </p:attrNameLst>
                                      </p:cBhvr>
                                      <p:tavLst>
                                        <p:tav tm="0">
                                          <p:val>
                                            <p:strVal val="#ppt_y"/>
                                          </p:val>
                                        </p:tav>
                                        <p:tav tm="100000">
                                          <p:val>
                                            <p:strVal val="#ppt_y"/>
                                          </p:val>
                                        </p:tav>
                                      </p:tavLst>
                                    </p:anim>
                                    <p:animEffect transition="in" filter="fade">
                                      <p:cBhvr>
                                        <p:cTn id="95" dur="3000"/>
                                        <p:tgtEl>
                                          <p:spTgt spid="12"/>
                                        </p:tgtEl>
                                      </p:cBhvr>
                                    </p:animEffect>
                                  </p:childTnLst>
                                </p:cTn>
                              </p:par>
                              <p:par>
                                <p:cTn id="96" presetID="13" presetClass="entr" presetSubtype="16"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8" presetClass="emph" presetSubtype="0" fill="hold" grpId="1" nodeType="withEffect">
                                  <p:stCondLst>
                                    <p:cond delay="0"/>
                                  </p:stCondLst>
                                  <p:childTnLst>
                                    <p:animRot by="21600000">
                                      <p:cBhvr>
                                        <p:cTn id="100" dur="3000" fill="hold"/>
                                        <p:tgtEl>
                                          <p:spTgt spid="13"/>
                                        </p:tgtEl>
                                        <p:attrNameLst>
                                          <p:attrName>r</p:attrName>
                                        </p:attrNameLst>
                                      </p:cBhvr>
                                    </p:animRot>
                                  </p:childTnLst>
                                </p:cTn>
                              </p:par>
                              <p:par>
                                <p:cTn id="101" presetID="48" presetClass="entr" presetSubtype="0" accel="50000" fill="hold" grpId="2"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p:cTn id="103"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4"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05" dur="3000" fill="hold"/>
                                        <p:tgtEl>
                                          <p:spTgt spid="13"/>
                                        </p:tgtEl>
                                        <p:attrNameLst>
                                          <p:attrName>ppt_y</p:attrName>
                                        </p:attrNameLst>
                                      </p:cBhvr>
                                      <p:tavLst>
                                        <p:tav tm="0">
                                          <p:val>
                                            <p:strVal val="#ppt_y"/>
                                          </p:val>
                                        </p:tav>
                                        <p:tav tm="100000">
                                          <p:val>
                                            <p:strVal val="#ppt_y"/>
                                          </p:val>
                                        </p:tav>
                                      </p:tavLst>
                                    </p:anim>
                                    <p:animEffect transition="in" filter="fade">
                                      <p:cBhvr>
                                        <p:cTn id="106" dur="3000"/>
                                        <p:tgtEl>
                                          <p:spTgt spid="13"/>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48" presetClass="entr" presetSubtype="0" accel="50000"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5"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16" dur="3000" fill="hold"/>
                                        <p:tgtEl>
                                          <p:spTgt spid="14"/>
                                        </p:tgtEl>
                                        <p:attrNameLst>
                                          <p:attrName>ppt_y</p:attrName>
                                        </p:attrNameLst>
                                      </p:cBhvr>
                                      <p:tavLst>
                                        <p:tav tm="0">
                                          <p:val>
                                            <p:strVal val="#ppt_y"/>
                                          </p:val>
                                        </p:tav>
                                        <p:tav tm="100000">
                                          <p:val>
                                            <p:strVal val="#ppt_y"/>
                                          </p:val>
                                        </p:tav>
                                      </p:tavLst>
                                    </p:anim>
                                    <p:animEffect transition="in" filter="fade">
                                      <p:cBhvr>
                                        <p:cTn id="117" dur="3000"/>
                                        <p:tgtEl>
                                          <p:spTgt spid="14"/>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15"/>
                                        </p:tgtEl>
                                        <p:attrNameLst>
                                          <p:attrName>style.visibility</p:attrName>
                                        </p:attrNameLst>
                                      </p:cBhvr>
                                      <p:to>
                                        <p:strVal val="visible"/>
                                      </p:to>
                                    </p:set>
                                    <p:animEffect transition="in" filter="plus(in)">
                                      <p:cBhvr>
                                        <p:cTn id="120" dur="3000"/>
                                        <p:tgtEl>
                                          <p:spTgt spid="15"/>
                                        </p:tgtEl>
                                      </p:cBhvr>
                                    </p:animEffect>
                                  </p:childTnLst>
                                </p:cTn>
                              </p:par>
                              <p:par>
                                <p:cTn id="121" presetID="8" presetClass="emph" presetSubtype="0" fill="hold" grpId="1" nodeType="withEffect">
                                  <p:stCondLst>
                                    <p:cond delay="0"/>
                                  </p:stCondLst>
                                  <p:childTnLst>
                                    <p:animRot by="21600000">
                                      <p:cBhvr>
                                        <p:cTn id="122" dur="3000" fill="hold"/>
                                        <p:tgtEl>
                                          <p:spTgt spid="15"/>
                                        </p:tgtEl>
                                        <p:attrNameLst>
                                          <p:attrName>r</p:attrName>
                                        </p:attrNameLst>
                                      </p:cBhvr>
                                    </p:animRot>
                                  </p:childTnLst>
                                </p:cTn>
                              </p:par>
                              <p:par>
                                <p:cTn id="123" presetID="48" presetClass="entr" presetSubtype="0" accel="50000" fill="hold" grpId="2"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6"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27" dur="3000" fill="hold"/>
                                        <p:tgtEl>
                                          <p:spTgt spid="15"/>
                                        </p:tgtEl>
                                        <p:attrNameLst>
                                          <p:attrName>ppt_y</p:attrName>
                                        </p:attrNameLst>
                                      </p:cBhvr>
                                      <p:tavLst>
                                        <p:tav tm="0">
                                          <p:val>
                                            <p:strVal val="#ppt_y"/>
                                          </p:val>
                                        </p:tav>
                                        <p:tav tm="100000">
                                          <p:val>
                                            <p:strVal val="#ppt_y"/>
                                          </p:val>
                                        </p:tav>
                                      </p:tavLst>
                                    </p:anim>
                                    <p:animEffect transition="in" filter="fade">
                                      <p:cBhvr>
                                        <p:cTn id="128" dur="3000"/>
                                        <p:tgtEl>
                                          <p:spTgt spid="15"/>
                                        </p:tgtEl>
                                      </p:cBhvr>
                                    </p:animEffect>
                                  </p:childTnLst>
                                </p:cTn>
                              </p:par>
                              <p:par>
                                <p:cTn id="129" presetID="13" presetClass="entr" presetSubtype="16" fill="hold" grpId="0" nodeType="with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plus(in)">
                                      <p:cBhvr>
                                        <p:cTn id="131" dur="3000"/>
                                        <p:tgtEl>
                                          <p:spTgt spid="16"/>
                                        </p:tgtEl>
                                      </p:cBhvr>
                                    </p:animEffec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48" presetClass="entr" presetSubtype="0" accel="50000" fill="hold" grpId="2" nodeType="withEffect">
                                  <p:stCondLst>
                                    <p:cond delay="0"/>
                                  </p:stCondLst>
                                  <p:childTnLst>
                                    <p:set>
                                      <p:cBhvr>
                                        <p:cTn id="135" dur="1" fill="hold">
                                          <p:stCondLst>
                                            <p:cond delay="0"/>
                                          </p:stCondLst>
                                        </p:cTn>
                                        <p:tgtEl>
                                          <p:spTgt spid="16"/>
                                        </p:tgtEl>
                                        <p:attrNameLst>
                                          <p:attrName>style.visibility</p:attrName>
                                        </p:attrNameLst>
                                      </p:cBhvr>
                                      <p:to>
                                        <p:strVal val="visible"/>
                                      </p:to>
                                    </p:set>
                                    <p:anim calcmode="lin" valueType="num">
                                      <p:cBhvr>
                                        <p:cTn id="136"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38" dur="3000" fill="hold"/>
                                        <p:tgtEl>
                                          <p:spTgt spid="16"/>
                                        </p:tgtEl>
                                        <p:attrNameLst>
                                          <p:attrName>ppt_y</p:attrName>
                                        </p:attrNameLst>
                                      </p:cBhvr>
                                      <p:tavLst>
                                        <p:tav tm="0">
                                          <p:val>
                                            <p:strVal val="#ppt_y"/>
                                          </p:val>
                                        </p:tav>
                                        <p:tav tm="100000">
                                          <p:val>
                                            <p:strVal val="#ppt_y"/>
                                          </p:val>
                                        </p:tav>
                                      </p:tavLst>
                                    </p:anim>
                                    <p:animEffect transition="in" filter="fade">
                                      <p:cBhvr>
                                        <p:cTn id="139" dur="3000"/>
                                        <p:tgtEl>
                                          <p:spTgt spid="16"/>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plus(in)">
                                      <p:cBhvr>
                                        <p:cTn id="142" dur="3000"/>
                                        <p:tgtEl>
                                          <p:spTgt spid="17"/>
                                        </p:tgtEl>
                                      </p:cBhvr>
                                    </p:animEffect>
                                  </p:childTnLst>
                                </p:cTn>
                              </p:par>
                              <p:par>
                                <p:cTn id="143" presetID="8" presetClass="emph" presetSubtype="0" fill="hold" grpId="1" nodeType="withEffect">
                                  <p:stCondLst>
                                    <p:cond delay="0"/>
                                  </p:stCondLst>
                                  <p:childTnLst>
                                    <p:animRot by="21600000">
                                      <p:cBhvr>
                                        <p:cTn id="144" dur="3000" fill="hold"/>
                                        <p:tgtEl>
                                          <p:spTgt spid="17"/>
                                        </p:tgtEl>
                                        <p:attrNameLst>
                                          <p:attrName>r</p:attrName>
                                        </p:attrNameLst>
                                      </p:cBhvr>
                                    </p:animRot>
                                  </p:childTnLst>
                                </p:cTn>
                              </p:par>
                              <p:par>
                                <p:cTn id="145" presetID="48" presetClass="entr" presetSubtype="0" accel="5000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 calcmode="lin" valueType="num">
                                      <p:cBhvr>
                                        <p:cTn id="147"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8"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49" dur="3000" fill="hold"/>
                                        <p:tgtEl>
                                          <p:spTgt spid="17"/>
                                        </p:tgtEl>
                                        <p:attrNameLst>
                                          <p:attrName>ppt_y</p:attrName>
                                        </p:attrNameLst>
                                      </p:cBhvr>
                                      <p:tavLst>
                                        <p:tav tm="0">
                                          <p:val>
                                            <p:strVal val="#ppt_y"/>
                                          </p:val>
                                        </p:tav>
                                        <p:tav tm="100000">
                                          <p:val>
                                            <p:strVal val="#ppt_y"/>
                                          </p:val>
                                        </p:tav>
                                      </p:tavLst>
                                    </p:anim>
                                    <p:animEffect transition="in" filter="fade">
                                      <p:cBhvr>
                                        <p:cTn id="150" dur="3000"/>
                                        <p:tgtEl>
                                          <p:spTgt spid="17"/>
                                        </p:tgtEl>
                                      </p:cBhvr>
                                    </p:animEffect>
                                  </p:childTnLst>
                                </p:cTn>
                              </p:par>
                              <p:par>
                                <p:cTn id="151" presetID="13" presetClass="entr" presetSubtype="16" fill="hold" grpId="0"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plus(in)">
                                      <p:cBhvr>
                                        <p:cTn id="153" dur="3000"/>
                                        <p:tgtEl>
                                          <p:spTgt spid="18"/>
                                        </p:tgtEl>
                                      </p:cBhvr>
                                    </p:animEffect>
                                  </p:childTnLst>
                                </p:cTn>
                              </p:par>
                              <p:par>
                                <p:cTn id="154" presetID="8" presetClass="emph" presetSubtype="0" fill="hold" grpId="1" nodeType="withEffect">
                                  <p:stCondLst>
                                    <p:cond delay="0"/>
                                  </p:stCondLst>
                                  <p:childTnLst>
                                    <p:animRot by="21600000">
                                      <p:cBhvr>
                                        <p:cTn id="155" dur="3000" fill="hold"/>
                                        <p:tgtEl>
                                          <p:spTgt spid="18"/>
                                        </p:tgtEl>
                                        <p:attrNameLst>
                                          <p:attrName>r</p:attrName>
                                        </p:attrNameLst>
                                      </p:cBhvr>
                                    </p:animRot>
                                  </p:childTnLst>
                                </p:cTn>
                              </p:par>
                              <p:par>
                                <p:cTn id="156" presetID="48" presetClass="entr" presetSubtype="0" accel="50000" fill="hold" grpId="2"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p:cTn id="158"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9"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60" dur="3000" fill="hold"/>
                                        <p:tgtEl>
                                          <p:spTgt spid="18"/>
                                        </p:tgtEl>
                                        <p:attrNameLst>
                                          <p:attrName>ppt_y</p:attrName>
                                        </p:attrNameLst>
                                      </p:cBhvr>
                                      <p:tavLst>
                                        <p:tav tm="0">
                                          <p:val>
                                            <p:strVal val="#ppt_y"/>
                                          </p:val>
                                        </p:tav>
                                        <p:tav tm="100000">
                                          <p:val>
                                            <p:strVal val="#ppt_y"/>
                                          </p:val>
                                        </p:tav>
                                      </p:tavLst>
                                    </p:anim>
                                    <p:animEffect transition="in" filter="fade">
                                      <p:cBhvr>
                                        <p:cTn id="161" dur="3000"/>
                                        <p:tgtEl>
                                          <p:spTgt spid="18"/>
                                        </p:tgtEl>
                                      </p:cBhvr>
                                    </p:animEffect>
                                  </p:childTnLst>
                                </p:cTn>
                              </p:par>
                              <p:par>
                                <p:cTn id="162" presetID="13" presetClass="entr" presetSubtype="16" fill="hold" grpId="0"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plus(in)">
                                      <p:cBhvr>
                                        <p:cTn id="164" dur="3000"/>
                                        <p:tgtEl>
                                          <p:spTgt spid="19"/>
                                        </p:tgtEl>
                                      </p:cBhvr>
                                    </p:animEffect>
                                  </p:childTnLst>
                                </p:cTn>
                              </p:par>
                              <p:par>
                                <p:cTn id="165" presetID="8" presetClass="emph" presetSubtype="0" fill="hold" grpId="1" nodeType="withEffect">
                                  <p:stCondLst>
                                    <p:cond delay="0"/>
                                  </p:stCondLst>
                                  <p:childTnLst>
                                    <p:animRot by="21600000">
                                      <p:cBhvr>
                                        <p:cTn id="166" dur="3000" fill="hold"/>
                                        <p:tgtEl>
                                          <p:spTgt spid="19"/>
                                        </p:tgtEl>
                                        <p:attrNameLst>
                                          <p:attrName>r</p:attrName>
                                        </p:attrNameLst>
                                      </p:cBhvr>
                                    </p:animRot>
                                  </p:childTnLst>
                                </p:cTn>
                              </p:par>
                              <p:par>
                                <p:cTn id="167" presetID="48" presetClass="entr" presetSubtype="0" accel="50000" fill="hold" grpId="2"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p:cTn id="169"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0"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71" dur="3000" fill="hold"/>
                                        <p:tgtEl>
                                          <p:spTgt spid="19"/>
                                        </p:tgtEl>
                                        <p:attrNameLst>
                                          <p:attrName>ppt_y</p:attrName>
                                        </p:attrNameLst>
                                      </p:cBhvr>
                                      <p:tavLst>
                                        <p:tav tm="0">
                                          <p:val>
                                            <p:strVal val="#ppt_y"/>
                                          </p:val>
                                        </p:tav>
                                        <p:tav tm="100000">
                                          <p:val>
                                            <p:strVal val="#ppt_y"/>
                                          </p:val>
                                        </p:tav>
                                      </p:tavLst>
                                    </p:anim>
                                    <p:animEffect transition="in" filter="fade">
                                      <p:cBhvr>
                                        <p:cTn id="172" dur="3000"/>
                                        <p:tgtEl>
                                          <p:spTgt spid="19"/>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20"/>
                                        </p:tgtEl>
                                        <p:attrNameLst>
                                          <p:attrName>style.visibility</p:attrName>
                                        </p:attrNameLst>
                                      </p:cBhvr>
                                      <p:to>
                                        <p:strVal val="visible"/>
                                      </p:to>
                                    </p:set>
                                    <p:animEffect transition="in" filter="plus(in)">
                                      <p:cBhvr>
                                        <p:cTn id="175" dur="3000"/>
                                        <p:tgtEl>
                                          <p:spTgt spid="20"/>
                                        </p:tgtEl>
                                      </p:cBhvr>
                                    </p:animEffect>
                                  </p:childTnLst>
                                </p:cTn>
                              </p:par>
                              <p:par>
                                <p:cTn id="176" presetID="8" presetClass="emph" presetSubtype="0" fill="hold" grpId="1" nodeType="withEffect">
                                  <p:stCondLst>
                                    <p:cond delay="0"/>
                                  </p:stCondLst>
                                  <p:childTnLst>
                                    <p:animRot by="21600000">
                                      <p:cBhvr>
                                        <p:cTn id="177" dur="3000" fill="hold"/>
                                        <p:tgtEl>
                                          <p:spTgt spid="20"/>
                                        </p:tgtEl>
                                        <p:attrNameLst>
                                          <p:attrName>r</p:attrName>
                                        </p:attrNameLst>
                                      </p:cBhvr>
                                    </p:animRot>
                                  </p:childTnLst>
                                </p:cTn>
                              </p:par>
                              <p:par>
                                <p:cTn id="178" presetID="48" presetClass="entr" presetSubtype="0" accel="50000" fill="hold" grpId="2" nodeType="withEffect">
                                  <p:stCondLst>
                                    <p:cond delay="0"/>
                                  </p:stCondLst>
                                  <p:childTnLst>
                                    <p:set>
                                      <p:cBhvr>
                                        <p:cTn id="179" dur="1" fill="hold">
                                          <p:stCondLst>
                                            <p:cond delay="0"/>
                                          </p:stCondLst>
                                        </p:cTn>
                                        <p:tgtEl>
                                          <p:spTgt spid="20"/>
                                        </p:tgtEl>
                                        <p:attrNameLst>
                                          <p:attrName>style.visibility</p:attrName>
                                        </p:attrNameLst>
                                      </p:cBhvr>
                                      <p:to>
                                        <p:strVal val="visible"/>
                                      </p:to>
                                    </p:set>
                                    <p:anim calcmode="lin" valueType="num">
                                      <p:cBhvr>
                                        <p:cTn id="180"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1"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82" dur="3000" fill="hold"/>
                                        <p:tgtEl>
                                          <p:spTgt spid="20"/>
                                        </p:tgtEl>
                                        <p:attrNameLst>
                                          <p:attrName>ppt_y</p:attrName>
                                        </p:attrNameLst>
                                      </p:cBhvr>
                                      <p:tavLst>
                                        <p:tav tm="0">
                                          <p:val>
                                            <p:strVal val="#ppt_y"/>
                                          </p:val>
                                        </p:tav>
                                        <p:tav tm="100000">
                                          <p:val>
                                            <p:strVal val="#ppt_y"/>
                                          </p:val>
                                        </p:tav>
                                      </p:tavLst>
                                    </p:anim>
                                    <p:animEffect transition="in" filter="fade">
                                      <p:cBhvr>
                                        <p:cTn id="183" dur="3000"/>
                                        <p:tgtEl>
                                          <p:spTgt spid="20"/>
                                        </p:tgtEl>
                                      </p:cBhvr>
                                    </p:animEffect>
                                  </p:childTnLst>
                                </p:cTn>
                              </p:par>
                              <p:par>
                                <p:cTn id="184" presetID="13" presetClass="entr" presetSubtype="16" fill="hold" grpId="0" nodeType="withEffect">
                                  <p:stCondLst>
                                    <p:cond delay="0"/>
                                  </p:stCondLst>
                                  <p:childTnLst>
                                    <p:set>
                                      <p:cBhvr>
                                        <p:cTn id="185" dur="1" fill="hold">
                                          <p:stCondLst>
                                            <p:cond delay="0"/>
                                          </p:stCondLst>
                                        </p:cTn>
                                        <p:tgtEl>
                                          <p:spTgt spid="21"/>
                                        </p:tgtEl>
                                        <p:attrNameLst>
                                          <p:attrName>style.visibility</p:attrName>
                                        </p:attrNameLst>
                                      </p:cBhvr>
                                      <p:to>
                                        <p:strVal val="visible"/>
                                      </p:to>
                                    </p:set>
                                    <p:animEffect transition="in" filter="plus(in)">
                                      <p:cBhvr>
                                        <p:cTn id="186" dur="3000"/>
                                        <p:tgtEl>
                                          <p:spTgt spid="21"/>
                                        </p:tgtEl>
                                      </p:cBhvr>
                                    </p:animEffect>
                                  </p:childTnLst>
                                </p:cTn>
                              </p:par>
                              <p:par>
                                <p:cTn id="187" presetID="8" presetClass="emph" presetSubtype="0" fill="hold" grpId="1" nodeType="withEffect">
                                  <p:stCondLst>
                                    <p:cond delay="0"/>
                                  </p:stCondLst>
                                  <p:childTnLst>
                                    <p:animRot by="21600000">
                                      <p:cBhvr>
                                        <p:cTn id="188" dur="3000" fill="hold"/>
                                        <p:tgtEl>
                                          <p:spTgt spid="21"/>
                                        </p:tgtEl>
                                        <p:attrNameLst>
                                          <p:attrName>r</p:attrName>
                                        </p:attrNameLst>
                                      </p:cBhvr>
                                    </p:animRot>
                                  </p:childTnLst>
                                </p:cTn>
                              </p:par>
                              <p:par>
                                <p:cTn id="189" presetID="48" presetClass="entr" presetSubtype="0" accel="50000" fill="hold" grpId="2" nodeType="withEffect">
                                  <p:stCondLst>
                                    <p:cond delay="0"/>
                                  </p:stCondLst>
                                  <p:childTnLst>
                                    <p:set>
                                      <p:cBhvr>
                                        <p:cTn id="190" dur="1" fill="hold">
                                          <p:stCondLst>
                                            <p:cond delay="0"/>
                                          </p:stCondLst>
                                        </p:cTn>
                                        <p:tgtEl>
                                          <p:spTgt spid="21"/>
                                        </p:tgtEl>
                                        <p:attrNameLst>
                                          <p:attrName>style.visibility</p:attrName>
                                        </p:attrNameLst>
                                      </p:cBhvr>
                                      <p:to>
                                        <p:strVal val="visible"/>
                                      </p:to>
                                    </p:set>
                                    <p:anim calcmode="lin" valueType="num">
                                      <p:cBhvr>
                                        <p:cTn id="191"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2"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93" dur="3000" fill="hold"/>
                                        <p:tgtEl>
                                          <p:spTgt spid="21"/>
                                        </p:tgtEl>
                                        <p:attrNameLst>
                                          <p:attrName>ppt_y</p:attrName>
                                        </p:attrNameLst>
                                      </p:cBhvr>
                                      <p:tavLst>
                                        <p:tav tm="0">
                                          <p:val>
                                            <p:strVal val="#ppt_y"/>
                                          </p:val>
                                        </p:tav>
                                        <p:tav tm="100000">
                                          <p:val>
                                            <p:strVal val="#ppt_y"/>
                                          </p:val>
                                        </p:tav>
                                      </p:tavLst>
                                    </p:anim>
                                    <p:animEffect transition="in" filter="fade">
                                      <p:cBhvr>
                                        <p:cTn id="194" dur="3000"/>
                                        <p:tgtEl>
                                          <p:spTgt spid="21"/>
                                        </p:tgtEl>
                                      </p:cBhvr>
                                    </p:animEffect>
                                  </p:childTnLst>
                                </p:cTn>
                              </p:par>
                              <p:par>
                                <p:cTn id="195" presetID="13" presetClass="entr" presetSubtype="16"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Effect transition="in" filter="plus(in)">
                                      <p:cBhvr>
                                        <p:cTn id="197" dur="3000"/>
                                        <p:tgtEl>
                                          <p:spTgt spid="22"/>
                                        </p:tgtEl>
                                      </p:cBhvr>
                                    </p:animEffect>
                                  </p:childTnLst>
                                </p:cTn>
                              </p:par>
                              <p:par>
                                <p:cTn id="198" presetID="8" presetClass="emph" presetSubtype="0" fill="hold" grpId="1" nodeType="withEffect">
                                  <p:stCondLst>
                                    <p:cond delay="0"/>
                                  </p:stCondLst>
                                  <p:childTnLst>
                                    <p:animRot by="21600000">
                                      <p:cBhvr>
                                        <p:cTn id="199" dur="3000" fill="hold"/>
                                        <p:tgtEl>
                                          <p:spTgt spid="22"/>
                                        </p:tgtEl>
                                        <p:attrNameLst>
                                          <p:attrName>r</p:attrName>
                                        </p:attrNameLst>
                                      </p:cBhvr>
                                    </p:animRot>
                                  </p:childTnLst>
                                </p:cTn>
                              </p:par>
                              <p:par>
                                <p:cTn id="200" presetID="48" presetClass="entr" presetSubtype="0" accel="50000"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 calcmode="lin" valueType="num">
                                      <p:cBhvr>
                                        <p:cTn id="202"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3"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204" dur="3000" fill="hold"/>
                                        <p:tgtEl>
                                          <p:spTgt spid="22"/>
                                        </p:tgtEl>
                                        <p:attrNameLst>
                                          <p:attrName>ppt_y</p:attrName>
                                        </p:attrNameLst>
                                      </p:cBhvr>
                                      <p:tavLst>
                                        <p:tav tm="0">
                                          <p:val>
                                            <p:strVal val="#ppt_y"/>
                                          </p:val>
                                        </p:tav>
                                        <p:tav tm="100000">
                                          <p:val>
                                            <p:strVal val="#ppt_y"/>
                                          </p:val>
                                        </p:tav>
                                      </p:tavLst>
                                    </p:anim>
                                    <p:animEffect transition="in" filter="fade">
                                      <p:cBhvr>
                                        <p:cTn id="205" dur="3000"/>
                                        <p:tgtEl>
                                          <p:spTgt spid="22"/>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8" presetClass="emph" presetSubtype="0" fill="hold" grpId="1" nodeType="withEffect">
                                  <p:stCondLst>
                                    <p:cond delay="0"/>
                                  </p:stCondLst>
                                  <p:childTnLst>
                                    <p:animRot by="21600000">
                                      <p:cBhvr>
                                        <p:cTn id="210" dur="3000" fill="hold"/>
                                        <p:tgtEl>
                                          <p:spTgt spid="23"/>
                                        </p:tgtEl>
                                        <p:attrNameLst>
                                          <p:attrName>r</p:attrName>
                                        </p:attrNameLst>
                                      </p:cBhvr>
                                    </p:animRot>
                                  </p:childTnLst>
                                </p:cTn>
                              </p:par>
                              <p:par>
                                <p:cTn id="211" presetID="48" presetClass="entr" presetSubtype="0" accel="50000" fill="hold" grpId="2" nodeType="withEffect">
                                  <p:stCondLst>
                                    <p:cond delay="0"/>
                                  </p:stCondLst>
                                  <p:childTnLst>
                                    <p:set>
                                      <p:cBhvr>
                                        <p:cTn id="212" dur="1" fill="hold">
                                          <p:stCondLst>
                                            <p:cond delay="0"/>
                                          </p:stCondLst>
                                        </p:cTn>
                                        <p:tgtEl>
                                          <p:spTgt spid="23"/>
                                        </p:tgtEl>
                                        <p:attrNameLst>
                                          <p:attrName>style.visibility</p:attrName>
                                        </p:attrNameLst>
                                      </p:cBhvr>
                                      <p:to>
                                        <p:strVal val="visible"/>
                                      </p:to>
                                    </p:set>
                                    <p:anim calcmode="lin" valueType="num">
                                      <p:cBhvr>
                                        <p:cTn id="213"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4"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215" dur="3000" fill="hold"/>
                                        <p:tgtEl>
                                          <p:spTgt spid="23"/>
                                        </p:tgtEl>
                                        <p:attrNameLst>
                                          <p:attrName>ppt_y</p:attrName>
                                        </p:attrNameLst>
                                      </p:cBhvr>
                                      <p:tavLst>
                                        <p:tav tm="0">
                                          <p:val>
                                            <p:strVal val="#ppt_y"/>
                                          </p:val>
                                        </p:tav>
                                        <p:tav tm="100000">
                                          <p:val>
                                            <p:strVal val="#ppt_y"/>
                                          </p:val>
                                        </p:tav>
                                      </p:tavLst>
                                    </p:anim>
                                    <p:animEffect transition="in" filter="fade">
                                      <p:cBhvr>
                                        <p:cTn id="216" dur="3000"/>
                                        <p:tgtEl>
                                          <p:spTgt spid="23"/>
                                        </p:tgtEl>
                                      </p:cBhvr>
                                    </p:animEffect>
                                  </p:childTnLst>
                                </p:cTn>
                              </p:par>
                              <p:par>
                                <p:cTn id="217" presetID="13" presetClass="entr" presetSubtype="16" fill="hold" grpId="0" nodeType="withEffect">
                                  <p:stCondLst>
                                    <p:cond delay="0"/>
                                  </p:stCondLst>
                                  <p:childTnLst>
                                    <p:set>
                                      <p:cBhvr>
                                        <p:cTn id="218" dur="1" fill="hold">
                                          <p:stCondLst>
                                            <p:cond delay="0"/>
                                          </p:stCondLst>
                                        </p:cTn>
                                        <p:tgtEl>
                                          <p:spTgt spid="24"/>
                                        </p:tgtEl>
                                        <p:attrNameLst>
                                          <p:attrName>style.visibility</p:attrName>
                                        </p:attrNameLst>
                                      </p:cBhvr>
                                      <p:to>
                                        <p:strVal val="visible"/>
                                      </p:to>
                                    </p:set>
                                    <p:animEffect transition="in" filter="plus(in)">
                                      <p:cBhvr>
                                        <p:cTn id="219" dur="3000"/>
                                        <p:tgtEl>
                                          <p:spTgt spid="24"/>
                                        </p:tgtEl>
                                      </p:cBhvr>
                                    </p:animEffect>
                                  </p:childTnLst>
                                </p:cTn>
                              </p:par>
                              <p:par>
                                <p:cTn id="220" presetID="8" presetClass="emph" presetSubtype="0" fill="hold" grpId="1" nodeType="withEffect">
                                  <p:stCondLst>
                                    <p:cond delay="0"/>
                                  </p:stCondLst>
                                  <p:childTnLst>
                                    <p:animRot by="21600000">
                                      <p:cBhvr>
                                        <p:cTn id="221" dur="3000" fill="hold"/>
                                        <p:tgtEl>
                                          <p:spTgt spid="24"/>
                                        </p:tgtEl>
                                        <p:attrNameLst>
                                          <p:attrName>r</p:attrName>
                                        </p:attrNameLst>
                                      </p:cBhvr>
                                    </p:animRot>
                                  </p:childTnLst>
                                </p:cTn>
                              </p:par>
                              <p:par>
                                <p:cTn id="222" presetID="48" presetClass="entr" presetSubtype="0" accel="50000" fill="hold" grpId="2" nodeType="withEffect">
                                  <p:stCondLst>
                                    <p:cond delay="0"/>
                                  </p:stCondLst>
                                  <p:childTnLst>
                                    <p:set>
                                      <p:cBhvr>
                                        <p:cTn id="223" dur="1" fill="hold">
                                          <p:stCondLst>
                                            <p:cond delay="0"/>
                                          </p:stCondLst>
                                        </p:cTn>
                                        <p:tgtEl>
                                          <p:spTgt spid="24"/>
                                        </p:tgtEl>
                                        <p:attrNameLst>
                                          <p:attrName>style.visibility</p:attrName>
                                        </p:attrNameLst>
                                      </p:cBhvr>
                                      <p:to>
                                        <p:strVal val="visible"/>
                                      </p:to>
                                    </p:set>
                                    <p:anim calcmode="lin" valueType="num">
                                      <p:cBhvr>
                                        <p:cTn id="224"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5"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226" dur="3000" fill="hold"/>
                                        <p:tgtEl>
                                          <p:spTgt spid="24"/>
                                        </p:tgtEl>
                                        <p:attrNameLst>
                                          <p:attrName>ppt_y</p:attrName>
                                        </p:attrNameLst>
                                      </p:cBhvr>
                                      <p:tavLst>
                                        <p:tav tm="0">
                                          <p:val>
                                            <p:strVal val="#ppt_y"/>
                                          </p:val>
                                        </p:tav>
                                        <p:tav tm="100000">
                                          <p:val>
                                            <p:strVal val="#ppt_y"/>
                                          </p:val>
                                        </p:tav>
                                      </p:tavLst>
                                    </p:anim>
                                    <p:animEffect transition="in" filter="fade">
                                      <p:cBhvr>
                                        <p:cTn id="227" dur="3000"/>
                                        <p:tgtEl>
                                          <p:spTgt spid="24"/>
                                        </p:tgtEl>
                                      </p:cBhvr>
                                    </p:animEffect>
                                  </p:childTnLst>
                                </p:cTn>
                              </p:par>
                            </p:childTnLst>
                          </p:cTn>
                        </p:par>
                        <p:par>
                          <p:cTn id="228" fill="hold">
                            <p:stCondLst>
                              <p:cond delay="3000"/>
                            </p:stCondLst>
                            <p:childTnLst>
                              <p:par>
                                <p:cTn id="229" presetID="2" presetClass="exit" presetSubtype="4" fill="hold" grpId="3" nodeType="afterEffect">
                                  <p:stCondLst>
                                    <p:cond delay="0"/>
                                  </p:stCondLst>
                                  <p:childTnLst>
                                    <p:anim calcmode="lin" valueType="num">
                                      <p:cBhvr additive="base">
                                        <p:cTn id="230" dur="3000"/>
                                        <p:tgtEl>
                                          <p:spTgt spid="5"/>
                                        </p:tgtEl>
                                        <p:attrNameLst>
                                          <p:attrName>ppt_x</p:attrName>
                                        </p:attrNameLst>
                                      </p:cBhvr>
                                      <p:tavLst>
                                        <p:tav tm="0">
                                          <p:val>
                                            <p:strVal val="ppt_x"/>
                                          </p:val>
                                        </p:tav>
                                        <p:tav tm="100000">
                                          <p:val>
                                            <p:strVal val="ppt_x"/>
                                          </p:val>
                                        </p:tav>
                                      </p:tavLst>
                                    </p:anim>
                                    <p:anim calcmode="lin" valueType="num">
                                      <p:cBhvr additive="base">
                                        <p:cTn id="231" dur="3000"/>
                                        <p:tgtEl>
                                          <p:spTgt spid="5"/>
                                        </p:tgtEl>
                                        <p:attrNameLst>
                                          <p:attrName>ppt_y</p:attrName>
                                        </p:attrNameLst>
                                      </p:cBhvr>
                                      <p:tavLst>
                                        <p:tav tm="0">
                                          <p:val>
                                            <p:strVal val="ppt_y"/>
                                          </p:val>
                                        </p:tav>
                                        <p:tav tm="100000">
                                          <p:val>
                                            <p:strVal val="1+ppt_h/2"/>
                                          </p:val>
                                        </p:tav>
                                      </p:tavLst>
                                    </p:anim>
                                    <p:set>
                                      <p:cBhvr>
                                        <p:cTn id="232" dur="1" fill="hold">
                                          <p:stCondLst>
                                            <p:cond delay="2999"/>
                                          </p:stCondLst>
                                        </p:cTn>
                                        <p:tgtEl>
                                          <p:spTgt spid="5"/>
                                        </p:tgtEl>
                                        <p:attrNameLst>
                                          <p:attrName>style.visibility</p:attrName>
                                        </p:attrNameLst>
                                      </p:cBhvr>
                                      <p:to>
                                        <p:strVal val="hidden"/>
                                      </p:to>
                                    </p:set>
                                  </p:childTnLst>
                                </p:cTn>
                              </p:par>
                              <p:par>
                                <p:cTn id="233" presetID="2" presetClass="exit" presetSubtype="4"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1+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4" fill="hold" grpId="3" nodeType="withEffect">
                                  <p:stCondLst>
                                    <p:cond delay="0"/>
                                  </p:stCondLst>
                                  <p:childTnLst>
                                    <p:anim calcmode="lin" valueType="num">
                                      <p:cBhvr additive="base">
                                        <p:cTn id="238" dur="3000"/>
                                        <p:tgtEl>
                                          <p:spTgt spid="7"/>
                                        </p:tgtEl>
                                        <p:attrNameLst>
                                          <p:attrName>ppt_x</p:attrName>
                                        </p:attrNameLst>
                                      </p:cBhvr>
                                      <p:tavLst>
                                        <p:tav tm="0">
                                          <p:val>
                                            <p:strVal val="ppt_x"/>
                                          </p:val>
                                        </p:tav>
                                        <p:tav tm="100000">
                                          <p:val>
                                            <p:strVal val="ppt_x"/>
                                          </p:val>
                                        </p:tav>
                                      </p:tavLst>
                                    </p:anim>
                                    <p:anim calcmode="lin" valueType="num">
                                      <p:cBhvr additive="base">
                                        <p:cTn id="239" dur="3000"/>
                                        <p:tgtEl>
                                          <p:spTgt spid="7"/>
                                        </p:tgtEl>
                                        <p:attrNameLst>
                                          <p:attrName>ppt_y</p:attrName>
                                        </p:attrNameLst>
                                      </p:cBhvr>
                                      <p:tavLst>
                                        <p:tav tm="0">
                                          <p:val>
                                            <p:strVal val="ppt_y"/>
                                          </p:val>
                                        </p:tav>
                                        <p:tav tm="100000">
                                          <p:val>
                                            <p:strVal val="1+ppt_h/2"/>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4" fill="hold" grpId="3" nodeType="withEffect">
                                  <p:stCondLst>
                                    <p:cond delay="0"/>
                                  </p:stCondLst>
                                  <p:childTnLst>
                                    <p:anim calcmode="lin" valueType="num">
                                      <p:cBhvr additive="base">
                                        <p:cTn id="242" dur="3000"/>
                                        <p:tgtEl>
                                          <p:spTgt spid="8"/>
                                        </p:tgtEl>
                                        <p:attrNameLst>
                                          <p:attrName>ppt_x</p:attrName>
                                        </p:attrNameLst>
                                      </p:cBhvr>
                                      <p:tavLst>
                                        <p:tav tm="0">
                                          <p:val>
                                            <p:strVal val="ppt_x"/>
                                          </p:val>
                                        </p:tav>
                                        <p:tav tm="100000">
                                          <p:val>
                                            <p:strVal val="ppt_x"/>
                                          </p:val>
                                        </p:tav>
                                      </p:tavLst>
                                    </p:anim>
                                    <p:anim calcmode="lin" valueType="num">
                                      <p:cBhvr additive="base">
                                        <p:cTn id="243" dur="3000"/>
                                        <p:tgtEl>
                                          <p:spTgt spid="8"/>
                                        </p:tgtEl>
                                        <p:attrNameLst>
                                          <p:attrName>ppt_y</p:attrName>
                                        </p:attrNameLst>
                                      </p:cBhvr>
                                      <p:tavLst>
                                        <p:tav tm="0">
                                          <p:val>
                                            <p:strVal val="ppt_y"/>
                                          </p:val>
                                        </p:tav>
                                        <p:tav tm="100000">
                                          <p:val>
                                            <p:strVal val="1+ppt_h/2"/>
                                          </p:val>
                                        </p:tav>
                                      </p:tavLst>
                                    </p:anim>
                                    <p:set>
                                      <p:cBhvr>
                                        <p:cTn id="244" dur="1" fill="hold">
                                          <p:stCondLst>
                                            <p:cond delay="2999"/>
                                          </p:stCondLst>
                                        </p:cTn>
                                        <p:tgtEl>
                                          <p:spTgt spid="8"/>
                                        </p:tgtEl>
                                        <p:attrNameLst>
                                          <p:attrName>style.visibility</p:attrName>
                                        </p:attrNameLst>
                                      </p:cBhvr>
                                      <p:to>
                                        <p:strVal val="hidden"/>
                                      </p:to>
                                    </p:set>
                                  </p:childTnLst>
                                </p:cTn>
                              </p:par>
                              <p:par>
                                <p:cTn id="245" presetID="2" presetClass="exit" presetSubtype="4" fill="hold" grpId="3" nodeType="withEffect">
                                  <p:stCondLst>
                                    <p:cond delay="0"/>
                                  </p:stCondLst>
                                  <p:childTnLst>
                                    <p:anim calcmode="lin" valueType="num">
                                      <p:cBhvr additive="base">
                                        <p:cTn id="246" dur="3000"/>
                                        <p:tgtEl>
                                          <p:spTgt spid="9"/>
                                        </p:tgtEl>
                                        <p:attrNameLst>
                                          <p:attrName>ppt_x</p:attrName>
                                        </p:attrNameLst>
                                      </p:cBhvr>
                                      <p:tavLst>
                                        <p:tav tm="0">
                                          <p:val>
                                            <p:strVal val="ppt_x"/>
                                          </p:val>
                                        </p:tav>
                                        <p:tav tm="100000">
                                          <p:val>
                                            <p:strVal val="ppt_x"/>
                                          </p:val>
                                        </p:tav>
                                      </p:tavLst>
                                    </p:anim>
                                    <p:anim calcmode="lin" valueType="num">
                                      <p:cBhvr additive="base">
                                        <p:cTn id="247" dur="3000"/>
                                        <p:tgtEl>
                                          <p:spTgt spid="9"/>
                                        </p:tgtEl>
                                        <p:attrNameLst>
                                          <p:attrName>ppt_y</p:attrName>
                                        </p:attrNameLst>
                                      </p:cBhvr>
                                      <p:tavLst>
                                        <p:tav tm="0">
                                          <p:val>
                                            <p:strVal val="ppt_y"/>
                                          </p:val>
                                        </p:tav>
                                        <p:tav tm="100000">
                                          <p:val>
                                            <p:strVal val="1+ppt_h/2"/>
                                          </p:val>
                                        </p:tav>
                                      </p:tavLst>
                                    </p:anim>
                                    <p:set>
                                      <p:cBhvr>
                                        <p:cTn id="248" dur="1" fill="hold">
                                          <p:stCondLst>
                                            <p:cond delay="2999"/>
                                          </p:stCondLst>
                                        </p:cTn>
                                        <p:tgtEl>
                                          <p:spTgt spid="9"/>
                                        </p:tgtEl>
                                        <p:attrNameLst>
                                          <p:attrName>style.visibility</p:attrName>
                                        </p:attrNameLst>
                                      </p:cBhvr>
                                      <p:to>
                                        <p:strVal val="hidden"/>
                                      </p:to>
                                    </p:set>
                                  </p:childTnLst>
                                </p:cTn>
                              </p:par>
                              <p:par>
                                <p:cTn id="249" presetID="2" presetClass="exit" presetSubtype="4" fill="hold" grpId="3" nodeType="withEffect">
                                  <p:stCondLst>
                                    <p:cond delay="0"/>
                                  </p:stCondLst>
                                  <p:childTnLst>
                                    <p:anim calcmode="lin" valueType="num">
                                      <p:cBhvr additive="base">
                                        <p:cTn id="250" dur="3000"/>
                                        <p:tgtEl>
                                          <p:spTgt spid="10"/>
                                        </p:tgtEl>
                                        <p:attrNameLst>
                                          <p:attrName>ppt_x</p:attrName>
                                        </p:attrNameLst>
                                      </p:cBhvr>
                                      <p:tavLst>
                                        <p:tav tm="0">
                                          <p:val>
                                            <p:strVal val="ppt_x"/>
                                          </p:val>
                                        </p:tav>
                                        <p:tav tm="100000">
                                          <p:val>
                                            <p:strVal val="ppt_x"/>
                                          </p:val>
                                        </p:tav>
                                      </p:tavLst>
                                    </p:anim>
                                    <p:anim calcmode="lin" valueType="num">
                                      <p:cBhvr additive="base">
                                        <p:cTn id="251" dur="3000"/>
                                        <p:tgtEl>
                                          <p:spTgt spid="10"/>
                                        </p:tgtEl>
                                        <p:attrNameLst>
                                          <p:attrName>ppt_y</p:attrName>
                                        </p:attrNameLst>
                                      </p:cBhvr>
                                      <p:tavLst>
                                        <p:tav tm="0">
                                          <p:val>
                                            <p:strVal val="ppt_y"/>
                                          </p:val>
                                        </p:tav>
                                        <p:tav tm="100000">
                                          <p:val>
                                            <p:strVal val="1+ppt_h/2"/>
                                          </p:val>
                                        </p:tav>
                                      </p:tavLst>
                                    </p:anim>
                                    <p:set>
                                      <p:cBhvr>
                                        <p:cTn id="252" dur="1" fill="hold">
                                          <p:stCondLst>
                                            <p:cond delay="2999"/>
                                          </p:stCondLst>
                                        </p:cTn>
                                        <p:tgtEl>
                                          <p:spTgt spid="10"/>
                                        </p:tgtEl>
                                        <p:attrNameLst>
                                          <p:attrName>style.visibility</p:attrName>
                                        </p:attrNameLst>
                                      </p:cBhvr>
                                      <p:to>
                                        <p:strVal val="hidden"/>
                                      </p:to>
                                    </p:set>
                                  </p:childTnLst>
                                </p:cTn>
                              </p:par>
                              <p:par>
                                <p:cTn id="253" presetID="2" presetClass="exit" presetSubtype="4" fill="hold" grpId="3" nodeType="withEffect">
                                  <p:stCondLst>
                                    <p:cond delay="0"/>
                                  </p:stCondLst>
                                  <p:childTnLst>
                                    <p:anim calcmode="lin" valueType="num">
                                      <p:cBhvr additive="base">
                                        <p:cTn id="254" dur="3000"/>
                                        <p:tgtEl>
                                          <p:spTgt spid="11"/>
                                        </p:tgtEl>
                                        <p:attrNameLst>
                                          <p:attrName>ppt_x</p:attrName>
                                        </p:attrNameLst>
                                      </p:cBhvr>
                                      <p:tavLst>
                                        <p:tav tm="0">
                                          <p:val>
                                            <p:strVal val="ppt_x"/>
                                          </p:val>
                                        </p:tav>
                                        <p:tav tm="100000">
                                          <p:val>
                                            <p:strVal val="ppt_x"/>
                                          </p:val>
                                        </p:tav>
                                      </p:tavLst>
                                    </p:anim>
                                    <p:anim calcmode="lin" valueType="num">
                                      <p:cBhvr additive="base">
                                        <p:cTn id="255" dur="3000"/>
                                        <p:tgtEl>
                                          <p:spTgt spid="11"/>
                                        </p:tgtEl>
                                        <p:attrNameLst>
                                          <p:attrName>ppt_y</p:attrName>
                                        </p:attrNameLst>
                                      </p:cBhvr>
                                      <p:tavLst>
                                        <p:tav tm="0">
                                          <p:val>
                                            <p:strVal val="ppt_y"/>
                                          </p:val>
                                        </p:tav>
                                        <p:tav tm="100000">
                                          <p:val>
                                            <p:strVal val="1+ppt_h/2"/>
                                          </p:val>
                                        </p:tav>
                                      </p:tavLst>
                                    </p:anim>
                                    <p:set>
                                      <p:cBhvr>
                                        <p:cTn id="256" dur="1" fill="hold">
                                          <p:stCondLst>
                                            <p:cond delay="2999"/>
                                          </p:stCondLst>
                                        </p:cTn>
                                        <p:tgtEl>
                                          <p:spTgt spid="11"/>
                                        </p:tgtEl>
                                        <p:attrNameLst>
                                          <p:attrName>style.visibility</p:attrName>
                                        </p:attrNameLst>
                                      </p:cBhvr>
                                      <p:to>
                                        <p:strVal val="hidden"/>
                                      </p:to>
                                    </p:set>
                                  </p:childTnLst>
                                </p:cTn>
                              </p:par>
                              <p:par>
                                <p:cTn id="257" presetID="2" presetClass="exit" presetSubtype="4" fill="hold" grpId="3" nodeType="withEffect">
                                  <p:stCondLst>
                                    <p:cond delay="0"/>
                                  </p:stCondLst>
                                  <p:childTnLst>
                                    <p:anim calcmode="lin" valueType="num">
                                      <p:cBhvr additive="base">
                                        <p:cTn id="258" dur="3000"/>
                                        <p:tgtEl>
                                          <p:spTgt spid="12"/>
                                        </p:tgtEl>
                                        <p:attrNameLst>
                                          <p:attrName>ppt_x</p:attrName>
                                        </p:attrNameLst>
                                      </p:cBhvr>
                                      <p:tavLst>
                                        <p:tav tm="0">
                                          <p:val>
                                            <p:strVal val="ppt_x"/>
                                          </p:val>
                                        </p:tav>
                                        <p:tav tm="100000">
                                          <p:val>
                                            <p:strVal val="ppt_x"/>
                                          </p:val>
                                        </p:tav>
                                      </p:tavLst>
                                    </p:anim>
                                    <p:anim calcmode="lin" valueType="num">
                                      <p:cBhvr additive="base">
                                        <p:cTn id="259" dur="3000"/>
                                        <p:tgtEl>
                                          <p:spTgt spid="12"/>
                                        </p:tgtEl>
                                        <p:attrNameLst>
                                          <p:attrName>ppt_y</p:attrName>
                                        </p:attrNameLst>
                                      </p:cBhvr>
                                      <p:tavLst>
                                        <p:tav tm="0">
                                          <p:val>
                                            <p:strVal val="ppt_y"/>
                                          </p:val>
                                        </p:tav>
                                        <p:tav tm="100000">
                                          <p:val>
                                            <p:strVal val="1+ppt_h/2"/>
                                          </p:val>
                                        </p:tav>
                                      </p:tavLst>
                                    </p:anim>
                                    <p:set>
                                      <p:cBhvr>
                                        <p:cTn id="260" dur="1" fill="hold">
                                          <p:stCondLst>
                                            <p:cond delay="2999"/>
                                          </p:stCondLst>
                                        </p:cTn>
                                        <p:tgtEl>
                                          <p:spTgt spid="12"/>
                                        </p:tgtEl>
                                        <p:attrNameLst>
                                          <p:attrName>style.visibility</p:attrName>
                                        </p:attrNameLst>
                                      </p:cBhvr>
                                      <p:to>
                                        <p:strVal val="hidden"/>
                                      </p:to>
                                    </p:set>
                                  </p:childTnLst>
                                </p:cTn>
                              </p:par>
                              <p:par>
                                <p:cTn id="261" presetID="2" presetClass="exit" presetSubtype="4" fill="hold" grpId="3" nodeType="withEffect">
                                  <p:stCondLst>
                                    <p:cond delay="0"/>
                                  </p:stCondLst>
                                  <p:childTnLst>
                                    <p:anim calcmode="lin" valueType="num">
                                      <p:cBhvr additive="base">
                                        <p:cTn id="262" dur="3000"/>
                                        <p:tgtEl>
                                          <p:spTgt spid="13"/>
                                        </p:tgtEl>
                                        <p:attrNameLst>
                                          <p:attrName>ppt_x</p:attrName>
                                        </p:attrNameLst>
                                      </p:cBhvr>
                                      <p:tavLst>
                                        <p:tav tm="0">
                                          <p:val>
                                            <p:strVal val="ppt_x"/>
                                          </p:val>
                                        </p:tav>
                                        <p:tav tm="100000">
                                          <p:val>
                                            <p:strVal val="ppt_x"/>
                                          </p:val>
                                        </p:tav>
                                      </p:tavLst>
                                    </p:anim>
                                    <p:anim calcmode="lin" valueType="num">
                                      <p:cBhvr additive="base">
                                        <p:cTn id="263" dur="3000"/>
                                        <p:tgtEl>
                                          <p:spTgt spid="13"/>
                                        </p:tgtEl>
                                        <p:attrNameLst>
                                          <p:attrName>ppt_y</p:attrName>
                                        </p:attrNameLst>
                                      </p:cBhvr>
                                      <p:tavLst>
                                        <p:tav tm="0">
                                          <p:val>
                                            <p:strVal val="ppt_y"/>
                                          </p:val>
                                        </p:tav>
                                        <p:tav tm="100000">
                                          <p:val>
                                            <p:strVal val="1+ppt_h/2"/>
                                          </p:val>
                                        </p:tav>
                                      </p:tavLst>
                                    </p:anim>
                                    <p:set>
                                      <p:cBhvr>
                                        <p:cTn id="264" dur="1" fill="hold">
                                          <p:stCondLst>
                                            <p:cond delay="2999"/>
                                          </p:stCondLst>
                                        </p:cTn>
                                        <p:tgtEl>
                                          <p:spTgt spid="13"/>
                                        </p:tgtEl>
                                        <p:attrNameLst>
                                          <p:attrName>style.visibility</p:attrName>
                                        </p:attrNameLst>
                                      </p:cBhvr>
                                      <p:to>
                                        <p:strVal val="hidden"/>
                                      </p:to>
                                    </p:set>
                                  </p:childTnLst>
                                </p:cTn>
                              </p:par>
                              <p:par>
                                <p:cTn id="265" presetID="2" presetClass="exit" presetSubtype="4" fill="hold" grpId="3" nodeType="withEffect">
                                  <p:stCondLst>
                                    <p:cond delay="0"/>
                                  </p:stCondLst>
                                  <p:childTnLst>
                                    <p:anim calcmode="lin" valueType="num">
                                      <p:cBhvr additive="base">
                                        <p:cTn id="266" dur="3000"/>
                                        <p:tgtEl>
                                          <p:spTgt spid="14"/>
                                        </p:tgtEl>
                                        <p:attrNameLst>
                                          <p:attrName>ppt_x</p:attrName>
                                        </p:attrNameLst>
                                      </p:cBhvr>
                                      <p:tavLst>
                                        <p:tav tm="0">
                                          <p:val>
                                            <p:strVal val="ppt_x"/>
                                          </p:val>
                                        </p:tav>
                                        <p:tav tm="100000">
                                          <p:val>
                                            <p:strVal val="ppt_x"/>
                                          </p:val>
                                        </p:tav>
                                      </p:tavLst>
                                    </p:anim>
                                    <p:anim calcmode="lin" valueType="num">
                                      <p:cBhvr additive="base">
                                        <p:cTn id="267" dur="3000"/>
                                        <p:tgtEl>
                                          <p:spTgt spid="14"/>
                                        </p:tgtEl>
                                        <p:attrNameLst>
                                          <p:attrName>ppt_y</p:attrName>
                                        </p:attrNameLst>
                                      </p:cBhvr>
                                      <p:tavLst>
                                        <p:tav tm="0">
                                          <p:val>
                                            <p:strVal val="ppt_y"/>
                                          </p:val>
                                        </p:tav>
                                        <p:tav tm="100000">
                                          <p:val>
                                            <p:strVal val="1+ppt_h/2"/>
                                          </p:val>
                                        </p:tav>
                                      </p:tavLst>
                                    </p:anim>
                                    <p:set>
                                      <p:cBhvr>
                                        <p:cTn id="268" dur="1" fill="hold">
                                          <p:stCondLst>
                                            <p:cond delay="2999"/>
                                          </p:stCondLst>
                                        </p:cTn>
                                        <p:tgtEl>
                                          <p:spTgt spid="14"/>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15"/>
                                        </p:tgtEl>
                                        <p:attrNameLst>
                                          <p:attrName>ppt_x</p:attrName>
                                        </p:attrNameLst>
                                      </p:cBhvr>
                                      <p:tavLst>
                                        <p:tav tm="0">
                                          <p:val>
                                            <p:strVal val="ppt_x"/>
                                          </p:val>
                                        </p:tav>
                                        <p:tav tm="100000">
                                          <p:val>
                                            <p:strVal val="ppt_x"/>
                                          </p:val>
                                        </p:tav>
                                      </p:tavLst>
                                    </p:anim>
                                    <p:anim calcmode="lin" valueType="num">
                                      <p:cBhvr additive="base">
                                        <p:cTn id="271" dur="3000"/>
                                        <p:tgtEl>
                                          <p:spTgt spid="15"/>
                                        </p:tgtEl>
                                        <p:attrNameLst>
                                          <p:attrName>ppt_y</p:attrName>
                                        </p:attrNameLst>
                                      </p:cBhvr>
                                      <p:tavLst>
                                        <p:tav tm="0">
                                          <p:val>
                                            <p:strVal val="ppt_y"/>
                                          </p:val>
                                        </p:tav>
                                        <p:tav tm="100000">
                                          <p:val>
                                            <p:strVal val="0-ppt_h/2"/>
                                          </p:val>
                                        </p:tav>
                                      </p:tavLst>
                                    </p:anim>
                                    <p:set>
                                      <p:cBhvr>
                                        <p:cTn id="272" dur="1" fill="hold">
                                          <p:stCondLst>
                                            <p:cond delay="2999"/>
                                          </p:stCondLst>
                                        </p:cTn>
                                        <p:tgtEl>
                                          <p:spTgt spid="15"/>
                                        </p:tgtEl>
                                        <p:attrNameLst>
                                          <p:attrName>style.visibility</p:attrName>
                                        </p:attrNameLst>
                                      </p:cBhvr>
                                      <p:to>
                                        <p:strVal val="hidden"/>
                                      </p:to>
                                    </p:set>
                                  </p:childTnLst>
                                </p:cTn>
                              </p:par>
                              <p:par>
                                <p:cTn id="273" presetID="2" presetClass="exit" presetSubtype="1" fill="hold" grpId="3" nodeType="withEffect">
                                  <p:stCondLst>
                                    <p:cond delay="0"/>
                                  </p:stCondLst>
                                  <p:childTnLst>
                                    <p:anim calcmode="lin" valueType="num">
                                      <p:cBhvr additive="base">
                                        <p:cTn id="274" dur="3000"/>
                                        <p:tgtEl>
                                          <p:spTgt spid="16"/>
                                        </p:tgtEl>
                                        <p:attrNameLst>
                                          <p:attrName>ppt_x</p:attrName>
                                        </p:attrNameLst>
                                      </p:cBhvr>
                                      <p:tavLst>
                                        <p:tav tm="0">
                                          <p:val>
                                            <p:strVal val="ppt_x"/>
                                          </p:val>
                                        </p:tav>
                                        <p:tav tm="100000">
                                          <p:val>
                                            <p:strVal val="ppt_x"/>
                                          </p:val>
                                        </p:tav>
                                      </p:tavLst>
                                    </p:anim>
                                    <p:anim calcmode="lin" valueType="num">
                                      <p:cBhvr additive="base">
                                        <p:cTn id="275" dur="3000"/>
                                        <p:tgtEl>
                                          <p:spTgt spid="16"/>
                                        </p:tgtEl>
                                        <p:attrNameLst>
                                          <p:attrName>ppt_y</p:attrName>
                                        </p:attrNameLst>
                                      </p:cBhvr>
                                      <p:tavLst>
                                        <p:tav tm="0">
                                          <p:val>
                                            <p:strVal val="ppt_y"/>
                                          </p:val>
                                        </p:tav>
                                        <p:tav tm="100000">
                                          <p:val>
                                            <p:strVal val="0-ppt_h/2"/>
                                          </p:val>
                                        </p:tav>
                                      </p:tavLst>
                                    </p:anim>
                                    <p:set>
                                      <p:cBhvr>
                                        <p:cTn id="276" dur="1" fill="hold">
                                          <p:stCondLst>
                                            <p:cond delay="2999"/>
                                          </p:stCondLst>
                                        </p:cTn>
                                        <p:tgtEl>
                                          <p:spTgt spid="16"/>
                                        </p:tgtEl>
                                        <p:attrNameLst>
                                          <p:attrName>style.visibility</p:attrName>
                                        </p:attrNameLst>
                                      </p:cBhvr>
                                      <p:to>
                                        <p:strVal val="hidden"/>
                                      </p:to>
                                    </p:set>
                                  </p:childTnLst>
                                </p:cTn>
                              </p:par>
                              <p:par>
                                <p:cTn id="277" presetID="2" presetClass="exit" presetSubtype="1" fill="hold" grpId="3" nodeType="withEffect">
                                  <p:stCondLst>
                                    <p:cond delay="0"/>
                                  </p:stCondLst>
                                  <p:childTnLst>
                                    <p:anim calcmode="lin" valueType="num">
                                      <p:cBhvr additive="base">
                                        <p:cTn id="278" dur="3000"/>
                                        <p:tgtEl>
                                          <p:spTgt spid="17"/>
                                        </p:tgtEl>
                                        <p:attrNameLst>
                                          <p:attrName>ppt_x</p:attrName>
                                        </p:attrNameLst>
                                      </p:cBhvr>
                                      <p:tavLst>
                                        <p:tav tm="0">
                                          <p:val>
                                            <p:strVal val="ppt_x"/>
                                          </p:val>
                                        </p:tav>
                                        <p:tav tm="100000">
                                          <p:val>
                                            <p:strVal val="ppt_x"/>
                                          </p:val>
                                        </p:tav>
                                      </p:tavLst>
                                    </p:anim>
                                    <p:anim calcmode="lin" valueType="num">
                                      <p:cBhvr additive="base">
                                        <p:cTn id="279" dur="3000"/>
                                        <p:tgtEl>
                                          <p:spTgt spid="17"/>
                                        </p:tgtEl>
                                        <p:attrNameLst>
                                          <p:attrName>ppt_y</p:attrName>
                                        </p:attrNameLst>
                                      </p:cBhvr>
                                      <p:tavLst>
                                        <p:tav tm="0">
                                          <p:val>
                                            <p:strVal val="ppt_y"/>
                                          </p:val>
                                        </p:tav>
                                        <p:tav tm="100000">
                                          <p:val>
                                            <p:strVal val="0-ppt_h/2"/>
                                          </p:val>
                                        </p:tav>
                                      </p:tavLst>
                                    </p:anim>
                                    <p:set>
                                      <p:cBhvr>
                                        <p:cTn id="280" dur="1" fill="hold">
                                          <p:stCondLst>
                                            <p:cond delay="2999"/>
                                          </p:stCondLst>
                                        </p:cTn>
                                        <p:tgtEl>
                                          <p:spTgt spid="17"/>
                                        </p:tgtEl>
                                        <p:attrNameLst>
                                          <p:attrName>style.visibility</p:attrName>
                                        </p:attrNameLst>
                                      </p:cBhvr>
                                      <p:to>
                                        <p:strVal val="hidden"/>
                                      </p:to>
                                    </p:set>
                                  </p:childTnLst>
                                </p:cTn>
                              </p:par>
                              <p:par>
                                <p:cTn id="281" presetID="2" presetClass="exit" presetSubtype="1" fill="hold" grpId="3" nodeType="withEffect">
                                  <p:stCondLst>
                                    <p:cond delay="0"/>
                                  </p:stCondLst>
                                  <p:childTnLst>
                                    <p:anim calcmode="lin" valueType="num">
                                      <p:cBhvr additive="base">
                                        <p:cTn id="282" dur="3000"/>
                                        <p:tgtEl>
                                          <p:spTgt spid="18"/>
                                        </p:tgtEl>
                                        <p:attrNameLst>
                                          <p:attrName>ppt_x</p:attrName>
                                        </p:attrNameLst>
                                      </p:cBhvr>
                                      <p:tavLst>
                                        <p:tav tm="0">
                                          <p:val>
                                            <p:strVal val="ppt_x"/>
                                          </p:val>
                                        </p:tav>
                                        <p:tav tm="100000">
                                          <p:val>
                                            <p:strVal val="ppt_x"/>
                                          </p:val>
                                        </p:tav>
                                      </p:tavLst>
                                    </p:anim>
                                    <p:anim calcmode="lin" valueType="num">
                                      <p:cBhvr additive="base">
                                        <p:cTn id="283" dur="3000"/>
                                        <p:tgtEl>
                                          <p:spTgt spid="18"/>
                                        </p:tgtEl>
                                        <p:attrNameLst>
                                          <p:attrName>ppt_y</p:attrName>
                                        </p:attrNameLst>
                                      </p:cBhvr>
                                      <p:tavLst>
                                        <p:tav tm="0">
                                          <p:val>
                                            <p:strVal val="ppt_y"/>
                                          </p:val>
                                        </p:tav>
                                        <p:tav tm="100000">
                                          <p:val>
                                            <p:strVal val="0-ppt_h/2"/>
                                          </p:val>
                                        </p:tav>
                                      </p:tavLst>
                                    </p:anim>
                                    <p:set>
                                      <p:cBhvr>
                                        <p:cTn id="284" dur="1" fill="hold">
                                          <p:stCondLst>
                                            <p:cond delay="2999"/>
                                          </p:stCondLst>
                                        </p:cTn>
                                        <p:tgtEl>
                                          <p:spTgt spid="18"/>
                                        </p:tgtEl>
                                        <p:attrNameLst>
                                          <p:attrName>style.visibility</p:attrName>
                                        </p:attrNameLst>
                                      </p:cBhvr>
                                      <p:to>
                                        <p:strVal val="hidden"/>
                                      </p:to>
                                    </p:set>
                                  </p:childTnLst>
                                </p:cTn>
                              </p:par>
                              <p:par>
                                <p:cTn id="285" presetID="2" presetClass="exit" presetSubtype="1" fill="hold" grpId="3" nodeType="withEffect">
                                  <p:stCondLst>
                                    <p:cond delay="0"/>
                                  </p:stCondLst>
                                  <p:childTnLst>
                                    <p:anim calcmode="lin" valueType="num">
                                      <p:cBhvr additive="base">
                                        <p:cTn id="286" dur="3000"/>
                                        <p:tgtEl>
                                          <p:spTgt spid="19"/>
                                        </p:tgtEl>
                                        <p:attrNameLst>
                                          <p:attrName>ppt_x</p:attrName>
                                        </p:attrNameLst>
                                      </p:cBhvr>
                                      <p:tavLst>
                                        <p:tav tm="0">
                                          <p:val>
                                            <p:strVal val="ppt_x"/>
                                          </p:val>
                                        </p:tav>
                                        <p:tav tm="100000">
                                          <p:val>
                                            <p:strVal val="ppt_x"/>
                                          </p:val>
                                        </p:tav>
                                      </p:tavLst>
                                    </p:anim>
                                    <p:anim calcmode="lin" valueType="num">
                                      <p:cBhvr additive="base">
                                        <p:cTn id="287" dur="3000"/>
                                        <p:tgtEl>
                                          <p:spTgt spid="19"/>
                                        </p:tgtEl>
                                        <p:attrNameLst>
                                          <p:attrName>ppt_y</p:attrName>
                                        </p:attrNameLst>
                                      </p:cBhvr>
                                      <p:tavLst>
                                        <p:tav tm="0">
                                          <p:val>
                                            <p:strVal val="ppt_y"/>
                                          </p:val>
                                        </p:tav>
                                        <p:tav tm="100000">
                                          <p:val>
                                            <p:strVal val="0-ppt_h/2"/>
                                          </p:val>
                                        </p:tav>
                                      </p:tavLst>
                                    </p:anim>
                                    <p:set>
                                      <p:cBhvr>
                                        <p:cTn id="288" dur="1" fill="hold">
                                          <p:stCondLst>
                                            <p:cond delay="2999"/>
                                          </p:stCondLst>
                                        </p:cTn>
                                        <p:tgtEl>
                                          <p:spTgt spid="19"/>
                                        </p:tgtEl>
                                        <p:attrNameLst>
                                          <p:attrName>style.visibility</p:attrName>
                                        </p:attrNameLst>
                                      </p:cBhvr>
                                      <p:to>
                                        <p:strVal val="hidden"/>
                                      </p:to>
                                    </p:set>
                                  </p:childTnLst>
                                </p:cTn>
                              </p:par>
                              <p:par>
                                <p:cTn id="289" presetID="2" presetClass="exit" presetSubtype="1" fill="hold" grpId="3" nodeType="withEffect">
                                  <p:stCondLst>
                                    <p:cond delay="0"/>
                                  </p:stCondLst>
                                  <p:childTnLst>
                                    <p:anim calcmode="lin" valueType="num">
                                      <p:cBhvr additive="base">
                                        <p:cTn id="290" dur="3000"/>
                                        <p:tgtEl>
                                          <p:spTgt spid="20"/>
                                        </p:tgtEl>
                                        <p:attrNameLst>
                                          <p:attrName>ppt_x</p:attrName>
                                        </p:attrNameLst>
                                      </p:cBhvr>
                                      <p:tavLst>
                                        <p:tav tm="0">
                                          <p:val>
                                            <p:strVal val="ppt_x"/>
                                          </p:val>
                                        </p:tav>
                                        <p:tav tm="100000">
                                          <p:val>
                                            <p:strVal val="ppt_x"/>
                                          </p:val>
                                        </p:tav>
                                      </p:tavLst>
                                    </p:anim>
                                    <p:anim calcmode="lin" valueType="num">
                                      <p:cBhvr additive="base">
                                        <p:cTn id="291" dur="3000"/>
                                        <p:tgtEl>
                                          <p:spTgt spid="20"/>
                                        </p:tgtEl>
                                        <p:attrNameLst>
                                          <p:attrName>ppt_y</p:attrName>
                                        </p:attrNameLst>
                                      </p:cBhvr>
                                      <p:tavLst>
                                        <p:tav tm="0">
                                          <p:val>
                                            <p:strVal val="ppt_y"/>
                                          </p:val>
                                        </p:tav>
                                        <p:tav tm="100000">
                                          <p:val>
                                            <p:strVal val="0-ppt_h/2"/>
                                          </p:val>
                                        </p:tav>
                                      </p:tavLst>
                                    </p:anim>
                                    <p:set>
                                      <p:cBhvr>
                                        <p:cTn id="292" dur="1" fill="hold">
                                          <p:stCondLst>
                                            <p:cond delay="2999"/>
                                          </p:stCondLst>
                                        </p:cTn>
                                        <p:tgtEl>
                                          <p:spTgt spid="20"/>
                                        </p:tgtEl>
                                        <p:attrNameLst>
                                          <p:attrName>style.visibility</p:attrName>
                                        </p:attrNameLst>
                                      </p:cBhvr>
                                      <p:to>
                                        <p:strVal val="hidden"/>
                                      </p:to>
                                    </p:set>
                                  </p:childTnLst>
                                </p:cTn>
                              </p:par>
                              <p:par>
                                <p:cTn id="293" presetID="2" presetClass="exit" presetSubtype="1" fill="hold" grpId="3" nodeType="withEffect">
                                  <p:stCondLst>
                                    <p:cond delay="0"/>
                                  </p:stCondLst>
                                  <p:childTnLst>
                                    <p:anim calcmode="lin" valueType="num">
                                      <p:cBhvr additive="base">
                                        <p:cTn id="294" dur="3000"/>
                                        <p:tgtEl>
                                          <p:spTgt spid="21"/>
                                        </p:tgtEl>
                                        <p:attrNameLst>
                                          <p:attrName>ppt_x</p:attrName>
                                        </p:attrNameLst>
                                      </p:cBhvr>
                                      <p:tavLst>
                                        <p:tav tm="0">
                                          <p:val>
                                            <p:strVal val="ppt_x"/>
                                          </p:val>
                                        </p:tav>
                                        <p:tav tm="100000">
                                          <p:val>
                                            <p:strVal val="ppt_x"/>
                                          </p:val>
                                        </p:tav>
                                      </p:tavLst>
                                    </p:anim>
                                    <p:anim calcmode="lin" valueType="num">
                                      <p:cBhvr additive="base">
                                        <p:cTn id="295" dur="3000"/>
                                        <p:tgtEl>
                                          <p:spTgt spid="21"/>
                                        </p:tgtEl>
                                        <p:attrNameLst>
                                          <p:attrName>ppt_y</p:attrName>
                                        </p:attrNameLst>
                                      </p:cBhvr>
                                      <p:tavLst>
                                        <p:tav tm="0">
                                          <p:val>
                                            <p:strVal val="ppt_y"/>
                                          </p:val>
                                        </p:tav>
                                        <p:tav tm="100000">
                                          <p:val>
                                            <p:strVal val="0-ppt_h/2"/>
                                          </p:val>
                                        </p:tav>
                                      </p:tavLst>
                                    </p:anim>
                                    <p:set>
                                      <p:cBhvr>
                                        <p:cTn id="296" dur="1" fill="hold">
                                          <p:stCondLst>
                                            <p:cond delay="2999"/>
                                          </p:stCondLst>
                                        </p:cTn>
                                        <p:tgtEl>
                                          <p:spTgt spid="21"/>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3000"/>
                                        <p:tgtEl>
                                          <p:spTgt spid="22"/>
                                        </p:tgtEl>
                                        <p:attrNameLst>
                                          <p:attrName>ppt_x</p:attrName>
                                        </p:attrNameLst>
                                      </p:cBhvr>
                                      <p:tavLst>
                                        <p:tav tm="0">
                                          <p:val>
                                            <p:strVal val="ppt_x"/>
                                          </p:val>
                                        </p:tav>
                                        <p:tav tm="100000">
                                          <p:val>
                                            <p:strVal val="ppt_x"/>
                                          </p:val>
                                        </p:tav>
                                      </p:tavLst>
                                    </p:anim>
                                    <p:anim calcmode="lin" valueType="num">
                                      <p:cBhvr additive="base">
                                        <p:cTn id="299" dur="3000"/>
                                        <p:tgtEl>
                                          <p:spTgt spid="22"/>
                                        </p:tgtEl>
                                        <p:attrNameLst>
                                          <p:attrName>ppt_y</p:attrName>
                                        </p:attrNameLst>
                                      </p:cBhvr>
                                      <p:tavLst>
                                        <p:tav tm="0">
                                          <p:val>
                                            <p:strVal val="ppt_y"/>
                                          </p:val>
                                        </p:tav>
                                        <p:tav tm="100000">
                                          <p:val>
                                            <p:strVal val="0-ppt_h/2"/>
                                          </p:val>
                                        </p:tav>
                                      </p:tavLst>
                                    </p:anim>
                                    <p:set>
                                      <p:cBhvr>
                                        <p:cTn id="300" dur="1" fill="hold">
                                          <p:stCondLst>
                                            <p:cond delay="2999"/>
                                          </p:stCondLst>
                                        </p:cTn>
                                        <p:tgtEl>
                                          <p:spTgt spid="22"/>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3000"/>
                                        <p:tgtEl>
                                          <p:spTgt spid="23"/>
                                        </p:tgtEl>
                                        <p:attrNameLst>
                                          <p:attrName>ppt_x</p:attrName>
                                        </p:attrNameLst>
                                      </p:cBhvr>
                                      <p:tavLst>
                                        <p:tav tm="0">
                                          <p:val>
                                            <p:strVal val="ppt_x"/>
                                          </p:val>
                                        </p:tav>
                                        <p:tav tm="100000">
                                          <p:val>
                                            <p:strVal val="ppt_x"/>
                                          </p:val>
                                        </p:tav>
                                      </p:tavLst>
                                    </p:anim>
                                    <p:anim calcmode="lin" valueType="num">
                                      <p:cBhvr additive="base">
                                        <p:cTn id="303" dur="3000"/>
                                        <p:tgtEl>
                                          <p:spTgt spid="23"/>
                                        </p:tgtEl>
                                        <p:attrNameLst>
                                          <p:attrName>ppt_y</p:attrName>
                                        </p:attrNameLst>
                                      </p:cBhvr>
                                      <p:tavLst>
                                        <p:tav tm="0">
                                          <p:val>
                                            <p:strVal val="ppt_y"/>
                                          </p:val>
                                        </p:tav>
                                        <p:tav tm="100000">
                                          <p:val>
                                            <p:strVal val="0-ppt_h/2"/>
                                          </p:val>
                                        </p:tav>
                                      </p:tavLst>
                                    </p:anim>
                                    <p:set>
                                      <p:cBhvr>
                                        <p:cTn id="304" dur="1" fill="hold">
                                          <p:stCondLst>
                                            <p:cond delay="2999"/>
                                          </p:stCondLst>
                                        </p:cTn>
                                        <p:tgtEl>
                                          <p:spTgt spid="23"/>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3000"/>
                                        <p:tgtEl>
                                          <p:spTgt spid="24"/>
                                        </p:tgtEl>
                                        <p:attrNameLst>
                                          <p:attrName>ppt_x</p:attrName>
                                        </p:attrNameLst>
                                      </p:cBhvr>
                                      <p:tavLst>
                                        <p:tav tm="0">
                                          <p:val>
                                            <p:strVal val="ppt_x"/>
                                          </p:val>
                                        </p:tav>
                                        <p:tav tm="100000">
                                          <p:val>
                                            <p:strVal val="ppt_x"/>
                                          </p:val>
                                        </p:tav>
                                      </p:tavLst>
                                    </p:anim>
                                    <p:anim calcmode="lin" valueType="num">
                                      <p:cBhvr additive="base">
                                        <p:cTn id="307" dur="3000"/>
                                        <p:tgtEl>
                                          <p:spTgt spid="24"/>
                                        </p:tgtEl>
                                        <p:attrNameLst>
                                          <p:attrName>ppt_y</p:attrName>
                                        </p:attrNameLst>
                                      </p:cBhvr>
                                      <p:tavLst>
                                        <p:tav tm="0">
                                          <p:val>
                                            <p:strVal val="ppt_y"/>
                                          </p:val>
                                        </p:tav>
                                        <p:tav tm="100000">
                                          <p:val>
                                            <p:strVal val="0-ppt_h/2"/>
                                          </p:val>
                                        </p:tav>
                                      </p:tavLst>
                                    </p:anim>
                                    <p:set>
                                      <p:cBhvr>
                                        <p:cTn id="308" dur="1" fill="hold">
                                          <p:stCondLst>
                                            <p:cond delay="2999"/>
                                          </p:stCondLst>
                                        </p:cTn>
                                        <p:tgtEl>
                                          <p:spTgt spid="24"/>
                                        </p:tgtEl>
                                        <p:attrNameLst>
                                          <p:attrName>style.visibility</p:attrName>
                                        </p:attrNameLst>
                                      </p:cBhvr>
                                      <p:to>
                                        <p:strVal val="hidden"/>
                                      </p:to>
                                    </p:set>
                                  </p:childTnLst>
                                </p:cTn>
                              </p:par>
                              <p:par>
                                <p:cTn id="309" presetID="16" presetClass="entr" presetSubtype="42" fill="hold" nodeType="withEffect">
                                  <p:stCondLst>
                                    <p:cond delay="0"/>
                                  </p:stCondLst>
                                  <p:childTnLst>
                                    <p:set>
                                      <p:cBhvr>
                                        <p:cTn id="310" dur="1" fill="hold">
                                          <p:stCondLst>
                                            <p:cond delay="0"/>
                                          </p:stCondLst>
                                        </p:cTn>
                                        <p:tgtEl>
                                          <p:spTgt spid="4"/>
                                        </p:tgtEl>
                                        <p:attrNameLst>
                                          <p:attrName>style.visibility</p:attrName>
                                        </p:attrNameLst>
                                      </p:cBhvr>
                                      <p:to>
                                        <p:strVal val="visible"/>
                                      </p:to>
                                    </p:set>
                                    <p:animEffect transition="in" filter="barn(outHorizontal)">
                                      <p:cBhvr>
                                        <p:cTn id="311" dur="3000"/>
                                        <p:tgtEl>
                                          <p:spTgt spid="4"/>
                                        </p:tgtEl>
                                      </p:cBhvr>
                                    </p:animEffect>
                                  </p:childTnLst>
                                </p:cTn>
                              </p:par>
                              <p:par>
                                <p:cTn id="312" presetID="23" presetClass="entr" presetSubtype="272" fill="hold" nodeType="withEffect">
                                  <p:stCondLst>
                                    <p:cond delay="0"/>
                                  </p:stCondLst>
                                  <p:childTnLst>
                                    <p:set>
                                      <p:cBhvr>
                                        <p:cTn id="313" dur="1" fill="hold">
                                          <p:stCondLst>
                                            <p:cond delay="0"/>
                                          </p:stCondLst>
                                        </p:cTn>
                                        <p:tgtEl>
                                          <p:spTgt spid="4"/>
                                        </p:tgtEl>
                                        <p:attrNameLst>
                                          <p:attrName>style.visibility</p:attrName>
                                        </p:attrNameLst>
                                      </p:cBhvr>
                                      <p:to>
                                        <p:strVal val="visible"/>
                                      </p:to>
                                    </p:set>
                                    <p:anim calcmode="lin" valueType="num">
                                      <p:cBhvr>
                                        <p:cTn id="314" dur="3000" fill="hold"/>
                                        <p:tgtEl>
                                          <p:spTgt spid="4"/>
                                        </p:tgtEl>
                                        <p:attrNameLst>
                                          <p:attrName>ppt_w</p:attrName>
                                        </p:attrNameLst>
                                      </p:cBhvr>
                                      <p:tavLst>
                                        <p:tav tm="0">
                                          <p:val>
                                            <p:strVal val="2/3*#ppt_w"/>
                                          </p:val>
                                        </p:tav>
                                        <p:tav tm="100000">
                                          <p:val>
                                            <p:strVal val="#ppt_w"/>
                                          </p:val>
                                        </p:tav>
                                      </p:tavLst>
                                    </p:anim>
                                    <p:anim calcmode="lin" valueType="num">
                                      <p:cBhvr>
                                        <p:cTn id="315"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048"/>
            </a:avLst>
          </a:prstGeom>
          <a:blipFill dpi="0" rotWithShape="1">
            <a:blip r:embed="rId2">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00034" y="500042"/>
            <a:ext cx="8143932" cy="5857916"/>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000100" y="1785926"/>
            <a:ext cx="7143800" cy="317009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Berlin Sans FB" pitchFamily="34" charset="0"/>
              </a:rPr>
              <a:t>Acceso:</a:t>
            </a:r>
            <a:r>
              <a:rPr lang="es-ES" sz="2000" dirty="0" smtClean="0">
                <a:effectLst>
                  <a:outerShdw blurRad="38100" dist="38100" dir="2700000" algn="tl">
                    <a:srgbClr val="000000">
                      <a:alpha val="43137"/>
                    </a:srgbClr>
                  </a:outerShdw>
                </a:effectLst>
                <a:latin typeface="Berlin Sans FB" pitchFamily="34" charset="0"/>
              </a:rPr>
              <a:t> La posibilidad de acceso al Parque es variada</a:t>
            </a:r>
            <a:r>
              <a:rPr lang="es-ES" sz="2000" dirty="0" smtClean="0">
                <a:effectLst>
                  <a:outerShdw blurRad="38100" dist="38100" dir="2700000" algn="tl">
                    <a:srgbClr val="000000">
                      <a:alpha val="43137"/>
                    </a:srgbClr>
                  </a:outerShdw>
                </a:effectLst>
                <a:latin typeface="Berlin Sans FB" pitchFamily="34" charset="0"/>
              </a:rPr>
              <a:t>., </a:t>
            </a:r>
            <a:r>
              <a:rPr lang="es-ES" sz="2000" dirty="0" smtClean="0">
                <a:effectLst>
                  <a:outerShdw blurRad="38100" dist="38100" dir="2700000" algn="tl">
                    <a:srgbClr val="000000">
                      <a:alpha val="43137"/>
                    </a:srgbClr>
                  </a:outerShdw>
                </a:effectLst>
                <a:latin typeface="Berlin Sans FB" pitchFamily="34" charset="0"/>
              </a:rPr>
              <a:t>desde la ciudad de Posadas, </a:t>
            </a:r>
            <a:r>
              <a:rPr lang="es-ES" sz="2000" dirty="0" smtClean="0">
                <a:effectLst>
                  <a:outerShdw blurRad="38100" dist="38100" dir="2700000" algn="tl">
                    <a:srgbClr val="000000">
                      <a:alpha val="43137"/>
                    </a:srgbClr>
                  </a:outerShdw>
                </a:effectLst>
                <a:latin typeface="Berlin Sans FB" pitchFamily="34" charset="0"/>
              </a:rPr>
              <a:t>es </a:t>
            </a:r>
            <a:r>
              <a:rPr lang="es-ES" sz="2000" dirty="0" smtClean="0">
                <a:effectLst>
                  <a:outerShdw blurRad="38100" dist="38100" dir="2700000" algn="tl">
                    <a:srgbClr val="000000">
                      <a:alpha val="43137"/>
                    </a:srgbClr>
                  </a:outerShdw>
                </a:effectLst>
                <a:latin typeface="Berlin Sans FB" pitchFamily="34" charset="0"/>
              </a:rPr>
              <a:t>factible arribar a la misma portada de ingreso al Parque Nacional. A 18 km de aquél, la población de Puerto Iguazú es receptoras de variadas empresas de transporte de larga y media distancia, que arriban desde todo el país. El arribo por vía aérea es habitual mediante los vuelos que llegan al Aeropuerto de Puerto Iguazú, distante unos 7 km del Parque. Asimismo, en </a:t>
            </a:r>
            <a:r>
              <a:rPr lang="es-ES" sz="2000" dirty="0" smtClean="0">
                <a:effectLst>
                  <a:outerShdw blurRad="38100" dist="38100" dir="2700000" algn="tl">
                    <a:srgbClr val="000000">
                      <a:alpha val="43137"/>
                    </a:srgbClr>
                  </a:outerShdw>
                </a:effectLst>
                <a:latin typeface="Berlin Sans FB" pitchFamily="34" charset="0"/>
              </a:rPr>
              <a:t>Puerto Iguazú </a:t>
            </a:r>
            <a:r>
              <a:rPr lang="es-ES" sz="2000" dirty="0" smtClean="0">
                <a:effectLst>
                  <a:outerShdw blurRad="38100" dist="38100" dir="2700000" algn="tl">
                    <a:srgbClr val="000000">
                      <a:alpha val="43137"/>
                    </a:srgbClr>
                  </a:outerShdw>
                </a:effectLst>
                <a:latin typeface="Berlin Sans FB" pitchFamily="34" charset="0"/>
              </a:rPr>
              <a:t>es posible rentar automóviles, contrato  servicios de taxis y minibuses cuando se viaja en grupos.</a:t>
            </a:r>
          </a:p>
          <a:p>
            <a:endParaRPr lang="es-ES" sz="2000" dirty="0">
              <a:effectLst>
                <a:outerShdw blurRad="38100" dist="38100" dir="2700000" algn="tl">
                  <a:srgbClr val="000000">
                    <a:alpha val="43137"/>
                  </a:srgbClr>
                </a:outerShdw>
              </a:effectLst>
              <a:latin typeface="Berlin Sans FB" pitchFamily="34" charset="0"/>
            </a:endParaRPr>
          </a:p>
        </p:txBody>
      </p:sp>
    </p:spTree>
  </p:cSld>
  <p:clrMapOvr>
    <a:masterClrMapping/>
  </p:clrMapOvr>
  <p:transition spd="slow" advTm="34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teles - ID000565002.jpg"/>
          <p:cNvPicPr>
            <a:picLocks noChangeAspect="1"/>
          </p:cNvPicPr>
          <p:nvPr/>
        </p:nvPicPr>
        <p:blipFill>
          <a:blip r:embed="rId2"/>
          <a:stretch>
            <a:fillRect/>
          </a:stretch>
        </p:blipFill>
        <p:spPr>
          <a:xfrm>
            <a:off x="0" y="0"/>
            <a:ext cx="9144000" cy="6851309"/>
          </a:xfrm>
          <a:prstGeom prst="rect">
            <a:avLst/>
          </a:prstGeom>
        </p:spPr>
      </p:pic>
      <p:sp>
        <p:nvSpPr>
          <p:cNvPr id="5" name="4 Cheurón"/>
          <p:cNvSpPr/>
          <p:nvPr/>
        </p:nvSpPr>
        <p:spPr>
          <a:xfrm>
            <a:off x="2071670" y="0"/>
            <a:ext cx="4500562" cy="3643314"/>
          </a:xfrm>
          <a:prstGeom prst="chevron">
            <a:avLst>
              <a:gd name="adj" fmla="val 131893"/>
            </a:avLst>
          </a:prstGeom>
          <a:gradFill flip="none" rotWithShape="1">
            <a:gsLst>
              <a:gs pos="2400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flipH="1">
            <a:off x="4652962" y="1428736"/>
            <a:ext cx="4491038" cy="3571900"/>
          </a:xfrm>
          <a:prstGeom prst="chevron">
            <a:avLst>
              <a:gd name="adj" fmla="val 110744"/>
            </a:avLst>
          </a:prstGeom>
          <a:gradFill flip="none" rotWithShape="1">
            <a:gsLst>
              <a:gs pos="2400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flipV="1">
            <a:off x="0" y="1500174"/>
            <a:ext cx="4786314" cy="3500462"/>
          </a:xfrm>
          <a:prstGeom prst="chevron">
            <a:avLst>
              <a:gd name="adj" fmla="val 121032"/>
            </a:avLst>
          </a:prstGeom>
          <a:gradFill flip="none" rotWithShape="1">
            <a:gsLst>
              <a:gs pos="2400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flipV="1">
            <a:off x="0" y="1500174"/>
            <a:ext cx="3714712" cy="3500462"/>
          </a:xfrm>
          <a:prstGeom prst="chevron">
            <a:avLst>
              <a:gd name="adj" fmla="val 90997"/>
            </a:avLst>
          </a:prstGeom>
          <a:gradFill flip="none" rotWithShape="1">
            <a:gsLst>
              <a:gs pos="2400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flipH="1">
            <a:off x="5500694" y="1428736"/>
            <a:ext cx="3643306" cy="3571900"/>
          </a:xfrm>
          <a:prstGeom prst="chevron">
            <a:avLst>
              <a:gd name="adj" fmla="val 89199"/>
            </a:avLst>
          </a:prstGeom>
          <a:gradFill flip="none" rotWithShape="1">
            <a:gsLst>
              <a:gs pos="2400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flipV="1">
            <a:off x="0" y="1500174"/>
            <a:ext cx="2786050" cy="3500462"/>
          </a:xfrm>
          <a:prstGeom prst="chevron">
            <a:avLst>
              <a:gd name="adj" fmla="val 87451"/>
            </a:avLst>
          </a:prstGeom>
          <a:gradFill flip="none" rotWithShape="1">
            <a:gsLst>
              <a:gs pos="2400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flipH="1">
            <a:off x="6215074" y="1428736"/>
            <a:ext cx="2928926" cy="3571900"/>
          </a:xfrm>
          <a:prstGeom prst="chevron">
            <a:avLst>
              <a:gd name="adj" fmla="val 87556"/>
            </a:avLst>
          </a:prstGeom>
          <a:gradFill flip="none" rotWithShape="1">
            <a:gsLst>
              <a:gs pos="2400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2000" fill="hold"/>
                                        <p:tgtEl>
                                          <p:spTgt spid="29"/>
                                        </p:tgtEl>
                                        <p:attrNameLst>
                                          <p:attrName>ppt_x</p:attrName>
                                        </p:attrNameLst>
                                      </p:cBhvr>
                                      <p:tavLst>
                                        <p:tav tm="0">
                                          <p:val>
                                            <p:strVal val="0-#ppt_w/2"/>
                                          </p:val>
                                        </p:tav>
                                        <p:tav tm="100000">
                                          <p:val>
                                            <p:strVal val="#ppt_x"/>
                                          </p:val>
                                        </p:tav>
                                      </p:tavLst>
                                    </p:anim>
                                    <p:anim calcmode="lin" valueType="num">
                                      <p:cBhvr additive="base">
                                        <p:cTn id="11" dur="2000" fill="hold"/>
                                        <p:tgtEl>
                                          <p:spTgt spid="2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additive="base">
                                        <p:cTn id="14" dur="2000" fill="hold"/>
                                        <p:tgtEl>
                                          <p:spTgt spid="26"/>
                                        </p:tgtEl>
                                        <p:attrNameLst>
                                          <p:attrName>ppt_x</p:attrName>
                                        </p:attrNameLst>
                                      </p:cBhvr>
                                      <p:tavLst>
                                        <p:tav tm="0">
                                          <p:val>
                                            <p:strVal val="1+#ppt_w/2"/>
                                          </p:val>
                                        </p:tav>
                                        <p:tav tm="100000">
                                          <p:val>
                                            <p:strVal val="#ppt_x"/>
                                          </p:val>
                                        </p:tav>
                                      </p:tavLst>
                                    </p:anim>
                                    <p:anim calcmode="lin" valueType="num">
                                      <p:cBhvr additive="base">
                                        <p:cTn id="15" dur="2000" fill="hold"/>
                                        <p:tgtEl>
                                          <p:spTgt spid="2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2000" fill="hold"/>
                                        <p:tgtEl>
                                          <p:spTgt spid="33"/>
                                        </p:tgtEl>
                                        <p:attrNameLst>
                                          <p:attrName>ppt_x</p:attrName>
                                        </p:attrNameLst>
                                      </p:cBhvr>
                                      <p:tavLst>
                                        <p:tav tm="0">
                                          <p:val>
                                            <p:strVal val="0-#ppt_w/2"/>
                                          </p:val>
                                        </p:tav>
                                        <p:tav tm="100000">
                                          <p:val>
                                            <p:strVal val="#ppt_x"/>
                                          </p:val>
                                        </p:tav>
                                      </p:tavLst>
                                    </p:anim>
                                    <p:anim calcmode="lin" valueType="num">
                                      <p:cBhvr additive="base">
                                        <p:cTn id="19" dur="2000" fill="hold"/>
                                        <p:tgtEl>
                                          <p:spTgt spid="33"/>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additive="base">
                                        <p:cTn id="22" dur="2000" fill="hold"/>
                                        <p:tgtEl>
                                          <p:spTgt spid="34"/>
                                        </p:tgtEl>
                                        <p:attrNameLst>
                                          <p:attrName>ppt_x</p:attrName>
                                        </p:attrNameLst>
                                      </p:cBhvr>
                                      <p:tavLst>
                                        <p:tav tm="0">
                                          <p:val>
                                            <p:strVal val="1+#ppt_w/2"/>
                                          </p:val>
                                        </p:tav>
                                        <p:tav tm="100000">
                                          <p:val>
                                            <p:strVal val="#ppt_x"/>
                                          </p:val>
                                        </p:tav>
                                      </p:tavLst>
                                    </p:anim>
                                    <p:anim calcmode="lin" valueType="num">
                                      <p:cBhvr additive="base">
                                        <p:cTn id="23" dur="2000" fill="hold"/>
                                        <p:tgtEl>
                                          <p:spTgt spid="3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2000" fill="hold"/>
                                        <p:tgtEl>
                                          <p:spTgt spid="35"/>
                                        </p:tgtEl>
                                        <p:attrNameLst>
                                          <p:attrName>ppt_x</p:attrName>
                                        </p:attrNameLst>
                                      </p:cBhvr>
                                      <p:tavLst>
                                        <p:tav tm="0">
                                          <p:val>
                                            <p:strVal val="0-#ppt_w/2"/>
                                          </p:val>
                                        </p:tav>
                                        <p:tav tm="100000">
                                          <p:val>
                                            <p:strVal val="#ppt_x"/>
                                          </p:val>
                                        </p:tav>
                                      </p:tavLst>
                                    </p:anim>
                                    <p:anim calcmode="lin" valueType="num">
                                      <p:cBhvr additive="base">
                                        <p:cTn id="27" dur="2000" fill="hold"/>
                                        <p:tgtEl>
                                          <p:spTgt spid="3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anim calcmode="lin" valueType="num">
                                      <p:cBhvr additive="base">
                                        <p:cTn id="30" dur="2000" fill="hold"/>
                                        <p:tgtEl>
                                          <p:spTgt spid="36"/>
                                        </p:tgtEl>
                                        <p:attrNameLst>
                                          <p:attrName>ppt_x</p:attrName>
                                        </p:attrNameLst>
                                      </p:cBhvr>
                                      <p:tavLst>
                                        <p:tav tm="0">
                                          <p:val>
                                            <p:strVal val="1+#ppt_w/2"/>
                                          </p:val>
                                        </p:tav>
                                        <p:tav tm="100000">
                                          <p:val>
                                            <p:strVal val="#ppt_x"/>
                                          </p:val>
                                        </p:tav>
                                      </p:tavLst>
                                    </p:anim>
                                    <p:anim calcmode="lin" valueType="num">
                                      <p:cBhvr additive="base">
                                        <p:cTn id="31" dur="2000" fill="hold"/>
                                        <p:tgtEl>
                                          <p:spTgt spid="36"/>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29"/>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33"/>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3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26"/>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34"/>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36"/>
                                        </p:tgtEl>
                                        <p:attrNameLst>
                                          <p:attrName>r</p:attrName>
                                        </p:attrNameLst>
                                      </p:cBhvr>
                                    </p:animRot>
                                  </p:childTnLst>
                                </p:cTn>
                              </p:par>
                              <p:par>
                                <p:cTn id="44" presetID="13" presetClass="entr" presetSubtype="16" fill="hold" grpId="2"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plus(in)">
                                      <p:cBhvr>
                                        <p:cTn id="46" dur="2000"/>
                                        <p:tgtEl>
                                          <p:spTgt spid="29"/>
                                        </p:tgtEl>
                                      </p:cBhvr>
                                    </p:animEffect>
                                  </p:childTnLst>
                                </p:cTn>
                              </p:par>
                              <p:par>
                                <p:cTn id="47" presetID="13" presetClass="entr" presetSubtype="16" fill="hold" grpId="2" nodeType="with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plus(in)">
                                      <p:cBhvr>
                                        <p:cTn id="49" dur="2000"/>
                                        <p:tgtEl>
                                          <p:spTgt spid="33"/>
                                        </p:tgtEl>
                                      </p:cBhvr>
                                    </p:animEffect>
                                  </p:childTnLst>
                                </p:cTn>
                              </p:par>
                              <p:par>
                                <p:cTn id="50" presetID="13" presetClass="entr" presetSubtype="16" fill="hold" grpId="2" nodeType="with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plus(in)">
                                      <p:cBhvr>
                                        <p:cTn id="52" dur="2000"/>
                                        <p:tgtEl>
                                          <p:spTgt spid="35"/>
                                        </p:tgtEl>
                                      </p:cBhvr>
                                    </p:animEffect>
                                  </p:childTnLst>
                                </p:cTn>
                              </p:par>
                              <p:par>
                                <p:cTn id="53" presetID="13" presetClass="entr" presetSubtype="16" fill="hold" grpId="2" nodeType="with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plus(in)">
                                      <p:cBhvr>
                                        <p:cTn id="55" dur="2000"/>
                                        <p:tgtEl>
                                          <p:spTgt spid="26"/>
                                        </p:tgtEl>
                                      </p:cBhvr>
                                    </p:animEffect>
                                  </p:childTnLst>
                                </p:cTn>
                              </p:par>
                              <p:par>
                                <p:cTn id="56" presetID="13" presetClass="entr" presetSubtype="16" fill="hold" grpId="2"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plus(in)">
                                      <p:cBhvr>
                                        <p:cTn id="58" dur="2000"/>
                                        <p:tgtEl>
                                          <p:spTgt spid="34"/>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plus(in)">
                                      <p:cBhvr>
                                        <p:cTn id="61" dur="2000"/>
                                        <p:tgtEl>
                                          <p:spTgt spid="36"/>
                                        </p:tgtEl>
                                      </p:cBhvr>
                                    </p:animEffect>
                                  </p:childTnLst>
                                </p:cTn>
                              </p:par>
                            </p:childTnLst>
                          </p:cTn>
                        </p:par>
                        <p:par>
                          <p:cTn id="62" fill="hold">
                            <p:stCondLst>
                              <p:cond delay="2000"/>
                            </p:stCondLst>
                            <p:childTnLst>
                              <p:par>
                                <p:cTn id="63" presetID="2" presetClass="exit" presetSubtype="2" fill="hold" grpId="3" nodeType="afterEffect">
                                  <p:stCondLst>
                                    <p:cond delay="0"/>
                                  </p:stCondLst>
                                  <p:childTnLst>
                                    <p:anim calcmode="lin" valueType="num">
                                      <p:cBhvr additive="base">
                                        <p:cTn id="64" dur="2000"/>
                                        <p:tgtEl>
                                          <p:spTgt spid="29"/>
                                        </p:tgtEl>
                                        <p:attrNameLst>
                                          <p:attrName>ppt_x</p:attrName>
                                        </p:attrNameLst>
                                      </p:cBhvr>
                                      <p:tavLst>
                                        <p:tav tm="0">
                                          <p:val>
                                            <p:strVal val="ppt_x"/>
                                          </p:val>
                                        </p:tav>
                                        <p:tav tm="100000">
                                          <p:val>
                                            <p:strVal val="1+ppt_w/2"/>
                                          </p:val>
                                        </p:tav>
                                      </p:tavLst>
                                    </p:anim>
                                    <p:anim calcmode="lin" valueType="num">
                                      <p:cBhvr additive="base">
                                        <p:cTn id="65" dur="2000"/>
                                        <p:tgtEl>
                                          <p:spTgt spid="29"/>
                                        </p:tgtEl>
                                        <p:attrNameLst>
                                          <p:attrName>ppt_y</p:attrName>
                                        </p:attrNameLst>
                                      </p:cBhvr>
                                      <p:tavLst>
                                        <p:tav tm="0">
                                          <p:val>
                                            <p:strVal val="ppt_y"/>
                                          </p:val>
                                        </p:tav>
                                        <p:tav tm="100000">
                                          <p:val>
                                            <p:strVal val="ppt_y"/>
                                          </p:val>
                                        </p:tav>
                                      </p:tavLst>
                                    </p:anim>
                                    <p:set>
                                      <p:cBhvr>
                                        <p:cTn id="66" dur="1" fill="hold">
                                          <p:stCondLst>
                                            <p:cond delay="1999"/>
                                          </p:stCondLst>
                                        </p:cTn>
                                        <p:tgtEl>
                                          <p:spTgt spid="29"/>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2000"/>
                                        <p:tgtEl>
                                          <p:spTgt spid="33"/>
                                        </p:tgtEl>
                                        <p:attrNameLst>
                                          <p:attrName>ppt_x</p:attrName>
                                        </p:attrNameLst>
                                      </p:cBhvr>
                                      <p:tavLst>
                                        <p:tav tm="0">
                                          <p:val>
                                            <p:strVal val="ppt_x"/>
                                          </p:val>
                                        </p:tav>
                                        <p:tav tm="100000">
                                          <p:val>
                                            <p:strVal val="1+ppt_w/2"/>
                                          </p:val>
                                        </p:tav>
                                      </p:tavLst>
                                    </p:anim>
                                    <p:anim calcmode="lin" valueType="num">
                                      <p:cBhvr additive="base">
                                        <p:cTn id="69" dur="2000"/>
                                        <p:tgtEl>
                                          <p:spTgt spid="33"/>
                                        </p:tgtEl>
                                        <p:attrNameLst>
                                          <p:attrName>ppt_y</p:attrName>
                                        </p:attrNameLst>
                                      </p:cBhvr>
                                      <p:tavLst>
                                        <p:tav tm="0">
                                          <p:val>
                                            <p:strVal val="ppt_y"/>
                                          </p:val>
                                        </p:tav>
                                        <p:tav tm="100000">
                                          <p:val>
                                            <p:strVal val="ppt_y"/>
                                          </p:val>
                                        </p:tav>
                                      </p:tavLst>
                                    </p:anim>
                                    <p:set>
                                      <p:cBhvr>
                                        <p:cTn id="70" dur="1" fill="hold">
                                          <p:stCondLst>
                                            <p:cond delay="1999"/>
                                          </p:stCondLst>
                                        </p:cTn>
                                        <p:tgtEl>
                                          <p:spTgt spid="33"/>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2000"/>
                                        <p:tgtEl>
                                          <p:spTgt spid="35"/>
                                        </p:tgtEl>
                                        <p:attrNameLst>
                                          <p:attrName>ppt_x</p:attrName>
                                        </p:attrNameLst>
                                      </p:cBhvr>
                                      <p:tavLst>
                                        <p:tav tm="0">
                                          <p:val>
                                            <p:strVal val="ppt_x"/>
                                          </p:val>
                                        </p:tav>
                                        <p:tav tm="100000">
                                          <p:val>
                                            <p:strVal val="1+ppt_w/2"/>
                                          </p:val>
                                        </p:tav>
                                      </p:tavLst>
                                    </p:anim>
                                    <p:anim calcmode="lin" valueType="num">
                                      <p:cBhvr additive="base">
                                        <p:cTn id="73" dur="2000"/>
                                        <p:tgtEl>
                                          <p:spTgt spid="35"/>
                                        </p:tgtEl>
                                        <p:attrNameLst>
                                          <p:attrName>ppt_y</p:attrName>
                                        </p:attrNameLst>
                                      </p:cBhvr>
                                      <p:tavLst>
                                        <p:tav tm="0">
                                          <p:val>
                                            <p:strVal val="ppt_y"/>
                                          </p:val>
                                        </p:tav>
                                        <p:tav tm="100000">
                                          <p:val>
                                            <p:strVal val="ppt_y"/>
                                          </p:val>
                                        </p:tav>
                                      </p:tavLst>
                                    </p:anim>
                                    <p:set>
                                      <p:cBhvr>
                                        <p:cTn id="74" dur="1" fill="hold">
                                          <p:stCondLst>
                                            <p:cond delay="1999"/>
                                          </p:stCondLst>
                                        </p:cTn>
                                        <p:tgtEl>
                                          <p:spTgt spid="35"/>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2000"/>
                                        <p:tgtEl>
                                          <p:spTgt spid="26"/>
                                        </p:tgtEl>
                                        <p:attrNameLst>
                                          <p:attrName>ppt_x</p:attrName>
                                        </p:attrNameLst>
                                      </p:cBhvr>
                                      <p:tavLst>
                                        <p:tav tm="0">
                                          <p:val>
                                            <p:strVal val="ppt_x"/>
                                          </p:val>
                                        </p:tav>
                                        <p:tav tm="100000">
                                          <p:val>
                                            <p:strVal val="0-ppt_w/2"/>
                                          </p:val>
                                        </p:tav>
                                      </p:tavLst>
                                    </p:anim>
                                    <p:anim calcmode="lin" valueType="num">
                                      <p:cBhvr additive="base">
                                        <p:cTn id="77" dur="2000"/>
                                        <p:tgtEl>
                                          <p:spTgt spid="26"/>
                                        </p:tgtEl>
                                        <p:attrNameLst>
                                          <p:attrName>ppt_y</p:attrName>
                                        </p:attrNameLst>
                                      </p:cBhvr>
                                      <p:tavLst>
                                        <p:tav tm="0">
                                          <p:val>
                                            <p:strVal val="ppt_y"/>
                                          </p:val>
                                        </p:tav>
                                        <p:tav tm="100000">
                                          <p:val>
                                            <p:strVal val="ppt_y"/>
                                          </p:val>
                                        </p:tav>
                                      </p:tavLst>
                                    </p:anim>
                                    <p:set>
                                      <p:cBhvr>
                                        <p:cTn id="78" dur="1" fill="hold">
                                          <p:stCondLst>
                                            <p:cond delay="1999"/>
                                          </p:stCondLst>
                                        </p:cTn>
                                        <p:tgtEl>
                                          <p:spTgt spid="26"/>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2000"/>
                                        <p:tgtEl>
                                          <p:spTgt spid="34"/>
                                        </p:tgtEl>
                                        <p:attrNameLst>
                                          <p:attrName>ppt_x</p:attrName>
                                        </p:attrNameLst>
                                      </p:cBhvr>
                                      <p:tavLst>
                                        <p:tav tm="0">
                                          <p:val>
                                            <p:strVal val="ppt_x"/>
                                          </p:val>
                                        </p:tav>
                                        <p:tav tm="100000">
                                          <p:val>
                                            <p:strVal val="0-ppt_w/2"/>
                                          </p:val>
                                        </p:tav>
                                      </p:tavLst>
                                    </p:anim>
                                    <p:anim calcmode="lin" valueType="num">
                                      <p:cBhvr additive="base">
                                        <p:cTn id="81" dur="2000"/>
                                        <p:tgtEl>
                                          <p:spTgt spid="34"/>
                                        </p:tgtEl>
                                        <p:attrNameLst>
                                          <p:attrName>ppt_y</p:attrName>
                                        </p:attrNameLst>
                                      </p:cBhvr>
                                      <p:tavLst>
                                        <p:tav tm="0">
                                          <p:val>
                                            <p:strVal val="ppt_y"/>
                                          </p:val>
                                        </p:tav>
                                        <p:tav tm="100000">
                                          <p:val>
                                            <p:strVal val="ppt_y"/>
                                          </p:val>
                                        </p:tav>
                                      </p:tavLst>
                                    </p:anim>
                                    <p:set>
                                      <p:cBhvr>
                                        <p:cTn id="82" dur="1" fill="hold">
                                          <p:stCondLst>
                                            <p:cond delay="1999"/>
                                          </p:stCondLst>
                                        </p:cTn>
                                        <p:tgtEl>
                                          <p:spTgt spid="34"/>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2000"/>
                                        <p:tgtEl>
                                          <p:spTgt spid="36"/>
                                        </p:tgtEl>
                                        <p:attrNameLst>
                                          <p:attrName>ppt_x</p:attrName>
                                        </p:attrNameLst>
                                      </p:cBhvr>
                                      <p:tavLst>
                                        <p:tav tm="0">
                                          <p:val>
                                            <p:strVal val="ppt_x"/>
                                          </p:val>
                                        </p:tav>
                                        <p:tav tm="100000">
                                          <p:val>
                                            <p:strVal val="0-ppt_w/2"/>
                                          </p:val>
                                        </p:tav>
                                      </p:tavLst>
                                    </p:anim>
                                    <p:anim calcmode="lin" valueType="num">
                                      <p:cBhvr additive="base">
                                        <p:cTn id="85" dur="2000"/>
                                        <p:tgtEl>
                                          <p:spTgt spid="36"/>
                                        </p:tgtEl>
                                        <p:attrNameLst>
                                          <p:attrName>ppt_y</p:attrName>
                                        </p:attrNameLst>
                                      </p:cBhvr>
                                      <p:tavLst>
                                        <p:tav tm="0">
                                          <p:val>
                                            <p:strVal val="ppt_y"/>
                                          </p:val>
                                        </p:tav>
                                        <p:tav tm="100000">
                                          <p:val>
                                            <p:strVal val="ppt_y"/>
                                          </p:val>
                                        </p:tav>
                                      </p:tavLst>
                                    </p:anim>
                                    <p:set>
                                      <p:cBhvr>
                                        <p:cTn id="86" dur="1" fill="hold">
                                          <p:stCondLst>
                                            <p:cond delay="1999"/>
                                          </p:stCondLst>
                                        </p:cTn>
                                        <p:tgtEl>
                                          <p:spTgt spid="36"/>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2000" fill="hold"/>
                                        <p:tgtEl>
                                          <p:spTgt spid="4"/>
                                        </p:tgtEl>
                                        <p:attrNameLst>
                                          <p:attrName>ppt_w</p:attrName>
                                        </p:attrNameLst>
                                      </p:cBhvr>
                                      <p:tavLst>
                                        <p:tav tm="0">
                                          <p:val>
                                            <p:strVal val="2/3*#ppt_w"/>
                                          </p:val>
                                        </p:tav>
                                        <p:tav tm="100000">
                                          <p:val>
                                            <p:strVal val="#ppt_w"/>
                                          </p:val>
                                        </p:tav>
                                      </p:tavLst>
                                    </p:anim>
                                    <p:anim calcmode="lin" valueType="num">
                                      <p:cBhvr>
                                        <p:cTn id="90" dur="2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6" grpId="2" animBg="1"/>
      <p:bldP spid="26" grpId="3" animBg="1"/>
      <p:bldP spid="29" grpId="0" animBg="1"/>
      <p:bldP spid="29" grpId="1" animBg="1"/>
      <p:bldP spid="29" grpId="2" animBg="1"/>
      <p:bldP spid="29"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leria8.jpg"/>
          <p:cNvPicPr>
            <a:picLocks noChangeAspect="1"/>
          </p:cNvPicPr>
          <p:nvPr/>
        </p:nvPicPr>
        <p:blipFill>
          <a:blip r:embed="rId2"/>
          <a:stretch>
            <a:fillRect/>
          </a:stretch>
        </p:blipFill>
        <p:spPr>
          <a:xfrm>
            <a:off x="0" y="0"/>
            <a:ext cx="9144000" cy="6858000"/>
          </a:xfrm>
          <a:prstGeom prst="rect">
            <a:avLst/>
          </a:prstGeom>
        </p:spPr>
      </p:pic>
      <p:sp>
        <p:nvSpPr>
          <p:cNvPr id="5" name="4 Menos"/>
          <p:cNvSpPr/>
          <p:nvPr/>
        </p:nvSpPr>
        <p:spPr>
          <a:xfrm rot="13614352">
            <a:off x="4383924" y="1803739"/>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829755">
            <a:off x="4195638" y="4331751"/>
            <a:ext cx="4612103" cy="766898"/>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4598236" y="1518011"/>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829755">
            <a:off x="4456735" y="4565941"/>
            <a:ext cx="4661411" cy="719564"/>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3614352">
            <a:off x="4883989" y="1303673"/>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829755">
            <a:off x="4671051" y="4777170"/>
            <a:ext cx="4661411" cy="719564"/>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3614352">
            <a:off x="5098303" y="1089359"/>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830622">
            <a:off x="4825040" y="4978652"/>
            <a:ext cx="4716243" cy="75811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3614352">
            <a:off x="2327560" y="1805476"/>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enos"/>
          <p:cNvSpPr/>
          <p:nvPr/>
        </p:nvSpPr>
        <p:spPr>
          <a:xfrm rot="18829755">
            <a:off x="2139274" y="4333488"/>
            <a:ext cx="4612103" cy="766898"/>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nos"/>
          <p:cNvSpPr/>
          <p:nvPr/>
        </p:nvSpPr>
        <p:spPr>
          <a:xfrm rot="13614352">
            <a:off x="2541872" y="1519748"/>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Menos"/>
          <p:cNvSpPr/>
          <p:nvPr/>
        </p:nvSpPr>
        <p:spPr>
          <a:xfrm rot="18829755">
            <a:off x="2400371" y="4567678"/>
            <a:ext cx="4661411" cy="719564"/>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Menos"/>
          <p:cNvSpPr/>
          <p:nvPr/>
        </p:nvSpPr>
        <p:spPr>
          <a:xfrm rot="13614352">
            <a:off x="2827625" y="1305410"/>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Menos"/>
          <p:cNvSpPr/>
          <p:nvPr/>
        </p:nvSpPr>
        <p:spPr>
          <a:xfrm rot="18829755">
            <a:off x="2614687" y="4778907"/>
            <a:ext cx="4661411" cy="719564"/>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Menos"/>
          <p:cNvSpPr/>
          <p:nvPr/>
        </p:nvSpPr>
        <p:spPr>
          <a:xfrm rot="13614352">
            <a:off x="3041939" y="1091096"/>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Menos"/>
          <p:cNvSpPr/>
          <p:nvPr/>
        </p:nvSpPr>
        <p:spPr>
          <a:xfrm rot="18830622">
            <a:off x="2768676" y="4980389"/>
            <a:ext cx="4716243" cy="75811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Menos"/>
          <p:cNvSpPr/>
          <p:nvPr/>
        </p:nvSpPr>
        <p:spPr>
          <a:xfrm rot="13614352">
            <a:off x="-244175" y="1766915"/>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Menos"/>
          <p:cNvSpPr/>
          <p:nvPr/>
        </p:nvSpPr>
        <p:spPr>
          <a:xfrm rot="18829755">
            <a:off x="-432461" y="4294927"/>
            <a:ext cx="4612103" cy="766898"/>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Menos"/>
          <p:cNvSpPr/>
          <p:nvPr/>
        </p:nvSpPr>
        <p:spPr>
          <a:xfrm rot="13614352">
            <a:off x="-29863" y="1481187"/>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Menos"/>
          <p:cNvSpPr/>
          <p:nvPr/>
        </p:nvSpPr>
        <p:spPr>
          <a:xfrm rot="18829755">
            <a:off x="-171364" y="4529117"/>
            <a:ext cx="4661411" cy="719564"/>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Menos"/>
          <p:cNvSpPr/>
          <p:nvPr/>
        </p:nvSpPr>
        <p:spPr>
          <a:xfrm rot="13614352">
            <a:off x="255890" y="1266849"/>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Menos"/>
          <p:cNvSpPr/>
          <p:nvPr/>
        </p:nvSpPr>
        <p:spPr>
          <a:xfrm rot="18829755">
            <a:off x="42952" y="4740346"/>
            <a:ext cx="4661411" cy="719564"/>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Menos"/>
          <p:cNvSpPr/>
          <p:nvPr/>
        </p:nvSpPr>
        <p:spPr>
          <a:xfrm rot="13614352">
            <a:off x="470204" y="1052535"/>
            <a:ext cx="4482383" cy="74860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Menos"/>
          <p:cNvSpPr/>
          <p:nvPr/>
        </p:nvSpPr>
        <p:spPr>
          <a:xfrm rot="18830622">
            <a:off x="196941" y="4941828"/>
            <a:ext cx="4716243" cy="758110"/>
          </a:xfrm>
          <a:prstGeom prst="mathMinus">
            <a:avLst/>
          </a:prstGeom>
          <a:solidFill>
            <a:srgbClr val="FF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3000"/>
                                        <p:tgtEl>
                                          <p:spTgt spid="5"/>
                                        </p:tgtEl>
                                      </p:cBhvr>
                                    </p:animEffect>
                                  </p:childTnLst>
                                </p:cTn>
                              </p:par>
                              <p:par>
                                <p:cTn id="11" presetID="13"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out)">
                                      <p:cBhvr>
                                        <p:cTn id="13" dur="3000"/>
                                        <p:tgtEl>
                                          <p:spTgt spid="7"/>
                                        </p:tgtEl>
                                      </p:cBhvr>
                                    </p:animEffect>
                                  </p:childTnLst>
                                </p:cTn>
                              </p:par>
                              <p:par>
                                <p:cTn id="14" presetID="13"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out)">
                                      <p:cBhvr>
                                        <p:cTn id="16" dur="3000"/>
                                        <p:tgtEl>
                                          <p:spTgt spid="9"/>
                                        </p:tgtEl>
                                      </p:cBhvr>
                                    </p:animEffect>
                                  </p:childTnLst>
                                </p:cTn>
                              </p:par>
                              <p:par>
                                <p:cTn id="17" presetID="13" presetClass="entr" presetSubtype="32"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out)">
                                      <p:cBhvr>
                                        <p:cTn id="19" dur="3000"/>
                                        <p:tgtEl>
                                          <p:spTgt spid="11"/>
                                        </p:tgtEl>
                                      </p:cBhvr>
                                    </p:animEffect>
                                  </p:childTnLst>
                                </p:cTn>
                              </p:par>
                              <p:par>
                                <p:cTn id="20" presetID="13" presetClass="entr" presetSubtype="32"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plus(out)">
                                      <p:cBhvr>
                                        <p:cTn id="22" dur="3000"/>
                                        <p:tgtEl>
                                          <p:spTgt spid="21"/>
                                        </p:tgtEl>
                                      </p:cBhvr>
                                    </p:animEffect>
                                  </p:childTnLst>
                                </p:cTn>
                              </p:par>
                              <p:par>
                                <p:cTn id="23" presetID="13" presetClass="entr" presetSubtype="32"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plus(out)">
                                      <p:cBhvr>
                                        <p:cTn id="25" dur="3000"/>
                                        <p:tgtEl>
                                          <p:spTgt spid="23"/>
                                        </p:tgtEl>
                                      </p:cBhvr>
                                    </p:animEffect>
                                  </p:childTnLst>
                                </p:cTn>
                              </p:par>
                              <p:par>
                                <p:cTn id="26" presetID="13" presetClass="entr" presetSubtype="32"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plus(out)">
                                      <p:cBhvr>
                                        <p:cTn id="28" dur="3000"/>
                                        <p:tgtEl>
                                          <p:spTgt spid="25"/>
                                        </p:tgtEl>
                                      </p:cBhvr>
                                    </p:animEffect>
                                  </p:childTnLst>
                                </p:cTn>
                              </p:par>
                              <p:par>
                                <p:cTn id="29" presetID="13" presetClass="entr" presetSubtype="32"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plus(out)">
                                      <p:cBhvr>
                                        <p:cTn id="31" dur="3000"/>
                                        <p:tgtEl>
                                          <p:spTgt spid="27"/>
                                        </p:tgtEl>
                                      </p:cBhvr>
                                    </p:animEffect>
                                  </p:childTnLst>
                                </p:cTn>
                              </p:par>
                              <p:par>
                                <p:cTn id="32" presetID="13" presetClass="entr" presetSubtype="32"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plus(out)">
                                      <p:cBhvr>
                                        <p:cTn id="34" dur="3000"/>
                                        <p:tgtEl>
                                          <p:spTgt spid="29"/>
                                        </p:tgtEl>
                                      </p:cBhvr>
                                    </p:animEffect>
                                  </p:childTnLst>
                                </p:cTn>
                              </p:par>
                              <p:par>
                                <p:cTn id="35" presetID="13" presetClass="entr" presetSubtype="32"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plus(out)">
                                      <p:cBhvr>
                                        <p:cTn id="37" dur="3000"/>
                                        <p:tgtEl>
                                          <p:spTgt spid="31"/>
                                        </p:tgtEl>
                                      </p:cBhvr>
                                    </p:animEffect>
                                  </p:childTnLst>
                                </p:cTn>
                              </p:par>
                              <p:par>
                                <p:cTn id="38" presetID="13" presetClass="entr" presetSubtype="3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plus(out)">
                                      <p:cBhvr>
                                        <p:cTn id="40" dur="3000"/>
                                        <p:tgtEl>
                                          <p:spTgt spid="33"/>
                                        </p:tgtEl>
                                      </p:cBhvr>
                                    </p:animEffect>
                                  </p:childTnLst>
                                </p:cTn>
                              </p:par>
                              <p:par>
                                <p:cTn id="41" presetID="13" presetClass="entr" presetSubtype="32"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plus(out)">
                                      <p:cBhvr>
                                        <p:cTn id="43" dur="3000"/>
                                        <p:tgtEl>
                                          <p:spTgt spid="35"/>
                                        </p:tgtEl>
                                      </p:cBhvr>
                                    </p:animEffect>
                                  </p:childTnLst>
                                </p:cTn>
                              </p:par>
                              <p:par>
                                <p:cTn id="44" presetID="13" presetClass="entr" presetSubtype="32"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plus(out)">
                                      <p:cBhvr>
                                        <p:cTn id="46" dur="3000"/>
                                        <p:tgtEl>
                                          <p:spTgt spid="6"/>
                                        </p:tgtEl>
                                      </p:cBhvr>
                                    </p:animEffect>
                                  </p:childTnLst>
                                </p:cTn>
                              </p:par>
                              <p:par>
                                <p:cTn id="47" presetID="13" presetClass="entr" presetSubtype="32"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plus(out)">
                                      <p:cBhvr>
                                        <p:cTn id="49" dur="3000"/>
                                        <p:tgtEl>
                                          <p:spTgt spid="8"/>
                                        </p:tgtEl>
                                      </p:cBhvr>
                                    </p:animEffect>
                                  </p:childTnLst>
                                </p:cTn>
                              </p:par>
                              <p:par>
                                <p:cTn id="50" presetID="13" presetClass="entr" presetSubtype="3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plus(out)">
                                      <p:cBhvr>
                                        <p:cTn id="52" dur="3000"/>
                                        <p:tgtEl>
                                          <p:spTgt spid="10"/>
                                        </p:tgtEl>
                                      </p:cBhvr>
                                    </p:animEffect>
                                  </p:childTnLst>
                                </p:cTn>
                              </p:par>
                              <p:par>
                                <p:cTn id="53" presetID="13" presetClass="entr" presetSubtype="32"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plus(out)">
                                      <p:cBhvr>
                                        <p:cTn id="55" dur="3000"/>
                                        <p:tgtEl>
                                          <p:spTgt spid="12"/>
                                        </p:tgtEl>
                                      </p:cBhvr>
                                    </p:animEffect>
                                  </p:childTnLst>
                                </p:cTn>
                              </p:par>
                              <p:par>
                                <p:cTn id="56" presetID="13" presetClass="entr" presetSubtype="32" fill="hold" grpId="0" nodeType="withEffect">
                                  <p:stCondLst>
                                    <p:cond delay="0"/>
                                  </p:stCondLst>
                                  <p:childTnLst>
                                    <p:set>
                                      <p:cBhvr>
                                        <p:cTn id="57" dur="1" fill="hold">
                                          <p:stCondLst>
                                            <p:cond delay="0"/>
                                          </p:stCondLst>
                                        </p:cTn>
                                        <p:tgtEl>
                                          <p:spTgt spid="22"/>
                                        </p:tgtEl>
                                        <p:attrNameLst>
                                          <p:attrName>style.visibility</p:attrName>
                                        </p:attrNameLst>
                                      </p:cBhvr>
                                      <p:to>
                                        <p:strVal val="visible"/>
                                      </p:to>
                                    </p:set>
                                    <p:animEffect transition="in" filter="plus(out)">
                                      <p:cBhvr>
                                        <p:cTn id="58" dur="3000"/>
                                        <p:tgtEl>
                                          <p:spTgt spid="22"/>
                                        </p:tgtEl>
                                      </p:cBhvr>
                                    </p:animEffect>
                                  </p:childTnLst>
                                </p:cTn>
                              </p:par>
                              <p:par>
                                <p:cTn id="59" presetID="13" presetClass="entr" presetSubtype="32" fill="hold" grpId="0" nodeType="with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plus(out)">
                                      <p:cBhvr>
                                        <p:cTn id="61" dur="3000"/>
                                        <p:tgtEl>
                                          <p:spTgt spid="24"/>
                                        </p:tgtEl>
                                      </p:cBhvr>
                                    </p:animEffect>
                                  </p:childTnLst>
                                </p:cTn>
                              </p:par>
                              <p:par>
                                <p:cTn id="62" presetID="13" presetClass="entr" presetSubtype="32" fill="hold" grpId="0" nodeType="with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plus(out)">
                                      <p:cBhvr>
                                        <p:cTn id="64" dur="3000"/>
                                        <p:tgtEl>
                                          <p:spTgt spid="26"/>
                                        </p:tgtEl>
                                      </p:cBhvr>
                                    </p:animEffect>
                                  </p:childTnLst>
                                </p:cTn>
                              </p:par>
                              <p:par>
                                <p:cTn id="65" presetID="13" presetClass="entr" presetSubtype="32"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plus(out)">
                                      <p:cBhvr>
                                        <p:cTn id="67" dur="3000"/>
                                        <p:tgtEl>
                                          <p:spTgt spid="28"/>
                                        </p:tgtEl>
                                      </p:cBhvr>
                                    </p:animEffect>
                                  </p:childTnLst>
                                </p:cTn>
                              </p:par>
                              <p:par>
                                <p:cTn id="68" presetID="13" presetClass="entr" presetSubtype="32"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plus(out)">
                                      <p:cBhvr>
                                        <p:cTn id="70" dur="3000"/>
                                        <p:tgtEl>
                                          <p:spTgt spid="30"/>
                                        </p:tgtEl>
                                      </p:cBhvr>
                                    </p:animEffect>
                                  </p:childTnLst>
                                </p:cTn>
                              </p:par>
                              <p:par>
                                <p:cTn id="71" presetID="13" presetClass="entr" presetSubtype="32"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plus(out)">
                                      <p:cBhvr>
                                        <p:cTn id="73" dur="3000"/>
                                        <p:tgtEl>
                                          <p:spTgt spid="32"/>
                                        </p:tgtEl>
                                      </p:cBhvr>
                                    </p:animEffect>
                                  </p:childTnLst>
                                </p:cTn>
                              </p:par>
                              <p:par>
                                <p:cTn id="74" presetID="13" presetClass="entr" presetSubtype="32"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Effect transition="in" filter="plus(out)">
                                      <p:cBhvr>
                                        <p:cTn id="76" dur="3000"/>
                                        <p:tgtEl>
                                          <p:spTgt spid="34"/>
                                        </p:tgtEl>
                                      </p:cBhvr>
                                    </p:animEffect>
                                  </p:childTnLst>
                                </p:cTn>
                              </p:par>
                              <p:par>
                                <p:cTn id="77" presetID="13" presetClass="entr" presetSubtype="32" fill="hold" grpId="0" nodeType="with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plus(out)">
                                      <p:cBhvr>
                                        <p:cTn id="79" dur="3000"/>
                                        <p:tgtEl>
                                          <p:spTgt spid="36"/>
                                        </p:tgtEl>
                                      </p:cBhvr>
                                    </p:animEffect>
                                  </p:childTnLst>
                                </p:cTn>
                              </p:par>
                              <p:par>
                                <p:cTn id="80" presetID="2" presetClass="entr" presetSubtype="6"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1+#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6"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additive="base">
                                        <p:cTn id="86" dur="3000" fill="hold"/>
                                        <p:tgtEl>
                                          <p:spTgt spid="7"/>
                                        </p:tgtEl>
                                        <p:attrNameLst>
                                          <p:attrName>ppt_x</p:attrName>
                                        </p:attrNameLst>
                                      </p:cBhvr>
                                      <p:tavLst>
                                        <p:tav tm="0">
                                          <p:val>
                                            <p:strVal val="1+#ppt_w/2"/>
                                          </p:val>
                                        </p:tav>
                                        <p:tav tm="100000">
                                          <p:val>
                                            <p:strVal val="#ppt_x"/>
                                          </p:val>
                                        </p:tav>
                                      </p:tavLst>
                                    </p:anim>
                                    <p:anim calcmode="lin" valueType="num">
                                      <p:cBhvr additive="base">
                                        <p:cTn id="87" dur="3000" fill="hold"/>
                                        <p:tgtEl>
                                          <p:spTgt spid="7"/>
                                        </p:tgtEl>
                                        <p:attrNameLst>
                                          <p:attrName>ppt_y</p:attrName>
                                        </p:attrNameLst>
                                      </p:cBhvr>
                                      <p:tavLst>
                                        <p:tav tm="0">
                                          <p:val>
                                            <p:strVal val="1+#ppt_h/2"/>
                                          </p:val>
                                        </p:tav>
                                        <p:tav tm="100000">
                                          <p:val>
                                            <p:strVal val="#ppt_y"/>
                                          </p:val>
                                        </p:tav>
                                      </p:tavLst>
                                    </p:anim>
                                  </p:childTnLst>
                                </p:cTn>
                              </p:par>
                              <p:par>
                                <p:cTn id="88" presetID="2" presetClass="entr" presetSubtype="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 calcmode="lin" valueType="num">
                                      <p:cBhvr additive="base">
                                        <p:cTn id="90" dur="3000" fill="hold"/>
                                        <p:tgtEl>
                                          <p:spTgt spid="9"/>
                                        </p:tgtEl>
                                        <p:attrNameLst>
                                          <p:attrName>ppt_x</p:attrName>
                                        </p:attrNameLst>
                                      </p:cBhvr>
                                      <p:tavLst>
                                        <p:tav tm="0">
                                          <p:val>
                                            <p:strVal val="1+#ppt_w/2"/>
                                          </p:val>
                                        </p:tav>
                                        <p:tav tm="100000">
                                          <p:val>
                                            <p:strVal val="#ppt_x"/>
                                          </p:val>
                                        </p:tav>
                                      </p:tavLst>
                                    </p:anim>
                                    <p:anim calcmode="lin" valueType="num">
                                      <p:cBhvr additive="base">
                                        <p:cTn id="91" dur="3000" fill="hold"/>
                                        <p:tgtEl>
                                          <p:spTgt spid="9"/>
                                        </p:tgtEl>
                                        <p:attrNameLst>
                                          <p:attrName>ppt_y</p:attrName>
                                        </p:attrNameLst>
                                      </p:cBhvr>
                                      <p:tavLst>
                                        <p:tav tm="0">
                                          <p:val>
                                            <p:strVal val="1+#ppt_h/2"/>
                                          </p:val>
                                        </p:tav>
                                        <p:tav tm="100000">
                                          <p:val>
                                            <p:strVal val="#ppt_y"/>
                                          </p:val>
                                        </p:tav>
                                      </p:tavLst>
                                    </p:anim>
                                  </p:childTnLst>
                                </p:cTn>
                              </p:par>
                              <p:par>
                                <p:cTn id="92" presetID="2" presetClass="entr" presetSubtype="6" fill="hold" grpId="1" nodeType="with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additive="base">
                                        <p:cTn id="94" dur="3000" fill="hold"/>
                                        <p:tgtEl>
                                          <p:spTgt spid="11"/>
                                        </p:tgtEl>
                                        <p:attrNameLst>
                                          <p:attrName>ppt_x</p:attrName>
                                        </p:attrNameLst>
                                      </p:cBhvr>
                                      <p:tavLst>
                                        <p:tav tm="0">
                                          <p:val>
                                            <p:strVal val="1+#ppt_w/2"/>
                                          </p:val>
                                        </p:tav>
                                        <p:tav tm="100000">
                                          <p:val>
                                            <p:strVal val="#ppt_x"/>
                                          </p:val>
                                        </p:tav>
                                      </p:tavLst>
                                    </p:anim>
                                    <p:anim calcmode="lin" valueType="num">
                                      <p:cBhvr additive="base">
                                        <p:cTn id="95" dur="3000" fill="hold"/>
                                        <p:tgtEl>
                                          <p:spTgt spid="11"/>
                                        </p:tgtEl>
                                        <p:attrNameLst>
                                          <p:attrName>ppt_y</p:attrName>
                                        </p:attrNameLst>
                                      </p:cBhvr>
                                      <p:tavLst>
                                        <p:tav tm="0">
                                          <p:val>
                                            <p:strVal val="1+#ppt_h/2"/>
                                          </p:val>
                                        </p:tav>
                                        <p:tav tm="100000">
                                          <p:val>
                                            <p:strVal val="#ppt_y"/>
                                          </p:val>
                                        </p:tav>
                                      </p:tavLst>
                                    </p:anim>
                                  </p:childTnLst>
                                </p:cTn>
                              </p:par>
                              <p:par>
                                <p:cTn id="96" presetID="2" presetClass="entr" presetSubtype="6" fill="hold" grpId="1"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3000" fill="hold"/>
                                        <p:tgtEl>
                                          <p:spTgt spid="21"/>
                                        </p:tgtEl>
                                        <p:attrNameLst>
                                          <p:attrName>ppt_x</p:attrName>
                                        </p:attrNameLst>
                                      </p:cBhvr>
                                      <p:tavLst>
                                        <p:tav tm="0">
                                          <p:val>
                                            <p:strVal val="1+#ppt_w/2"/>
                                          </p:val>
                                        </p:tav>
                                        <p:tav tm="100000">
                                          <p:val>
                                            <p:strVal val="#ppt_x"/>
                                          </p:val>
                                        </p:tav>
                                      </p:tavLst>
                                    </p:anim>
                                    <p:anim calcmode="lin" valueType="num">
                                      <p:cBhvr additive="base">
                                        <p:cTn id="99" dur="3000" fill="hold"/>
                                        <p:tgtEl>
                                          <p:spTgt spid="21"/>
                                        </p:tgtEl>
                                        <p:attrNameLst>
                                          <p:attrName>ppt_y</p:attrName>
                                        </p:attrNameLst>
                                      </p:cBhvr>
                                      <p:tavLst>
                                        <p:tav tm="0">
                                          <p:val>
                                            <p:strVal val="1+#ppt_h/2"/>
                                          </p:val>
                                        </p:tav>
                                        <p:tav tm="100000">
                                          <p:val>
                                            <p:strVal val="#ppt_y"/>
                                          </p:val>
                                        </p:tav>
                                      </p:tavLst>
                                    </p:anim>
                                  </p:childTnLst>
                                </p:cTn>
                              </p:par>
                              <p:par>
                                <p:cTn id="100" presetID="2" presetClass="entr" presetSubtype="6" fill="hold" grpId="1"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3000" fill="hold"/>
                                        <p:tgtEl>
                                          <p:spTgt spid="23"/>
                                        </p:tgtEl>
                                        <p:attrNameLst>
                                          <p:attrName>ppt_x</p:attrName>
                                        </p:attrNameLst>
                                      </p:cBhvr>
                                      <p:tavLst>
                                        <p:tav tm="0">
                                          <p:val>
                                            <p:strVal val="1+#ppt_w/2"/>
                                          </p:val>
                                        </p:tav>
                                        <p:tav tm="100000">
                                          <p:val>
                                            <p:strVal val="#ppt_x"/>
                                          </p:val>
                                        </p:tav>
                                      </p:tavLst>
                                    </p:anim>
                                    <p:anim calcmode="lin" valueType="num">
                                      <p:cBhvr additive="base">
                                        <p:cTn id="103" dur="3000" fill="hold"/>
                                        <p:tgtEl>
                                          <p:spTgt spid="23"/>
                                        </p:tgtEl>
                                        <p:attrNameLst>
                                          <p:attrName>ppt_y</p:attrName>
                                        </p:attrNameLst>
                                      </p:cBhvr>
                                      <p:tavLst>
                                        <p:tav tm="0">
                                          <p:val>
                                            <p:strVal val="1+#ppt_h/2"/>
                                          </p:val>
                                        </p:tav>
                                        <p:tav tm="100000">
                                          <p:val>
                                            <p:strVal val="#ppt_y"/>
                                          </p:val>
                                        </p:tav>
                                      </p:tavLst>
                                    </p:anim>
                                  </p:childTnLst>
                                </p:cTn>
                              </p:par>
                              <p:par>
                                <p:cTn id="104" presetID="2" presetClass="entr" presetSubtype="6" fill="hold" grpId="1" nodeType="withEffect">
                                  <p:stCondLst>
                                    <p:cond delay="0"/>
                                  </p:stCondLst>
                                  <p:childTnLst>
                                    <p:set>
                                      <p:cBhvr>
                                        <p:cTn id="105" dur="1" fill="hold">
                                          <p:stCondLst>
                                            <p:cond delay="0"/>
                                          </p:stCondLst>
                                        </p:cTn>
                                        <p:tgtEl>
                                          <p:spTgt spid="25"/>
                                        </p:tgtEl>
                                        <p:attrNameLst>
                                          <p:attrName>style.visibility</p:attrName>
                                        </p:attrNameLst>
                                      </p:cBhvr>
                                      <p:to>
                                        <p:strVal val="visible"/>
                                      </p:to>
                                    </p:set>
                                    <p:anim calcmode="lin" valueType="num">
                                      <p:cBhvr additive="base">
                                        <p:cTn id="106" dur="3000" fill="hold"/>
                                        <p:tgtEl>
                                          <p:spTgt spid="25"/>
                                        </p:tgtEl>
                                        <p:attrNameLst>
                                          <p:attrName>ppt_x</p:attrName>
                                        </p:attrNameLst>
                                      </p:cBhvr>
                                      <p:tavLst>
                                        <p:tav tm="0">
                                          <p:val>
                                            <p:strVal val="1+#ppt_w/2"/>
                                          </p:val>
                                        </p:tav>
                                        <p:tav tm="100000">
                                          <p:val>
                                            <p:strVal val="#ppt_x"/>
                                          </p:val>
                                        </p:tav>
                                      </p:tavLst>
                                    </p:anim>
                                    <p:anim calcmode="lin" valueType="num">
                                      <p:cBhvr additive="base">
                                        <p:cTn id="107" dur="3000" fill="hold"/>
                                        <p:tgtEl>
                                          <p:spTgt spid="25"/>
                                        </p:tgtEl>
                                        <p:attrNameLst>
                                          <p:attrName>ppt_y</p:attrName>
                                        </p:attrNameLst>
                                      </p:cBhvr>
                                      <p:tavLst>
                                        <p:tav tm="0">
                                          <p:val>
                                            <p:strVal val="1+#ppt_h/2"/>
                                          </p:val>
                                        </p:tav>
                                        <p:tav tm="100000">
                                          <p:val>
                                            <p:strVal val="#ppt_y"/>
                                          </p:val>
                                        </p:tav>
                                      </p:tavLst>
                                    </p:anim>
                                  </p:childTnLst>
                                </p:cTn>
                              </p:par>
                              <p:par>
                                <p:cTn id="108" presetID="2" presetClass="entr" presetSubtype="6" fill="hold" grpId="1" nodeType="withEffect">
                                  <p:stCondLst>
                                    <p:cond delay="0"/>
                                  </p:stCondLst>
                                  <p:childTnLst>
                                    <p:set>
                                      <p:cBhvr>
                                        <p:cTn id="109" dur="1" fill="hold">
                                          <p:stCondLst>
                                            <p:cond delay="0"/>
                                          </p:stCondLst>
                                        </p:cTn>
                                        <p:tgtEl>
                                          <p:spTgt spid="27"/>
                                        </p:tgtEl>
                                        <p:attrNameLst>
                                          <p:attrName>style.visibility</p:attrName>
                                        </p:attrNameLst>
                                      </p:cBhvr>
                                      <p:to>
                                        <p:strVal val="visible"/>
                                      </p:to>
                                    </p:set>
                                    <p:anim calcmode="lin" valueType="num">
                                      <p:cBhvr additive="base">
                                        <p:cTn id="110" dur="3000" fill="hold"/>
                                        <p:tgtEl>
                                          <p:spTgt spid="27"/>
                                        </p:tgtEl>
                                        <p:attrNameLst>
                                          <p:attrName>ppt_x</p:attrName>
                                        </p:attrNameLst>
                                      </p:cBhvr>
                                      <p:tavLst>
                                        <p:tav tm="0">
                                          <p:val>
                                            <p:strVal val="1+#ppt_w/2"/>
                                          </p:val>
                                        </p:tav>
                                        <p:tav tm="100000">
                                          <p:val>
                                            <p:strVal val="#ppt_x"/>
                                          </p:val>
                                        </p:tav>
                                      </p:tavLst>
                                    </p:anim>
                                    <p:anim calcmode="lin" valueType="num">
                                      <p:cBhvr additive="base">
                                        <p:cTn id="111" dur="3000" fill="hold"/>
                                        <p:tgtEl>
                                          <p:spTgt spid="27"/>
                                        </p:tgtEl>
                                        <p:attrNameLst>
                                          <p:attrName>ppt_y</p:attrName>
                                        </p:attrNameLst>
                                      </p:cBhvr>
                                      <p:tavLst>
                                        <p:tav tm="0">
                                          <p:val>
                                            <p:strVal val="1+#ppt_h/2"/>
                                          </p:val>
                                        </p:tav>
                                        <p:tav tm="100000">
                                          <p:val>
                                            <p:strVal val="#ppt_y"/>
                                          </p:val>
                                        </p:tav>
                                      </p:tavLst>
                                    </p:anim>
                                  </p:childTnLst>
                                </p:cTn>
                              </p:par>
                              <p:par>
                                <p:cTn id="112" presetID="2" presetClass="entr" presetSubtype="6" fill="hold" grpId="1"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3000" fill="hold"/>
                                        <p:tgtEl>
                                          <p:spTgt spid="29"/>
                                        </p:tgtEl>
                                        <p:attrNameLst>
                                          <p:attrName>ppt_x</p:attrName>
                                        </p:attrNameLst>
                                      </p:cBhvr>
                                      <p:tavLst>
                                        <p:tav tm="0">
                                          <p:val>
                                            <p:strVal val="1+#ppt_w/2"/>
                                          </p:val>
                                        </p:tav>
                                        <p:tav tm="100000">
                                          <p:val>
                                            <p:strVal val="#ppt_x"/>
                                          </p:val>
                                        </p:tav>
                                      </p:tavLst>
                                    </p:anim>
                                    <p:anim calcmode="lin" valueType="num">
                                      <p:cBhvr additive="base">
                                        <p:cTn id="115" dur="3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6" fill="hold" grpId="1" nodeType="withEffect">
                                  <p:stCondLst>
                                    <p:cond delay="0"/>
                                  </p:stCondLst>
                                  <p:childTnLst>
                                    <p:set>
                                      <p:cBhvr>
                                        <p:cTn id="117" dur="1" fill="hold">
                                          <p:stCondLst>
                                            <p:cond delay="0"/>
                                          </p:stCondLst>
                                        </p:cTn>
                                        <p:tgtEl>
                                          <p:spTgt spid="31"/>
                                        </p:tgtEl>
                                        <p:attrNameLst>
                                          <p:attrName>style.visibility</p:attrName>
                                        </p:attrNameLst>
                                      </p:cBhvr>
                                      <p:to>
                                        <p:strVal val="visible"/>
                                      </p:to>
                                    </p:set>
                                    <p:anim calcmode="lin" valueType="num">
                                      <p:cBhvr additive="base">
                                        <p:cTn id="118" dur="3000" fill="hold"/>
                                        <p:tgtEl>
                                          <p:spTgt spid="31"/>
                                        </p:tgtEl>
                                        <p:attrNameLst>
                                          <p:attrName>ppt_x</p:attrName>
                                        </p:attrNameLst>
                                      </p:cBhvr>
                                      <p:tavLst>
                                        <p:tav tm="0">
                                          <p:val>
                                            <p:strVal val="1+#ppt_w/2"/>
                                          </p:val>
                                        </p:tav>
                                        <p:tav tm="100000">
                                          <p:val>
                                            <p:strVal val="#ppt_x"/>
                                          </p:val>
                                        </p:tav>
                                      </p:tavLst>
                                    </p:anim>
                                    <p:anim calcmode="lin" valueType="num">
                                      <p:cBhvr additive="base">
                                        <p:cTn id="119" dur="3000" fill="hold"/>
                                        <p:tgtEl>
                                          <p:spTgt spid="31"/>
                                        </p:tgtEl>
                                        <p:attrNameLst>
                                          <p:attrName>ppt_y</p:attrName>
                                        </p:attrNameLst>
                                      </p:cBhvr>
                                      <p:tavLst>
                                        <p:tav tm="0">
                                          <p:val>
                                            <p:strVal val="1+#ppt_h/2"/>
                                          </p:val>
                                        </p:tav>
                                        <p:tav tm="100000">
                                          <p:val>
                                            <p:strVal val="#ppt_y"/>
                                          </p:val>
                                        </p:tav>
                                      </p:tavLst>
                                    </p:anim>
                                  </p:childTnLst>
                                </p:cTn>
                              </p:par>
                              <p:par>
                                <p:cTn id="120" presetID="2" presetClass="entr" presetSubtype="6" fill="hold" grpId="1" nodeType="withEffect">
                                  <p:stCondLst>
                                    <p:cond delay="0"/>
                                  </p:stCondLst>
                                  <p:childTnLst>
                                    <p:set>
                                      <p:cBhvr>
                                        <p:cTn id="121" dur="1" fill="hold">
                                          <p:stCondLst>
                                            <p:cond delay="0"/>
                                          </p:stCondLst>
                                        </p:cTn>
                                        <p:tgtEl>
                                          <p:spTgt spid="33"/>
                                        </p:tgtEl>
                                        <p:attrNameLst>
                                          <p:attrName>style.visibility</p:attrName>
                                        </p:attrNameLst>
                                      </p:cBhvr>
                                      <p:to>
                                        <p:strVal val="visible"/>
                                      </p:to>
                                    </p:set>
                                    <p:anim calcmode="lin" valueType="num">
                                      <p:cBhvr additive="base">
                                        <p:cTn id="122" dur="3000" fill="hold"/>
                                        <p:tgtEl>
                                          <p:spTgt spid="33"/>
                                        </p:tgtEl>
                                        <p:attrNameLst>
                                          <p:attrName>ppt_x</p:attrName>
                                        </p:attrNameLst>
                                      </p:cBhvr>
                                      <p:tavLst>
                                        <p:tav tm="0">
                                          <p:val>
                                            <p:strVal val="1+#ppt_w/2"/>
                                          </p:val>
                                        </p:tav>
                                        <p:tav tm="100000">
                                          <p:val>
                                            <p:strVal val="#ppt_x"/>
                                          </p:val>
                                        </p:tav>
                                      </p:tavLst>
                                    </p:anim>
                                    <p:anim calcmode="lin" valueType="num">
                                      <p:cBhvr additive="base">
                                        <p:cTn id="123" dur="3000" fill="hold"/>
                                        <p:tgtEl>
                                          <p:spTgt spid="33"/>
                                        </p:tgtEl>
                                        <p:attrNameLst>
                                          <p:attrName>ppt_y</p:attrName>
                                        </p:attrNameLst>
                                      </p:cBhvr>
                                      <p:tavLst>
                                        <p:tav tm="0">
                                          <p:val>
                                            <p:strVal val="1+#ppt_h/2"/>
                                          </p:val>
                                        </p:tav>
                                        <p:tav tm="100000">
                                          <p:val>
                                            <p:strVal val="#ppt_y"/>
                                          </p:val>
                                        </p:tav>
                                      </p:tavLst>
                                    </p:anim>
                                  </p:childTnLst>
                                </p:cTn>
                              </p:par>
                              <p:par>
                                <p:cTn id="124" presetID="2" presetClass="entr" presetSubtype="6" fill="hold" grpId="1" nodeType="withEffect">
                                  <p:stCondLst>
                                    <p:cond delay="0"/>
                                  </p:stCondLst>
                                  <p:childTnLst>
                                    <p:set>
                                      <p:cBhvr>
                                        <p:cTn id="125" dur="1" fill="hold">
                                          <p:stCondLst>
                                            <p:cond delay="0"/>
                                          </p:stCondLst>
                                        </p:cTn>
                                        <p:tgtEl>
                                          <p:spTgt spid="35"/>
                                        </p:tgtEl>
                                        <p:attrNameLst>
                                          <p:attrName>style.visibility</p:attrName>
                                        </p:attrNameLst>
                                      </p:cBhvr>
                                      <p:to>
                                        <p:strVal val="visible"/>
                                      </p:to>
                                    </p:set>
                                    <p:anim calcmode="lin" valueType="num">
                                      <p:cBhvr additive="base">
                                        <p:cTn id="126" dur="3000" fill="hold"/>
                                        <p:tgtEl>
                                          <p:spTgt spid="35"/>
                                        </p:tgtEl>
                                        <p:attrNameLst>
                                          <p:attrName>ppt_x</p:attrName>
                                        </p:attrNameLst>
                                      </p:cBhvr>
                                      <p:tavLst>
                                        <p:tav tm="0">
                                          <p:val>
                                            <p:strVal val="1+#ppt_w/2"/>
                                          </p:val>
                                        </p:tav>
                                        <p:tav tm="100000">
                                          <p:val>
                                            <p:strVal val="#ppt_x"/>
                                          </p:val>
                                        </p:tav>
                                      </p:tavLst>
                                    </p:anim>
                                    <p:anim calcmode="lin" valueType="num">
                                      <p:cBhvr additive="base">
                                        <p:cTn id="127" dur="3000" fill="hold"/>
                                        <p:tgtEl>
                                          <p:spTgt spid="35"/>
                                        </p:tgtEl>
                                        <p:attrNameLst>
                                          <p:attrName>ppt_y</p:attrName>
                                        </p:attrNameLst>
                                      </p:cBhvr>
                                      <p:tavLst>
                                        <p:tav tm="0">
                                          <p:val>
                                            <p:strVal val="1+#ppt_h/2"/>
                                          </p:val>
                                        </p:tav>
                                        <p:tav tm="100000">
                                          <p:val>
                                            <p:strVal val="#ppt_y"/>
                                          </p:val>
                                        </p:tav>
                                      </p:tavLst>
                                    </p:anim>
                                  </p:childTnLst>
                                </p:cTn>
                              </p:par>
                              <p:par>
                                <p:cTn id="128" presetID="2" presetClass="entr" presetSubtype="3"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3000" fill="hold"/>
                                        <p:tgtEl>
                                          <p:spTgt spid="6"/>
                                        </p:tgtEl>
                                        <p:attrNameLst>
                                          <p:attrName>ppt_x</p:attrName>
                                        </p:attrNameLst>
                                      </p:cBhvr>
                                      <p:tavLst>
                                        <p:tav tm="0">
                                          <p:val>
                                            <p:strVal val="1+#ppt_w/2"/>
                                          </p:val>
                                        </p:tav>
                                        <p:tav tm="100000">
                                          <p:val>
                                            <p:strVal val="#ppt_x"/>
                                          </p:val>
                                        </p:tav>
                                      </p:tavLst>
                                    </p:anim>
                                    <p:anim calcmode="lin" valueType="num">
                                      <p:cBhvr additive="base">
                                        <p:cTn id="131" dur="3000" fill="hold"/>
                                        <p:tgtEl>
                                          <p:spTgt spid="6"/>
                                        </p:tgtEl>
                                        <p:attrNameLst>
                                          <p:attrName>ppt_y</p:attrName>
                                        </p:attrNameLst>
                                      </p:cBhvr>
                                      <p:tavLst>
                                        <p:tav tm="0">
                                          <p:val>
                                            <p:strVal val="0-#ppt_h/2"/>
                                          </p:val>
                                        </p:tav>
                                        <p:tav tm="100000">
                                          <p:val>
                                            <p:strVal val="#ppt_y"/>
                                          </p:val>
                                        </p:tav>
                                      </p:tavLst>
                                    </p:anim>
                                  </p:childTnLst>
                                </p:cTn>
                              </p:par>
                              <p:par>
                                <p:cTn id="132" presetID="2" presetClass="entr" presetSubtype="3"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additive="base">
                                        <p:cTn id="134" dur="3000" fill="hold"/>
                                        <p:tgtEl>
                                          <p:spTgt spid="8"/>
                                        </p:tgtEl>
                                        <p:attrNameLst>
                                          <p:attrName>ppt_x</p:attrName>
                                        </p:attrNameLst>
                                      </p:cBhvr>
                                      <p:tavLst>
                                        <p:tav tm="0">
                                          <p:val>
                                            <p:strVal val="1+#ppt_w/2"/>
                                          </p:val>
                                        </p:tav>
                                        <p:tav tm="100000">
                                          <p:val>
                                            <p:strVal val="#ppt_x"/>
                                          </p:val>
                                        </p:tav>
                                      </p:tavLst>
                                    </p:anim>
                                    <p:anim calcmode="lin" valueType="num">
                                      <p:cBhvr additive="base">
                                        <p:cTn id="135" dur="3000" fill="hold"/>
                                        <p:tgtEl>
                                          <p:spTgt spid="8"/>
                                        </p:tgtEl>
                                        <p:attrNameLst>
                                          <p:attrName>ppt_y</p:attrName>
                                        </p:attrNameLst>
                                      </p:cBhvr>
                                      <p:tavLst>
                                        <p:tav tm="0">
                                          <p:val>
                                            <p:strVal val="0-#ppt_h/2"/>
                                          </p:val>
                                        </p:tav>
                                        <p:tav tm="100000">
                                          <p:val>
                                            <p:strVal val="#ppt_y"/>
                                          </p:val>
                                        </p:tav>
                                      </p:tavLst>
                                    </p:anim>
                                  </p:childTnLst>
                                </p:cTn>
                              </p:par>
                              <p:par>
                                <p:cTn id="136" presetID="2" presetClass="entr" presetSubtype="3" fill="hold" grpId="1" nodeType="withEffect">
                                  <p:stCondLst>
                                    <p:cond delay="0"/>
                                  </p:stCondLst>
                                  <p:childTnLst>
                                    <p:set>
                                      <p:cBhvr>
                                        <p:cTn id="137" dur="1" fill="hold">
                                          <p:stCondLst>
                                            <p:cond delay="0"/>
                                          </p:stCondLst>
                                        </p:cTn>
                                        <p:tgtEl>
                                          <p:spTgt spid="10"/>
                                        </p:tgtEl>
                                        <p:attrNameLst>
                                          <p:attrName>style.visibility</p:attrName>
                                        </p:attrNameLst>
                                      </p:cBhvr>
                                      <p:to>
                                        <p:strVal val="visible"/>
                                      </p:to>
                                    </p:set>
                                    <p:anim calcmode="lin" valueType="num">
                                      <p:cBhvr additive="base">
                                        <p:cTn id="138" dur="3000" fill="hold"/>
                                        <p:tgtEl>
                                          <p:spTgt spid="10"/>
                                        </p:tgtEl>
                                        <p:attrNameLst>
                                          <p:attrName>ppt_x</p:attrName>
                                        </p:attrNameLst>
                                      </p:cBhvr>
                                      <p:tavLst>
                                        <p:tav tm="0">
                                          <p:val>
                                            <p:strVal val="1+#ppt_w/2"/>
                                          </p:val>
                                        </p:tav>
                                        <p:tav tm="100000">
                                          <p:val>
                                            <p:strVal val="#ppt_x"/>
                                          </p:val>
                                        </p:tav>
                                      </p:tavLst>
                                    </p:anim>
                                    <p:anim calcmode="lin" valueType="num">
                                      <p:cBhvr additive="base">
                                        <p:cTn id="139" dur="3000" fill="hold"/>
                                        <p:tgtEl>
                                          <p:spTgt spid="10"/>
                                        </p:tgtEl>
                                        <p:attrNameLst>
                                          <p:attrName>ppt_y</p:attrName>
                                        </p:attrNameLst>
                                      </p:cBhvr>
                                      <p:tavLst>
                                        <p:tav tm="0">
                                          <p:val>
                                            <p:strVal val="0-#ppt_h/2"/>
                                          </p:val>
                                        </p:tav>
                                        <p:tav tm="100000">
                                          <p:val>
                                            <p:strVal val="#ppt_y"/>
                                          </p:val>
                                        </p:tav>
                                      </p:tavLst>
                                    </p:anim>
                                  </p:childTnLst>
                                </p:cTn>
                              </p:par>
                              <p:par>
                                <p:cTn id="140" presetID="2" presetClass="entr" presetSubtype="3" fill="hold" grpId="1" nodeType="withEffect">
                                  <p:stCondLst>
                                    <p:cond delay="0"/>
                                  </p:stCondLst>
                                  <p:childTnLst>
                                    <p:set>
                                      <p:cBhvr>
                                        <p:cTn id="141" dur="1" fill="hold">
                                          <p:stCondLst>
                                            <p:cond delay="0"/>
                                          </p:stCondLst>
                                        </p:cTn>
                                        <p:tgtEl>
                                          <p:spTgt spid="12"/>
                                        </p:tgtEl>
                                        <p:attrNameLst>
                                          <p:attrName>style.visibility</p:attrName>
                                        </p:attrNameLst>
                                      </p:cBhvr>
                                      <p:to>
                                        <p:strVal val="visible"/>
                                      </p:to>
                                    </p:set>
                                    <p:anim calcmode="lin" valueType="num">
                                      <p:cBhvr additive="base">
                                        <p:cTn id="142" dur="3000" fill="hold"/>
                                        <p:tgtEl>
                                          <p:spTgt spid="12"/>
                                        </p:tgtEl>
                                        <p:attrNameLst>
                                          <p:attrName>ppt_x</p:attrName>
                                        </p:attrNameLst>
                                      </p:cBhvr>
                                      <p:tavLst>
                                        <p:tav tm="0">
                                          <p:val>
                                            <p:strVal val="1+#ppt_w/2"/>
                                          </p:val>
                                        </p:tav>
                                        <p:tav tm="100000">
                                          <p:val>
                                            <p:strVal val="#ppt_x"/>
                                          </p:val>
                                        </p:tav>
                                      </p:tavLst>
                                    </p:anim>
                                    <p:anim calcmode="lin" valueType="num">
                                      <p:cBhvr additive="base">
                                        <p:cTn id="143" dur="3000" fill="hold"/>
                                        <p:tgtEl>
                                          <p:spTgt spid="12"/>
                                        </p:tgtEl>
                                        <p:attrNameLst>
                                          <p:attrName>ppt_y</p:attrName>
                                        </p:attrNameLst>
                                      </p:cBhvr>
                                      <p:tavLst>
                                        <p:tav tm="0">
                                          <p:val>
                                            <p:strVal val="0-#ppt_h/2"/>
                                          </p:val>
                                        </p:tav>
                                        <p:tav tm="100000">
                                          <p:val>
                                            <p:strVal val="#ppt_y"/>
                                          </p:val>
                                        </p:tav>
                                      </p:tavLst>
                                    </p:anim>
                                  </p:childTnLst>
                                </p:cTn>
                              </p:par>
                              <p:par>
                                <p:cTn id="144" presetID="2" presetClass="entr" presetSubtype="3" fill="hold" grpId="1" nodeType="withEffect">
                                  <p:stCondLst>
                                    <p:cond delay="0"/>
                                  </p:stCondLst>
                                  <p:childTnLst>
                                    <p:set>
                                      <p:cBhvr>
                                        <p:cTn id="145" dur="1" fill="hold">
                                          <p:stCondLst>
                                            <p:cond delay="0"/>
                                          </p:stCondLst>
                                        </p:cTn>
                                        <p:tgtEl>
                                          <p:spTgt spid="22"/>
                                        </p:tgtEl>
                                        <p:attrNameLst>
                                          <p:attrName>style.visibility</p:attrName>
                                        </p:attrNameLst>
                                      </p:cBhvr>
                                      <p:to>
                                        <p:strVal val="visible"/>
                                      </p:to>
                                    </p:set>
                                    <p:anim calcmode="lin" valueType="num">
                                      <p:cBhvr additive="base">
                                        <p:cTn id="146" dur="3000" fill="hold"/>
                                        <p:tgtEl>
                                          <p:spTgt spid="22"/>
                                        </p:tgtEl>
                                        <p:attrNameLst>
                                          <p:attrName>ppt_x</p:attrName>
                                        </p:attrNameLst>
                                      </p:cBhvr>
                                      <p:tavLst>
                                        <p:tav tm="0">
                                          <p:val>
                                            <p:strVal val="1+#ppt_w/2"/>
                                          </p:val>
                                        </p:tav>
                                        <p:tav tm="100000">
                                          <p:val>
                                            <p:strVal val="#ppt_x"/>
                                          </p:val>
                                        </p:tav>
                                      </p:tavLst>
                                    </p:anim>
                                    <p:anim calcmode="lin" valueType="num">
                                      <p:cBhvr additive="base">
                                        <p:cTn id="147" dur="3000" fill="hold"/>
                                        <p:tgtEl>
                                          <p:spTgt spid="22"/>
                                        </p:tgtEl>
                                        <p:attrNameLst>
                                          <p:attrName>ppt_y</p:attrName>
                                        </p:attrNameLst>
                                      </p:cBhvr>
                                      <p:tavLst>
                                        <p:tav tm="0">
                                          <p:val>
                                            <p:strVal val="0-#ppt_h/2"/>
                                          </p:val>
                                        </p:tav>
                                        <p:tav tm="100000">
                                          <p:val>
                                            <p:strVal val="#ppt_y"/>
                                          </p:val>
                                        </p:tav>
                                      </p:tavLst>
                                    </p:anim>
                                  </p:childTnLst>
                                </p:cTn>
                              </p:par>
                              <p:par>
                                <p:cTn id="148" presetID="2" presetClass="entr" presetSubtype="3" fill="hold" grpId="1" nodeType="withEffect">
                                  <p:stCondLst>
                                    <p:cond delay="0"/>
                                  </p:stCondLst>
                                  <p:childTnLst>
                                    <p:set>
                                      <p:cBhvr>
                                        <p:cTn id="149" dur="1" fill="hold">
                                          <p:stCondLst>
                                            <p:cond delay="0"/>
                                          </p:stCondLst>
                                        </p:cTn>
                                        <p:tgtEl>
                                          <p:spTgt spid="24"/>
                                        </p:tgtEl>
                                        <p:attrNameLst>
                                          <p:attrName>style.visibility</p:attrName>
                                        </p:attrNameLst>
                                      </p:cBhvr>
                                      <p:to>
                                        <p:strVal val="visible"/>
                                      </p:to>
                                    </p:set>
                                    <p:anim calcmode="lin" valueType="num">
                                      <p:cBhvr additive="base">
                                        <p:cTn id="150" dur="3000" fill="hold"/>
                                        <p:tgtEl>
                                          <p:spTgt spid="24"/>
                                        </p:tgtEl>
                                        <p:attrNameLst>
                                          <p:attrName>ppt_x</p:attrName>
                                        </p:attrNameLst>
                                      </p:cBhvr>
                                      <p:tavLst>
                                        <p:tav tm="0">
                                          <p:val>
                                            <p:strVal val="1+#ppt_w/2"/>
                                          </p:val>
                                        </p:tav>
                                        <p:tav tm="100000">
                                          <p:val>
                                            <p:strVal val="#ppt_x"/>
                                          </p:val>
                                        </p:tav>
                                      </p:tavLst>
                                    </p:anim>
                                    <p:anim calcmode="lin" valueType="num">
                                      <p:cBhvr additive="base">
                                        <p:cTn id="151" dur="3000" fill="hold"/>
                                        <p:tgtEl>
                                          <p:spTgt spid="24"/>
                                        </p:tgtEl>
                                        <p:attrNameLst>
                                          <p:attrName>ppt_y</p:attrName>
                                        </p:attrNameLst>
                                      </p:cBhvr>
                                      <p:tavLst>
                                        <p:tav tm="0">
                                          <p:val>
                                            <p:strVal val="0-#ppt_h/2"/>
                                          </p:val>
                                        </p:tav>
                                        <p:tav tm="100000">
                                          <p:val>
                                            <p:strVal val="#ppt_y"/>
                                          </p:val>
                                        </p:tav>
                                      </p:tavLst>
                                    </p:anim>
                                  </p:childTnLst>
                                </p:cTn>
                              </p:par>
                              <p:par>
                                <p:cTn id="152" presetID="2" presetClass="entr" presetSubtype="3" fill="hold" grpId="1" nodeType="withEffect">
                                  <p:stCondLst>
                                    <p:cond delay="0"/>
                                  </p:stCondLst>
                                  <p:childTnLst>
                                    <p:set>
                                      <p:cBhvr>
                                        <p:cTn id="153" dur="1" fill="hold">
                                          <p:stCondLst>
                                            <p:cond delay="0"/>
                                          </p:stCondLst>
                                        </p:cTn>
                                        <p:tgtEl>
                                          <p:spTgt spid="26"/>
                                        </p:tgtEl>
                                        <p:attrNameLst>
                                          <p:attrName>style.visibility</p:attrName>
                                        </p:attrNameLst>
                                      </p:cBhvr>
                                      <p:to>
                                        <p:strVal val="visible"/>
                                      </p:to>
                                    </p:set>
                                    <p:anim calcmode="lin" valueType="num">
                                      <p:cBhvr additive="base">
                                        <p:cTn id="154" dur="3000" fill="hold"/>
                                        <p:tgtEl>
                                          <p:spTgt spid="26"/>
                                        </p:tgtEl>
                                        <p:attrNameLst>
                                          <p:attrName>ppt_x</p:attrName>
                                        </p:attrNameLst>
                                      </p:cBhvr>
                                      <p:tavLst>
                                        <p:tav tm="0">
                                          <p:val>
                                            <p:strVal val="1+#ppt_w/2"/>
                                          </p:val>
                                        </p:tav>
                                        <p:tav tm="100000">
                                          <p:val>
                                            <p:strVal val="#ppt_x"/>
                                          </p:val>
                                        </p:tav>
                                      </p:tavLst>
                                    </p:anim>
                                    <p:anim calcmode="lin" valueType="num">
                                      <p:cBhvr additive="base">
                                        <p:cTn id="155" dur="3000" fill="hold"/>
                                        <p:tgtEl>
                                          <p:spTgt spid="26"/>
                                        </p:tgtEl>
                                        <p:attrNameLst>
                                          <p:attrName>ppt_y</p:attrName>
                                        </p:attrNameLst>
                                      </p:cBhvr>
                                      <p:tavLst>
                                        <p:tav tm="0">
                                          <p:val>
                                            <p:strVal val="0-#ppt_h/2"/>
                                          </p:val>
                                        </p:tav>
                                        <p:tav tm="100000">
                                          <p:val>
                                            <p:strVal val="#ppt_y"/>
                                          </p:val>
                                        </p:tav>
                                      </p:tavLst>
                                    </p:anim>
                                  </p:childTnLst>
                                </p:cTn>
                              </p:par>
                              <p:par>
                                <p:cTn id="156" presetID="2" presetClass="entr" presetSubtype="3" fill="hold" grpId="1" nodeType="withEffect">
                                  <p:stCondLst>
                                    <p:cond delay="0"/>
                                  </p:stCondLst>
                                  <p:childTnLst>
                                    <p:set>
                                      <p:cBhvr>
                                        <p:cTn id="157" dur="1" fill="hold">
                                          <p:stCondLst>
                                            <p:cond delay="0"/>
                                          </p:stCondLst>
                                        </p:cTn>
                                        <p:tgtEl>
                                          <p:spTgt spid="28"/>
                                        </p:tgtEl>
                                        <p:attrNameLst>
                                          <p:attrName>style.visibility</p:attrName>
                                        </p:attrNameLst>
                                      </p:cBhvr>
                                      <p:to>
                                        <p:strVal val="visible"/>
                                      </p:to>
                                    </p:set>
                                    <p:anim calcmode="lin" valueType="num">
                                      <p:cBhvr additive="base">
                                        <p:cTn id="158" dur="3000" fill="hold"/>
                                        <p:tgtEl>
                                          <p:spTgt spid="28"/>
                                        </p:tgtEl>
                                        <p:attrNameLst>
                                          <p:attrName>ppt_x</p:attrName>
                                        </p:attrNameLst>
                                      </p:cBhvr>
                                      <p:tavLst>
                                        <p:tav tm="0">
                                          <p:val>
                                            <p:strVal val="1+#ppt_w/2"/>
                                          </p:val>
                                        </p:tav>
                                        <p:tav tm="100000">
                                          <p:val>
                                            <p:strVal val="#ppt_x"/>
                                          </p:val>
                                        </p:tav>
                                      </p:tavLst>
                                    </p:anim>
                                    <p:anim calcmode="lin" valueType="num">
                                      <p:cBhvr additive="base">
                                        <p:cTn id="159" dur="3000" fill="hold"/>
                                        <p:tgtEl>
                                          <p:spTgt spid="28"/>
                                        </p:tgtEl>
                                        <p:attrNameLst>
                                          <p:attrName>ppt_y</p:attrName>
                                        </p:attrNameLst>
                                      </p:cBhvr>
                                      <p:tavLst>
                                        <p:tav tm="0">
                                          <p:val>
                                            <p:strVal val="0-#ppt_h/2"/>
                                          </p:val>
                                        </p:tav>
                                        <p:tav tm="100000">
                                          <p:val>
                                            <p:strVal val="#ppt_y"/>
                                          </p:val>
                                        </p:tav>
                                      </p:tavLst>
                                    </p:anim>
                                  </p:childTnLst>
                                </p:cTn>
                              </p:par>
                              <p:par>
                                <p:cTn id="160" presetID="2" presetClass="entr" presetSubtype="3" fill="hold" grpId="1" nodeType="withEffect">
                                  <p:stCondLst>
                                    <p:cond delay="0"/>
                                  </p:stCondLst>
                                  <p:childTnLst>
                                    <p:set>
                                      <p:cBhvr>
                                        <p:cTn id="161" dur="1" fill="hold">
                                          <p:stCondLst>
                                            <p:cond delay="0"/>
                                          </p:stCondLst>
                                        </p:cTn>
                                        <p:tgtEl>
                                          <p:spTgt spid="30"/>
                                        </p:tgtEl>
                                        <p:attrNameLst>
                                          <p:attrName>style.visibility</p:attrName>
                                        </p:attrNameLst>
                                      </p:cBhvr>
                                      <p:to>
                                        <p:strVal val="visible"/>
                                      </p:to>
                                    </p:set>
                                    <p:anim calcmode="lin" valueType="num">
                                      <p:cBhvr additive="base">
                                        <p:cTn id="162" dur="3000" fill="hold"/>
                                        <p:tgtEl>
                                          <p:spTgt spid="30"/>
                                        </p:tgtEl>
                                        <p:attrNameLst>
                                          <p:attrName>ppt_x</p:attrName>
                                        </p:attrNameLst>
                                      </p:cBhvr>
                                      <p:tavLst>
                                        <p:tav tm="0">
                                          <p:val>
                                            <p:strVal val="1+#ppt_w/2"/>
                                          </p:val>
                                        </p:tav>
                                        <p:tav tm="100000">
                                          <p:val>
                                            <p:strVal val="#ppt_x"/>
                                          </p:val>
                                        </p:tav>
                                      </p:tavLst>
                                    </p:anim>
                                    <p:anim calcmode="lin" valueType="num">
                                      <p:cBhvr additive="base">
                                        <p:cTn id="163" dur="3000" fill="hold"/>
                                        <p:tgtEl>
                                          <p:spTgt spid="30"/>
                                        </p:tgtEl>
                                        <p:attrNameLst>
                                          <p:attrName>ppt_y</p:attrName>
                                        </p:attrNameLst>
                                      </p:cBhvr>
                                      <p:tavLst>
                                        <p:tav tm="0">
                                          <p:val>
                                            <p:strVal val="0-#ppt_h/2"/>
                                          </p:val>
                                        </p:tav>
                                        <p:tav tm="100000">
                                          <p:val>
                                            <p:strVal val="#ppt_y"/>
                                          </p:val>
                                        </p:tav>
                                      </p:tavLst>
                                    </p:anim>
                                  </p:childTnLst>
                                </p:cTn>
                              </p:par>
                              <p:par>
                                <p:cTn id="164" presetID="2" presetClass="entr" presetSubtype="3" fill="hold" grpId="1" nodeType="withEffect">
                                  <p:stCondLst>
                                    <p:cond delay="0"/>
                                  </p:stCondLst>
                                  <p:childTnLst>
                                    <p:set>
                                      <p:cBhvr>
                                        <p:cTn id="165" dur="1" fill="hold">
                                          <p:stCondLst>
                                            <p:cond delay="0"/>
                                          </p:stCondLst>
                                        </p:cTn>
                                        <p:tgtEl>
                                          <p:spTgt spid="32"/>
                                        </p:tgtEl>
                                        <p:attrNameLst>
                                          <p:attrName>style.visibility</p:attrName>
                                        </p:attrNameLst>
                                      </p:cBhvr>
                                      <p:to>
                                        <p:strVal val="visible"/>
                                      </p:to>
                                    </p:set>
                                    <p:anim calcmode="lin" valueType="num">
                                      <p:cBhvr additive="base">
                                        <p:cTn id="166" dur="3000" fill="hold"/>
                                        <p:tgtEl>
                                          <p:spTgt spid="32"/>
                                        </p:tgtEl>
                                        <p:attrNameLst>
                                          <p:attrName>ppt_x</p:attrName>
                                        </p:attrNameLst>
                                      </p:cBhvr>
                                      <p:tavLst>
                                        <p:tav tm="0">
                                          <p:val>
                                            <p:strVal val="1+#ppt_w/2"/>
                                          </p:val>
                                        </p:tav>
                                        <p:tav tm="100000">
                                          <p:val>
                                            <p:strVal val="#ppt_x"/>
                                          </p:val>
                                        </p:tav>
                                      </p:tavLst>
                                    </p:anim>
                                    <p:anim calcmode="lin" valueType="num">
                                      <p:cBhvr additive="base">
                                        <p:cTn id="167" dur="3000" fill="hold"/>
                                        <p:tgtEl>
                                          <p:spTgt spid="32"/>
                                        </p:tgtEl>
                                        <p:attrNameLst>
                                          <p:attrName>ppt_y</p:attrName>
                                        </p:attrNameLst>
                                      </p:cBhvr>
                                      <p:tavLst>
                                        <p:tav tm="0">
                                          <p:val>
                                            <p:strVal val="0-#ppt_h/2"/>
                                          </p:val>
                                        </p:tav>
                                        <p:tav tm="100000">
                                          <p:val>
                                            <p:strVal val="#ppt_y"/>
                                          </p:val>
                                        </p:tav>
                                      </p:tavLst>
                                    </p:anim>
                                  </p:childTnLst>
                                </p:cTn>
                              </p:par>
                              <p:par>
                                <p:cTn id="168" presetID="2" presetClass="entr" presetSubtype="3" fill="hold" grpId="1" nodeType="withEffect">
                                  <p:stCondLst>
                                    <p:cond delay="0"/>
                                  </p:stCondLst>
                                  <p:childTnLst>
                                    <p:set>
                                      <p:cBhvr>
                                        <p:cTn id="169" dur="1" fill="hold">
                                          <p:stCondLst>
                                            <p:cond delay="0"/>
                                          </p:stCondLst>
                                        </p:cTn>
                                        <p:tgtEl>
                                          <p:spTgt spid="34"/>
                                        </p:tgtEl>
                                        <p:attrNameLst>
                                          <p:attrName>style.visibility</p:attrName>
                                        </p:attrNameLst>
                                      </p:cBhvr>
                                      <p:to>
                                        <p:strVal val="visible"/>
                                      </p:to>
                                    </p:set>
                                    <p:anim calcmode="lin" valueType="num">
                                      <p:cBhvr additive="base">
                                        <p:cTn id="170" dur="3000" fill="hold"/>
                                        <p:tgtEl>
                                          <p:spTgt spid="34"/>
                                        </p:tgtEl>
                                        <p:attrNameLst>
                                          <p:attrName>ppt_x</p:attrName>
                                        </p:attrNameLst>
                                      </p:cBhvr>
                                      <p:tavLst>
                                        <p:tav tm="0">
                                          <p:val>
                                            <p:strVal val="1+#ppt_w/2"/>
                                          </p:val>
                                        </p:tav>
                                        <p:tav tm="100000">
                                          <p:val>
                                            <p:strVal val="#ppt_x"/>
                                          </p:val>
                                        </p:tav>
                                      </p:tavLst>
                                    </p:anim>
                                    <p:anim calcmode="lin" valueType="num">
                                      <p:cBhvr additive="base">
                                        <p:cTn id="171" dur="3000" fill="hold"/>
                                        <p:tgtEl>
                                          <p:spTgt spid="34"/>
                                        </p:tgtEl>
                                        <p:attrNameLst>
                                          <p:attrName>ppt_y</p:attrName>
                                        </p:attrNameLst>
                                      </p:cBhvr>
                                      <p:tavLst>
                                        <p:tav tm="0">
                                          <p:val>
                                            <p:strVal val="0-#ppt_h/2"/>
                                          </p:val>
                                        </p:tav>
                                        <p:tav tm="100000">
                                          <p:val>
                                            <p:strVal val="#ppt_y"/>
                                          </p:val>
                                        </p:tav>
                                      </p:tavLst>
                                    </p:anim>
                                  </p:childTnLst>
                                </p:cTn>
                              </p:par>
                              <p:par>
                                <p:cTn id="172" presetID="2" presetClass="entr" presetSubtype="3" fill="hold" grpId="1" nodeType="withEffect">
                                  <p:stCondLst>
                                    <p:cond delay="0"/>
                                  </p:stCondLst>
                                  <p:childTnLst>
                                    <p:set>
                                      <p:cBhvr>
                                        <p:cTn id="173" dur="1" fill="hold">
                                          <p:stCondLst>
                                            <p:cond delay="0"/>
                                          </p:stCondLst>
                                        </p:cTn>
                                        <p:tgtEl>
                                          <p:spTgt spid="36"/>
                                        </p:tgtEl>
                                        <p:attrNameLst>
                                          <p:attrName>style.visibility</p:attrName>
                                        </p:attrNameLst>
                                      </p:cBhvr>
                                      <p:to>
                                        <p:strVal val="visible"/>
                                      </p:to>
                                    </p:set>
                                    <p:anim calcmode="lin" valueType="num">
                                      <p:cBhvr additive="base">
                                        <p:cTn id="174" dur="3000" fill="hold"/>
                                        <p:tgtEl>
                                          <p:spTgt spid="36"/>
                                        </p:tgtEl>
                                        <p:attrNameLst>
                                          <p:attrName>ppt_x</p:attrName>
                                        </p:attrNameLst>
                                      </p:cBhvr>
                                      <p:tavLst>
                                        <p:tav tm="0">
                                          <p:val>
                                            <p:strVal val="1+#ppt_w/2"/>
                                          </p:val>
                                        </p:tav>
                                        <p:tav tm="100000">
                                          <p:val>
                                            <p:strVal val="#ppt_x"/>
                                          </p:val>
                                        </p:tav>
                                      </p:tavLst>
                                    </p:anim>
                                    <p:anim calcmode="lin" valueType="num">
                                      <p:cBhvr additive="base">
                                        <p:cTn id="175" dur="3000" fill="hold"/>
                                        <p:tgtEl>
                                          <p:spTgt spid="36"/>
                                        </p:tgtEl>
                                        <p:attrNameLst>
                                          <p:attrName>ppt_y</p:attrName>
                                        </p:attrNameLst>
                                      </p:cBhvr>
                                      <p:tavLst>
                                        <p:tav tm="0">
                                          <p:val>
                                            <p:strVal val="0-#ppt_h/2"/>
                                          </p:val>
                                        </p:tav>
                                        <p:tav tm="100000">
                                          <p:val>
                                            <p:strVal val="#ppt_y"/>
                                          </p:val>
                                        </p:tav>
                                      </p:tavLst>
                                    </p:anim>
                                  </p:childTnLst>
                                </p:cTn>
                              </p:par>
                            </p:childTnLst>
                          </p:cTn>
                        </p:par>
                        <p:par>
                          <p:cTn id="176" fill="hold">
                            <p:stCondLst>
                              <p:cond delay="3000"/>
                            </p:stCondLst>
                            <p:childTnLst>
                              <p:par>
                                <p:cTn id="177" presetID="2" presetClass="exit" presetSubtype="9" fill="hold" grpId="2" nodeType="afterEffect">
                                  <p:stCondLst>
                                    <p:cond delay="0"/>
                                  </p:stCondLst>
                                  <p:childTnLst>
                                    <p:anim calcmode="lin" valueType="num">
                                      <p:cBhvr additive="base">
                                        <p:cTn id="178" dur="3000"/>
                                        <p:tgtEl>
                                          <p:spTgt spid="5"/>
                                        </p:tgtEl>
                                        <p:attrNameLst>
                                          <p:attrName>ppt_x</p:attrName>
                                        </p:attrNameLst>
                                      </p:cBhvr>
                                      <p:tavLst>
                                        <p:tav tm="0">
                                          <p:val>
                                            <p:strVal val="ppt_x"/>
                                          </p:val>
                                        </p:tav>
                                        <p:tav tm="100000">
                                          <p:val>
                                            <p:strVal val="0-ppt_w/2"/>
                                          </p:val>
                                        </p:tav>
                                      </p:tavLst>
                                    </p:anim>
                                    <p:anim calcmode="lin" valueType="num">
                                      <p:cBhvr additive="base">
                                        <p:cTn id="179" dur="3000"/>
                                        <p:tgtEl>
                                          <p:spTgt spid="5"/>
                                        </p:tgtEl>
                                        <p:attrNameLst>
                                          <p:attrName>ppt_y</p:attrName>
                                        </p:attrNameLst>
                                      </p:cBhvr>
                                      <p:tavLst>
                                        <p:tav tm="0">
                                          <p:val>
                                            <p:strVal val="ppt_y"/>
                                          </p:val>
                                        </p:tav>
                                        <p:tav tm="100000">
                                          <p:val>
                                            <p:strVal val="0-ppt_h/2"/>
                                          </p:val>
                                        </p:tav>
                                      </p:tavLst>
                                    </p:anim>
                                    <p:set>
                                      <p:cBhvr>
                                        <p:cTn id="180" dur="1" fill="hold">
                                          <p:stCondLst>
                                            <p:cond delay="2999"/>
                                          </p:stCondLst>
                                        </p:cTn>
                                        <p:tgtEl>
                                          <p:spTgt spid="5"/>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7"/>
                                        </p:tgtEl>
                                        <p:attrNameLst>
                                          <p:attrName>ppt_x</p:attrName>
                                        </p:attrNameLst>
                                      </p:cBhvr>
                                      <p:tavLst>
                                        <p:tav tm="0">
                                          <p:val>
                                            <p:strVal val="ppt_x"/>
                                          </p:val>
                                        </p:tav>
                                        <p:tav tm="100000">
                                          <p:val>
                                            <p:strVal val="0-ppt_w/2"/>
                                          </p:val>
                                        </p:tav>
                                      </p:tavLst>
                                    </p:anim>
                                    <p:anim calcmode="lin" valueType="num">
                                      <p:cBhvr additive="base">
                                        <p:cTn id="183" dur="3000"/>
                                        <p:tgtEl>
                                          <p:spTgt spid="7"/>
                                        </p:tgtEl>
                                        <p:attrNameLst>
                                          <p:attrName>ppt_y</p:attrName>
                                        </p:attrNameLst>
                                      </p:cBhvr>
                                      <p:tavLst>
                                        <p:tav tm="0">
                                          <p:val>
                                            <p:strVal val="ppt_y"/>
                                          </p:val>
                                        </p:tav>
                                        <p:tav tm="100000">
                                          <p:val>
                                            <p:strVal val="0-ppt_h/2"/>
                                          </p:val>
                                        </p:tav>
                                      </p:tavLst>
                                    </p:anim>
                                    <p:set>
                                      <p:cBhvr>
                                        <p:cTn id="184" dur="1" fill="hold">
                                          <p:stCondLst>
                                            <p:cond delay="2999"/>
                                          </p:stCondLst>
                                        </p:cTn>
                                        <p:tgtEl>
                                          <p:spTgt spid="7"/>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3000"/>
                                        <p:tgtEl>
                                          <p:spTgt spid="9"/>
                                        </p:tgtEl>
                                        <p:attrNameLst>
                                          <p:attrName>ppt_x</p:attrName>
                                        </p:attrNameLst>
                                      </p:cBhvr>
                                      <p:tavLst>
                                        <p:tav tm="0">
                                          <p:val>
                                            <p:strVal val="ppt_x"/>
                                          </p:val>
                                        </p:tav>
                                        <p:tav tm="100000">
                                          <p:val>
                                            <p:strVal val="0-ppt_w/2"/>
                                          </p:val>
                                        </p:tav>
                                      </p:tavLst>
                                    </p:anim>
                                    <p:anim calcmode="lin" valueType="num">
                                      <p:cBhvr additive="base">
                                        <p:cTn id="187" dur="3000"/>
                                        <p:tgtEl>
                                          <p:spTgt spid="9"/>
                                        </p:tgtEl>
                                        <p:attrNameLst>
                                          <p:attrName>ppt_y</p:attrName>
                                        </p:attrNameLst>
                                      </p:cBhvr>
                                      <p:tavLst>
                                        <p:tav tm="0">
                                          <p:val>
                                            <p:strVal val="ppt_y"/>
                                          </p:val>
                                        </p:tav>
                                        <p:tav tm="100000">
                                          <p:val>
                                            <p:strVal val="0-ppt_h/2"/>
                                          </p:val>
                                        </p:tav>
                                      </p:tavLst>
                                    </p:anim>
                                    <p:set>
                                      <p:cBhvr>
                                        <p:cTn id="188" dur="1" fill="hold">
                                          <p:stCondLst>
                                            <p:cond delay="2999"/>
                                          </p:stCondLst>
                                        </p:cTn>
                                        <p:tgtEl>
                                          <p:spTgt spid="9"/>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0-ppt_h/2"/>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3000"/>
                                        <p:tgtEl>
                                          <p:spTgt spid="21"/>
                                        </p:tgtEl>
                                        <p:attrNameLst>
                                          <p:attrName>ppt_x</p:attrName>
                                        </p:attrNameLst>
                                      </p:cBhvr>
                                      <p:tavLst>
                                        <p:tav tm="0">
                                          <p:val>
                                            <p:strVal val="ppt_x"/>
                                          </p:val>
                                        </p:tav>
                                        <p:tav tm="100000">
                                          <p:val>
                                            <p:strVal val="0-ppt_w/2"/>
                                          </p:val>
                                        </p:tav>
                                      </p:tavLst>
                                    </p:anim>
                                    <p:anim calcmode="lin" valueType="num">
                                      <p:cBhvr additive="base">
                                        <p:cTn id="195" dur="3000"/>
                                        <p:tgtEl>
                                          <p:spTgt spid="21"/>
                                        </p:tgtEl>
                                        <p:attrNameLst>
                                          <p:attrName>ppt_y</p:attrName>
                                        </p:attrNameLst>
                                      </p:cBhvr>
                                      <p:tavLst>
                                        <p:tav tm="0">
                                          <p:val>
                                            <p:strVal val="ppt_y"/>
                                          </p:val>
                                        </p:tav>
                                        <p:tav tm="100000">
                                          <p:val>
                                            <p:strVal val="0-ppt_h/2"/>
                                          </p:val>
                                        </p:tav>
                                      </p:tavLst>
                                    </p:anim>
                                    <p:set>
                                      <p:cBhvr>
                                        <p:cTn id="196" dur="1" fill="hold">
                                          <p:stCondLst>
                                            <p:cond delay="2999"/>
                                          </p:stCondLst>
                                        </p:cTn>
                                        <p:tgtEl>
                                          <p:spTgt spid="21"/>
                                        </p:tgtEl>
                                        <p:attrNameLst>
                                          <p:attrName>style.visibility</p:attrName>
                                        </p:attrNameLst>
                                      </p:cBhvr>
                                      <p:to>
                                        <p:strVal val="hidden"/>
                                      </p:to>
                                    </p:set>
                                  </p:childTnLst>
                                </p:cTn>
                              </p:par>
                              <p:par>
                                <p:cTn id="197" presetID="2" presetClass="exit" presetSubtype="9" fill="hold" grpId="2" nodeType="withEffect">
                                  <p:stCondLst>
                                    <p:cond delay="0"/>
                                  </p:stCondLst>
                                  <p:childTnLst>
                                    <p:anim calcmode="lin" valueType="num">
                                      <p:cBhvr additive="base">
                                        <p:cTn id="198" dur="3000"/>
                                        <p:tgtEl>
                                          <p:spTgt spid="23"/>
                                        </p:tgtEl>
                                        <p:attrNameLst>
                                          <p:attrName>ppt_x</p:attrName>
                                        </p:attrNameLst>
                                      </p:cBhvr>
                                      <p:tavLst>
                                        <p:tav tm="0">
                                          <p:val>
                                            <p:strVal val="ppt_x"/>
                                          </p:val>
                                        </p:tav>
                                        <p:tav tm="100000">
                                          <p:val>
                                            <p:strVal val="0-ppt_w/2"/>
                                          </p:val>
                                        </p:tav>
                                      </p:tavLst>
                                    </p:anim>
                                    <p:anim calcmode="lin" valueType="num">
                                      <p:cBhvr additive="base">
                                        <p:cTn id="199" dur="3000"/>
                                        <p:tgtEl>
                                          <p:spTgt spid="23"/>
                                        </p:tgtEl>
                                        <p:attrNameLst>
                                          <p:attrName>ppt_y</p:attrName>
                                        </p:attrNameLst>
                                      </p:cBhvr>
                                      <p:tavLst>
                                        <p:tav tm="0">
                                          <p:val>
                                            <p:strVal val="ppt_y"/>
                                          </p:val>
                                        </p:tav>
                                        <p:tav tm="100000">
                                          <p:val>
                                            <p:strVal val="0-ppt_h/2"/>
                                          </p:val>
                                        </p:tav>
                                      </p:tavLst>
                                    </p:anim>
                                    <p:set>
                                      <p:cBhvr>
                                        <p:cTn id="200" dur="1" fill="hold">
                                          <p:stCondLst>
                                            <p:cond delay="2999"/>
                                          </p:stCondLst>
                                        </p:cTn>
                                        <p:tgtEl>
                                          <p:spTgt spid="23"/>
                                        </p:tgtEl>
                                        <p:attrNameLst>
                                          <p:attrName>style.visibility</p:attrName>
                                        </p:attrNameLst>
                                      </p:cBhvr>
                                      <p:to>
                                        <p:strVal val="hidden"/>
                                      </p:to>
                                    </p:set>
                                  </p:childTnLst>
                                </p:cTn>
                              </p:par>
                              <p:par>
                                <p:cTn id="201" presetID="2" presetClass="exit" presetSubtype="9" fill="hold" grpId="2" nodeType="withEffect">
                                  <p:stCondLst>
                                    <p:cond delay="0"/>
                                  </p:stCondLst>
                                  <p:childTnLst>
                                    <p:anim calcmode="lin" valueType="num">
                                      <p:cBhvr additive="base">
                                        <p:cTn id="202" dur="3000"/>
                                        <p:tgtEl>
                                          <p:spTgt spid="25"/>
                                        </p:tgtEl>
                                        <p:attrNameLst>
                                          <p:attrName>ppt_x</p:attrName>
                                        </p:attrNameLst>
                                      </p:cBhvr>
                                      <p:tavLst>
                                        <p:tav tm="0">
                                          <p:val>
                                            <p:strVal val="ppt_x"/>
                                          </p:val>
                                        </p:tav>
                                        <p:tav tm="100000">
                                          <p:val>
                                            <p:strVal val="0-ppt_w/2"/>
                                          </p:val>
                                        </p:tav>
                                      </p:tavLst>
                                    </p:anim>
                                    <p:anim calcmode="lin" valueType="num">
                                      <p:cBhvr additive="base">
                                        <p:cTn id="203" dur="3000"/>
                                        <p:tgtEl>
                                          <p:spTgt spid="25"/>
                                        </p:tgtEl>
                                        <p:attrNameLst>
                                          <p:attrName>ppt_y</p:attrName>
                                        </p:attrNameLst>
                                      </p:cBhvr>
                                      <p:tavLst>
                                        <p:tav tm="0">
                                          <p:val>
                                            <p:strVal val="ppt_y"/>
                                          </p:val>
                                        </p:tav>
                                        <p:tav tm="100000">
                                          <p:val>
                                            <p:strVal val="0-ppt_h/2"/>
                                          </p:val>
                                        </p:tav>
                                      </p:tavLst>
                                    </p:anim>
                                    <p:set>
                                      <p:cBhvr>
                                        <p:cTn id="204" dur="1" fill="hold">
                                          <p:stCondLst>
                                            <p:cond delay="2999"/>
                                          </p:stCondLst>
                                        </p:cTn>
                                        <p:tgtEl>
                                          <p:spTgt spid="25"/>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27"/>
                                        </p:tgtEl>
                                        <p:attrNameLst>
                                          <p:attrName>ppt_x</p:attrName>
                                        </p:attrNameLst>
                                      </p:cBhvr>
                                      <p:tavLst>
                                        <p:tav tm="0">
                                          <p:val>
                                            <p:strVal val="ppt_x"/>
                                          </p:val>
                                        </p:tav>
                                        <p:tav tm="100000">
                                          <p:val>
                                            <p:strVal val="0-ppt_w/2"/>
                                          </p:val>
                                        </p:tav>
                                      </p:tavLst>
                                    </p:anim>
                                    <p:anim calcmode="lin" valueType="num">
                                      <p:cBhvr additive="base">
                                        <p:cTn id="207" dur="3000"/>
                                        <p:tgtEl>
                                          <p:spTgt spid="27"/>
                                        </p:tgtEl>
                                        <p:attrNameLst>
                                          <p:attrName>ppt_y</p:attrName>
                                        </p:attrNameLst>
                                      </p:cBhvr>
                                      <p:tavLst>
                                        <p:tav tm="0">
                                          <p:val>
                                            <p:strVal val="ppt_y"/>
                                          </p:val>
                                        </p:tav>
                                        <p:tav tm="100000">
                                          <p:val>
                                            <p:strVal val="0-ppt_h/2"/>
                                          </p:val>
                                        </p:tav>
                                      </p:tavLst>
                                    </p:anim>
                                    <p:set>
                                      <p:cBhvr>
                                        <p:cTn id="208" dur="1" fill="hold">
                                          <p:stCondLst>
                                            <p:cond delay="2999"/>
                                          </p:stCondLst>
                                        </p:cTn>
                                        <p:tgtEl>
                                          <p:spTgt spid="27"/>
                                        </p:tgtEl>
                                        <p:attrNameLst>
                                          <p:attrName>style.visibility</p:attrName>
                                        </p:attrNameLst>
                                      </p:cBhvr>
                                      <p:to>
                                        <p:strVal val="hidden"/>
                                      </p:to>
                                    </p:set>
                                  </p:childTnLst>
                                </p:cTn>
                              </p:par>
                              <p:par>
                                <p:cTn id="209" presetID="2" presetClass="exit" presetSubtype="9" fill="hold" grpId="2" nodeType="withEffect">
                                  <p:stCondLst>
                                    <p:cond delay="0"/>
                                  </p:stCondLst>
                                  <p:childTnLst>
                                    <p:anim calcmode="lin" valueType="num">
                                      <p:cBhvr additive="base">
                                        <p:cTn id="210" dur="3000"/>
                                        <p:tgtEl>
                                          <p:spTgt spid="29"/>
                                        </p:tgtEl>
                                        <p:attrNameLst>
                                          <p:attrName>ppt_x</p:attrName>
                                        </p:attrNameLst>
                                      </p:cBhvr>
                                      <p:tavLst>
                                        <p:tav tm="0">
                                          <p:val>
                                            <p:strVal val="ppt_x"/>
                                          </p:val>
                                        </p:tav>
                                        <p:tav tm="100000">
                                          <p:val>
                                            <p:strVal val="0-ppt_w/2"/>
                                          </p:val>
                                        </p:tav>
                                      </p:tavLst>
                                    </p:anim>
                                    <p:anim calcmode="lin" valueType="num">
                                      <p:cBhvr additive="base">
                                        <p:cTn id="211" dur="3000"/>
                                        <p:tgtEl>
                                          <p:spTgt spid="29"/>
                                        </p:tgtEl>
                                        <p:attrNameLst>
                                          <p:attrName>ppt_y</p:attrName>
                                        </p:attrNameLst>
                                      </p:cBhvr>
                                      <p:tavLst>
                                        <p:tav tm="0">
                                          <p:val>
                                            <p:strVal val="ppt_y"/>
                                          </p:val>
                                        </p:tav>
                                        <p:tav tm="100000">
                                          <p:val>
                                            <p:strVal val="0-ppt_h/2"/>
                                          </p:val>
                                        </p:tav>
                                      </p:tavLst>
                                    </p:anim>
                                    <p:set>
                                      <p:cBhvr>
                                        <p:cTn id="212" dur="1" fill="hold">
                                          <p:stCondLst>
                                            <p:cond delay="2999"/>
                                          </p:stCondLst>
                                        </p:cTn>
                                        <p:tgtEl>
                                          <p:spTgt spid="29"/>
                                        </p:tgtEl>
                                        <p:attrNameLst>
                                          <p:attrName>style.visibility</p:attrName>
                                        </p:attrNameLst>
                                      </p:cBhvr>
                                      <p:to>
                                        <p:strVal val="hidden"/>
                                      </p:to>
                                    </p:set>
                                  </p:childTnLst>
                                </p:cTn>
                              </p:par>
                              <p:par>
                                <p:cTn id="213" presetID="2" presetClass="exit" presetSubtype="9" fill="hold" grpId="2" nodeType="withEffect">
                                  <p:stCondLst>
                                    <p:cond delay="0"/>
                                  </p:stCondLst>
                                  <p:childTnLst>
                                    <p:anim calcmode="lin" valueType="num">
                                      <p:cBhvr additive="base">
                                        <p:cTn id="214" dur="3000"/>
                                        <p:tgtEl>
                                          <p:spTgt spid="31"/>
                                        </p:tgtEl>
                                        <p:attrNameLst>
                                          <p:attrName>ppt_x</p:attrName>
                                        </p:attrNameLst>
                                      </p:cBhvr>
                                      <p:tavLst>
                                        <p:tav tm="0">
                                          <p:val>
                                            <p:strVal val="ppt_x"/>
                                          </p:val>
                                        </p:tav>
                                        <p:tav tm="100000">
                                          <p:val>
                                            <p:strVal val="0-ppt_w/2"/>
                                          </p:val>
                                        </p:tav>
                                      </p:tavLst>
                                    </p:anim>
                                    <p:anim calcmode="lin" valueType="num">
                                      <p:cBhvr additive="base">
                                        <p:cTn id="215" dur="3000"/>
                                        <p:tgtEl>
                                          <p:spTgt spid="31"/>
                                        </p:tgtEl>
                                        <p:attrNameLst>
                                          <p:attrName>ppt_y</p:attrName>
                                        </p:attrNameLst>
                                      </p:cBhvr>
                                      <p:tavLst>
                                        <p:tav tm="0">
                                          <p:val>
                                            <p:strVal val="ppt_y"/>
                                          </p:val>
                                        </p:tav>
                                        <p:tav tm="100000">
                                          <p:val>
                                            <p:strVal val="0-ppt_h/2"/>
                                          </p:val>
                                        </p:tav>
                                      </p:tavLst>
                                    </p:anim>
                                    <p:set>
                                      <p:cBhvr>
                                        <p:cTn id="216" dur="1" fill="hold">
                                          <p:stCondLst>
                                            <p:cond delay="2999"/>
                                          </p:stCondLst>
                                        </p:cTn>
                                        <p:tgtEl>
                                          <p:spTgt spid="31"/>
                                        </p:tgtEl>
                                        <p:attrNameLst>
                                          <p:attrName>style.visibility</p:attrName>
                                        </p:attrNameLst>
                                      </p:cBhvr>
                                      <p:to>
                                        <p:strVal val="hidden"/>
                                      </p:to>
                                    </p:set>
                                  </p:childTnLst>
                                </p:cTn>
                              </p:par>
                              <p:par>
                                <p:cTn id="217" presetID="2" presetClass="exit" presetSubtype="9" fill="hold" grpId="2" nodeType="withEffect">
                                  <p:stCondLst>
                                    <p:cond delay="0"/>
                                  </p:stCondLst>
                                  <p:childTnLst>
                                    <p:anim calcmode="lin" valueType="num">
                                      <p:cBhvr additive="base">
                                        <p:cTn id="218" dur="3000"/>
                                        <p:tgtEl>
                                          <p:spTgt spid="33"/>
                                        </p:tgtEl>
                                        <p:attrNameLst>
                                          <p:attrName>ppt_x</p:attrName>
                                        </p:attrNameLst>
                                      </p:cBhvr>
                                      <p:tavLst>
                                        <p:tav tm="0">
                                          <p:val>
                                            <p:strVal val="ppt_x"/>
                                          </p:val>
                                        </p:tav>
                                        <p:tav tm="100000">
                                          <p:val>
                                            <p:strVal val="0-ppt_w/2"/>
                                          </p:val>
                                        </p:tav>
                                      </p:tavLst>
                                    </p:anim>
                                    <p:anim calcmode="lin" valueType="num">
                                      <p:cBhvr additive="base">
                                        <p:cTn id="219" dur="3000"/>
                                        <p:tgtEl>
                                          <p:spTgt spid="33"/>
                                        </p:tgtEl>
                                        <p:attrNameLst>
                                          <p:attrName>ppt_y</p:attrName>
                                        </p:attrNameLst>
                                      </p:cBhvr>
                                      <p:tavLst>
                                        <p:tav tm="0">
                                          <p:val>
                                            <p:strVal val="ppt_y"/>
                                          </p:val>
                                        </p:tav>
                                        <p:tav tm="100000">
                                          <p:val>
                                            <p:strVal val="0-ppt_h/2"/>
                                          </p:val>
                                        </p:tav>
                                      </p:tavLst>
                                    </p:anim>
                                    <p:set>
                                      <p:cBhvr>
                                        <p:cTn id="220" dur="1" fill="hold">
                                          <p:stCondLst>
                                            <p:cond delay="2999"/>
                                          </p:stCondLst>
                                        </p:cTn>
                                        <p:tgtEl>
                                          <p:spTgt spid="33"/>
                                        </p:tgtEl>
                                        <p:attrNameLst>
                                          <p:attrName>style.visibility</p:attrName>
                                        </p:attrNameLst>
                                      </p:cBhvr>
                                      <p:to>
                                        <p:strVal val="hidden"/>
                                      </p:to>
                                    </p:set>
                                  </p:childTnLst>
                                </p:cTn>
                              </p:par>
                              <p:par>
                                <p:cTn id="221" presetID="2" presetClass="exit" presetSubtype="9" fill="hold" grpId="2" nodeType="withEffect">
                                  <p:stCondLst>
                                    <p:cond delay="0"/>
                                  </p:stCondLst>
                                  <p:childTnLst>
                                    <p:anim calcmode="lin" valueType="num">
                                      <p:cBhvr additive="base">
                                        <p:cTn id="222" dur="3000"/>
                                        <p:tgtEl>
                                          <p:spTgt spid="35"/>
                                        </p:tgtEl>
                                        <p:attrNameLst>
                                          <p:attrName>ppt_x</p:attrName>
                                        </p:attrNameLst>
                                      </p:cBhvr>
                                      <p:tavLst>
                                        <p:tav tm="0">
                                          <p:val>
                                            <p:strVal val="ppt_x"/>
                                          </p:val>
                                        </p:tav>
                                        <p:tav tm="100000">
                                          <p:val>
                                            <p:strVal val="0-ppt_w/2"/>
                                          </p:val>
                                        </p:tav>
                                      </p:tavLst>
                                    </p:anim>
                                    <p:anim calcmode="lin" valueType="num">
                                      <p:cBhvr additive="base">
                                        <p:cTn id="223" dur="3000"/>
                                        <p:tgtEl>
                                          <p:spTgt spid="35"/>
                                        </p:tgtEl>
                                        <p:attrNameLst>
                                          <p:attrName>ppt_y</p:attrName>
                                        </p:attrNameLst>
                                      </p:cBhvr>
                                      <p:tavLst>
                                        <p:tav tm="0">
                                          <p:val>
                                            <p:strVal val="ppt_y"/>
                                          </p:val>
                                        </p:tav>
                                        <p:tav tm="100000">
                                          <p:val>
                                            <p:strVal val="0-ppt_h/2"/>
                                          </p:val>
                                        </p:tav>
                                      </p:tavLst>
                                    </p:anim>
                                    <p:set>
                                      <p:cBhvr>
                                        <p:cTn id="224" dur="1" fill="hold">
                                          <p:stCondLst>
                                            <p:cond delay="2999"/>
                                          </p:stCondLst>
                                        </p:cTn>
                                        <p:tgtEl>
                                          <p:spTgt spid="35"/>
                                        </p:tgtEl>
                                        <p:attrNameLst>
                                          <p:attrName>style.visibility</p:attrName>
                                        </p:attrNameLst>
                                      </p:cBhvr>
                                      <p:to>
                                        <p:strVal val="hidden"/>
                                      </p:to>
                                    </p:set>
                                  </p:childTnLst>
                                </p:cTn>
                              </p:par>
                              <p:par>
                                <p:cTn id="225" presetID="2" presetClass="exit" presetSubtype="12" fill="hold" grpId="2" nodeType="withEffect">
                                  <p:stCondLst>
                                    <p:cond delay="0"/>
                                  </p:stCondLst>
                                  <p:childTnLst>
                                    <p:anim calcmode="lin" valueType="num">
                                      <p:cBhvr additive="base">
                                        <p:cTn id="226" dur="3000"/>
                                        <p:tgtEl>
                                          <p:spTgt spid="6"/>
                                        </p:tgtEl>
                                        <p:attrNameLst>
                                          <p:attrName>ppt_x</p:attrName>
                                        </p:attrNameLst>
                                      </p:cBhvr>
                                      <p:tavLst>
                                        <p:tav tm="0">
                                          <p:val>
                                            <p:strVal val="ppt_x"/>
                                          </p:val>
                                        </p:tav>
                                        <p:tav tm="100000">
                                          <p:val>
                                            <p:strVal val="0-ppt_w/2"/>
                                          </p:val>
                                        </p:tav>
                                      </p:tavLst>
                                    </p:anim>
                                    <p:anim calcmode="lin" valueType="num">
                                      <p:cBhvr additive="base">
                                        <p:cTn id="227" dur="3000"/>
                                        <p:tgtEl>
                                          <p:spTgt spid="6"/>
                                        </p:tgtEl>
                                        <p:attrNameLst>
                                          <p:attrName>ppt_y</p:attrName>
                                        </p:attrNameLst>
                                      </p:cBhvr>
                                      <p:tavLst>
                                        <p:tav tm="0">
                                          <p:val>
                                            <p:strVal val="ppt_y"/>
                                          </p:val>
                                        </p:tav>
                                        <p:tav tm="100000">
                                          <p:val>
                                            <p:strVal val="1+ppt_h/2"/>
                                          </p:val>
                                        </p:tav>
                                      </p:tavLst>
                                    </p:anim>
                                    <p:set>
                                      <p:cBhvr>
                                        <p:cTn id="228" dur="1" fill="hold">
                                          <p:stCondLst>
                                            <p:cond delay="2999"/>
                                          </p:stCondLst>
                                        </p:cTn>
                                        <p:tgtEl>
                                          <p:spTgt spid="6"/>
                                        </p:tgtEl>
                                        <p:attrNameLst>
                                          <p:attrName>style.visibility</p:attrName>
                                        </p:attrNameLst>
                                      </p:cBhvr>
                                      <p:to>
                                        <p:strVal val="hidden"/>
                                      </p:to>
                                    </p:set>
                                  </p:childTnLst>
                                </p:cTn>
                              </p:par>
                              <p:par>
                                <p:cTn id="229" presetID="2" presetClass="exit" presetSubtype="12" fill="hold" grpId="2" nodeType="withEffect">
                                  <p:stCondLst>
                                    <p:cond delay="0"/>
                                  </p:stCondLst>
                                  <p:childTnLst>
                                    <p:anim calcmode="lin" valueType="num">
                                      <p:cBhvr additive="base">
                                        <p:cTn id="230" dur="3000"/>
                                        <p:tgtEl>
                                          <p:spTgt spid="8"/>
                                        </p:tgtEl>
                                        <p:attrNameLst>
                                          <p:attrName>ppt_x</p:attrName>
                                        </p:attrNameLst>
                                      </p:cBhvr>
                                      <p:tavLst>
                                        <p:tav tm="0">
                                          <p:val>
                                            <p:strVal val="ppt_x"/>
                                          </p:val>
                                        </p:tav>
                                        <p:tav tm="100000">
                                          <p:val>
                                            <p:strVal val="0-ppt_w/2"/>
                                          </p:val>
                                        </p:tav>
                                      </p:tavLst>
                                    </p:anim>
                                    <p:anim calcmode="lin" valueType="num">
                                      <p:cBhvr additive="base">
                                        <p:cTn id="231" dur="3000"/>
                                        <p:tgtEl>
                                          <p:spTgt spid="8"/>
                                        </p:tgtEl>
                                        <p:attrNameLst>
                                          <p:attrName>ppt_y</p:attrName>
                                        </p:attrNameLst>
                                      </p:cBhvr>
                                      <p:tavLst>
                                        <p:tav tm="0">
                                          <p:val>
                                            <p:strVal val="ppt_y"/>
                                          </p:val>
                                        </p:tav>
                                        <p:tav tm="100000">
                                          <p:val>
                                            <p:strVal val="1+ppt_h/2"/>
                                          </p:val>
                                        </p:tav>
                                      </p:tavLst>
                                    </p:anim>
                                    <p:set>
                                      <p:cBhvr>
                                        <p:cTn id="232" dur="1" fill="hold">
                                          <p:stCondLst>
                                            <p:cond delay="2999"/>
                                          </p:stCondLst>
                                        </p:cTn>
                                        <p:tgtEl>
                                          <p:spTgt spid="8"/>
                                        </p:tgtEl>
                                        <p:attrNameLst>
                                          <p:attrName>style.visibility</p:attrName>
                                        </p:attrNameLst>
                                      </p:cBhvr>
                                      <p:to>
                                        <p:strVal val="hidden"/>
                                      </p:to>
                                    </p:set>
                                  </p:childTnLst>
                                </p:cTn>
                              </p:par>
                              <p:par>
                                <p:cTn id="233" presetID="2" presetClass="exit" presetSubtype="12" fill="hold" grpId="2" nodeType="withEffect">
                                  <p:stCondLst>
                                    <p:cond delay="0"/>
                                  </p:stCondLst>
                                  <p:childTnLst>
                                    <p:anim calcmode="lin" valueType="num">
                                      <p:cBhvr additive="base">
                                        <p:cTn id="234" dur="3000"/>
                                        <p:tgtEl>
                                          <p:spTgt spid="10"/>
                                        </p:tgtEl>
                                        <p:attrNameLst>
                                          <p:attrName>ppt_x</p:attrName>
                                        </p:attrNameLst>
                                      </p:cBhvr>
                                      <p:tavLst>
                                        <p:tav tm="0">
                                          <p:val>
                                            <p:strVal val="ppt_x"/>
                                          </p:val>
                                        </p:tav>
                                        <p:tav tm="100000">
                                          <p:val>
                                            <p:strVal val="0-ppt_w/2"/>
                                          </p:val>
                                        </p:tav>
                                      </p:tavLst>
                                    </p:anim>
                                    <p:anim calcmode="lin" valueType="num">
                                      <p:cBhvr additive="base">
                                        <p:cTn id="235" dur="3000"/>
                                        <p:tgtEl>
                                          <p:spTgt spid="10"/>
                                        </p:tgtEl>
                                        <p:attrNameLst>
                                          <p:attrName>ppt_y</p:attrName>
                                        </p:attrNameLst>
                                      </p:cBhvr>
                                      <p:tavLst>
                                        <p:tav tm="0">
                                          <p:val>
                                            <p:strVal val="ppt_y"/>
                                          </p:val>
                                        </p:tav>
                                        <p:tav tm="100000">
                                          <p:val>
                                            <p:strVal val="1+ppt_h/2"/>
                                          </p:val>
                                        </p:tav>
                                      </p:tavLst>
                                    </p:anim>
                                    <p:set>
                                      <p:cBhvr>
                                        <p:cTn id="236" dur="1" fill="hold">
                                          <p:stCondLst>
                                            <p:cond delay="2999"/>
                                          </p:stCondLst>
                                        </p:cTn>
                                        <p:tgtEl>
                                          <p:spTgt spid="10"/>
                                        </p:tgtEl>
                                        <p:attrNameLst>
                                          <p:attrName>style.visibility</p:attrName>
                                        </p:attrNameLst>
                                      </p:cBhvr>
                                      <p:to>
                                        <p:strVal val="hidden"/>
                                      </p:to>
                                    </p:set>
                                  </p:childTnLst>
                                </p:cTn>
                              </p:par>
                              <p:par>
                                <p:cTn id="237" presetID="2" presetClass="exit" presetSubtype="12" fill="hold" grpId="2" nodeType="withEffect">
                                  <p:stCondLst>
                                    <p:cond delay="0"/>
                                  </p:stCondLst>
                                  <p:childTnLst>
                                    <p:anim calcmode="lin" valueType="num">
                                      <p:cBhvr additive="base">
                                        <p:cTn id="238" dur="3000"/>
                                        <p:tgtEl>
                                          <p:spTgt spid="12"/>
                                        </p:tgtEl>
                                        <p:attrNameLst>
                                          <p:attrName>ppt_x</p:attrName>
                                        </p:attrNameLst>
                                      </p:cBhvr>
                                      <p:tavLst>
                                        <p:tav tm="0">
                                          <p:val>
                                            <p:strVal val="ppt_x"/>
                                          </p:val>
                                        </p:tav>
                                        <p:tav tm="100000">
                                          <p:val>
                                            <p:strVal val="0-ppt_w/2"/>
                                          </p:val>
                                        </p:tav>
                                      </p:tavLst>
                                    </p:anim>
                                    <p:anim calcmode="lin" valueType="num">
                                      <p:cBhvr additive="base">
                                        <p:cTn id="239" dur="3000"/>
                                        <p:tgtEl>
                                          <p:spTgt spid="12"/>
                                        </p:tgtEl>
                                        <p:attrNameLst>
                                          <p:attrName>ppt_y</p:attrName>
                                        </p:attrNameLst>
                                      </p:cBhvr>
                                      <p:tavLst>
                                        <p:tav tm="0">
                                          <p:val>
                                            <p:strVal val="ppt_y"/>
                                          </p:val>
                                        </p:tav>
                                        <p:tav tm="100000">
                                          <p:val>
                                            <p:strVal val="1+ppt_h/2"/>
                                          </p:val>
                                        </p:tav>
                                      </p:tavLst>
                                    </p:anim>
                                    <p:set>
                                      <p:cBhvr>
                                        <p:cTn id="240" dur="1" fill="hold">
                                          <p:stCondLst>
                                            <p:cond delay="2999"/>
                                          </p:stCondLst>
                                        </p:cTn>
                                        <p:tgtEl>
                                          <p:spTgt spid="12"/>
                                        </p:tgtEl>
                                        <p:attrNameLst>
                                          <p:attrName>style.visibility</p:attrName>
                                        </p:attrNameLst>
                                      </p:cBhvr>
                                      <p:to>
                                        <p:strVal val="hidden"/>
                                      </p:to>
                                    </p:set>
                                  </p:childTnLst>
                                </p:cTn>
                              </p:par>
                              <p:par>
                                <p:cTn id="241" presetID="2" presetClass="exit" presetSubtype="12" fill="hold" grpId="2" nodeType="withEffect">
                                  <p:stCondLst>
                                    <p:cond delay="0"/>
                                  </p:stCondLst>
                                  <p:childTnLst>
                                    <p:anim calcmode="lin" valueType="num">
                                      <p:cBhvr additive="base">
                                        <p:cTn id="242" dur="3000"/>
                                        <p:tgtEl>
                                          <p:spTgt spid="22"/>
                                        </p:tgtEl>
                                        <p:attrNameLst>
                                          <p:attrName>ppt_x</p:attrName>
                                        </p:attrNameLst>
                                      </p:cBhvr>
                                      <p:tavLst>
                                        <p:tav tm="0">
                                          <p:val>
                                            <p:strVal val="ppt_x"/>
                                          </p:val>
                                        </p:tav>
                                        <p:tav tm="100000">
                                          <p:val>
                                            <p:strVal val="0-ppt_w/2"/>
                                          </p:val>
                                        </p:tav>
                                      </p:tavLst>
                                    </p:anim>
                                    <p:anim calcmode="lin" valueType="num">
                                      <p:cBhvr additive="base">
                                        <p:cTn id="243" dur="3000"/>
                                        <p:tgtEl>
                                          <p:spTgt spid="22"/>
                                        </p:tgtEl>
                                        <p:attrNameLst>
                                          <p:attrName>ppt_y</p:attrName>
                                        </p:attrNameLst>
                                      </p:cBhvr>
                                      <p:tavLst>
                                        <p:tav tm="0">
                                          <p:val>
                                            <p:strVal val="ppt_y"/>
                                          </p:val>
                                        </p:tav>
                                        <p:tav tm="100000">
                                          <p:val>
                                            <p:strVal val="1+ppt_h/2"/>
                                          </p:val>
                                        </p:tav>
                                      </p:tavLst>
                                    </p:anim>
                                    <p:set>
                                      <p:cBhvr>
                                        <p:cTn id="244" dur="1" fill="hold">
                                          <p:stCondLst>
                                            <p:cond delay="2999"/>
                                          </p:stCondLst>
                                        </p:cTn>
                                        <p:tgtEl>
                                          <p:spTgt spid="22"/>
                                        </p:tgtEl>
                                        <p:attrNameLst>
                                          <p:attrName>style.visibility</p:attrName>
                                        </p:attrNameLst>
                                      </p:cBhvr>
                                      <p:to>
                                        <p:strVal val="hidden"/>
                                      </p:to>
                                    </p:set>
                                  </p:childTnLst>
                                </p:cTn>
                              </p:par>
                              <p:par>
                                <p:cTn id="245" presetID="2" presetClass="exit" presetSubtype="12" fill="hold" grpId="2" nodeType="withEffect">
                                  <p:stCondLst>
                                    <p:cond delay="0"/>
                                  </p:stCondLst>
                                  <p:childTnLst>
                                    <p:anim calcmode="lin" valueType="num">
                                      <p:cBhvr additive="base">
                                        <p:cTn id="246" dur="3000"/>
                                        <p:tgtEl>
                                          <p:spTgt spid="24"/>
                                        </p:tgtEl>
                                        <p:attrNameLst>
                                          <p:attrName>ppt_x</p:attrName>
                                        </p:attrNameLst>
                                      </p:cBhvr>
                                      <p:tavLst>
                                        <p:tav tm="0">
                                          <p:val>
                                            <p:strVal val="ppt_x"/>
                                          </p:val>
                                        </p:tav>
                                        <p:tav tm="100000">
                                          <p:val>
                                            <p:strVal val="0-ppt_w/2"/>
                                          </p:val>
                                        </p:tav>
                                      </p:tavLst>
                                    </p:anim>
                                    <p:anim calcmode="lin" valueType="num">
                                      <p:cBhvr additive="base">
                                        <p:cTn id="247" dur="3000"/>
                                        <p:tgtEl>
                                          <p:spTgt spid="24"/>
                                        </p:tgtEl>
                                        <p:attrNameLst>
                                          <p:attrName>ppt_y</p:attrName>
                                        </p:attrNameLst>
                                      </p:cBhvr>
                                      <p:tavLst>
                                        <p:tav tm="0">
                                          <p:val>
                                            <p:strVal val="ppt_y"/>
                                          </p:val>
                                        </p:tav>
                                        <p:tav tm="100000">
                                          <p:val>
                                            <p:strVal val="1+ppt_h/2"/>
                                          </p:val>
                                        </p:tav>
                                      </p:tavLst>
                                    </p:anim>
                                    <p:set>
                                      <p:cBhvr>
                                        <p:cTn id="248" dur="1" fill="hold">
                                          <p:stCondLst>
                                            <p:cond delay="2999"/>
                                          </p:stCondLst>
                                        </p:cTn>
                                        <p:tgtEl>
                                          <p:spTgt spid="24"/>
                                        </p:tgtEl>
                                        <p:attrNameLst>
                                          <p:attrName>style.visibility</p:attrName>
                                        </p:attrNameLst>
                                      </p:cBhvr>
                                      <p:to>
                                        <p:strVal val="hidden"/>
                                      </p:to>
                                    </p:set>
                                  </p:childTnLst>
                                </p:cTn>
                              </p:par>
                              <p:par>
                                <p:cTn id="249" presetID="2" presetClass="exit" presetSubtype="12" fill="hold" grpId="2"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1+ppt_h/2"/>
                                          </p:val>
                                        </p:tav>
                                      </p:tavLst>
                                    </p:anim>
                                    <p:set>
                                      <p:cBhvr>
                                        <p:cTn id="252" dur="1" fill="hold">
                                          <p:stCondLst>
                                            <p:cond delay="2999"/>
                                          </p:stCondLst>
                                        </p:cTn>
                                        <p:tgtEl>
                                          <p:spTgt spid="26"/>
                                        </p:tgtEl>
                                        <p:attrNameLst>
                                          <p:attrName>style.visibility</p:attrName>
                                        </p:attrNameLst>
                                      </p:cBhvr>
                                      <p:to>
                                        <p:strVal val="hidden"/>
                                      </p:to>
                                    </p:set>
                                  </p:childTnLst>
                                </p:cTn>
                              </p:par>
                              <p:par>
                                <p:cTn id="253" presetID="2" presetClass="exit" presetSubtype="12" fill="hold" grpId="2" nodeType="withEffect">
                                  <p:stCondLst>
                                    <p:cond delay="0"/>
                                  </p:stCondLst>
                                  <p:childTnLst>
                                    <p:anim calcmode="lin" valueType="num">
                                      <p:cBhvr additive="base">
                                        <p:cTn id="254" dur="3000"/>
                                        <p:tgtEl>
                                          <p:spTgt spid="28"/>
                                        </p:tgtEl>
                                        <p:attrNameLst>
                                          <p:attrName>ppt_x</p:attrName>
                                        </p:attrNameLst>
                                      </p:cBhvr>
                                      <p:tavLst>
                                        <p:tav tm="0">
                                          <p:val>
                                            <p:strVal val="ppt_x"/>
                                          </p:val>
                                        </p:tav>
                                        <p:tav tm="100000">
                                          <p:val>
                                            <p:strVal val="0-ppt_w/2"/>
                                          </p:val>
                                        </p:tav>
                                      </p:tavLst>
                                    </p:anim>
                                    <p:anim calcmode="lin" valueType="num">
                                      <p:cBhvr additive="base">
                                        <p:cTn id="255" dur="3000"/>
                                        <p:tgtEl>
                                          <p:spTgt spid="28"/>
                                        </p:tgtEl>
                                        <p:attrNameLst>
                                          <p:attrName>ppt_y</p:attrName>
                                        </p:attrNameLst>
                                      </p:cBhvr>
                                      <p:tavLst>
                                        <p:tav tm="0">
                                          <p:val>
                                            <p:strVal val="ppt_y"/>
                                          </p:val>
                                        </p:tav>
                                        <p:tav tm="100000">
                                          <p:val>
                                            <p:strVal val="1+ppt_h/2"/>
                                          </p:val>
                                        </p:tav>
                                      </p:tavLst>
                                    </p:anim>
                                    <p:set>
                                      <p:cBhvr>
                                        <p:cTn id="256" dur="1" fill="hold">
                                          <p:stCondLst>
                                            <p:cond delay="2999"/>
                                          </p:stCondLst>
                                        </p:cTn>
                                        <p:tgtEl>
                                          <p:spTgt spid="28"/>
                                        </p:tgtEl>
                                        <p:attrNameLst>
                                          <p:attrName>style.visibility</p:attrName>
                                        </p:attrNameLst>
                                      </p:cBhvr>
                                      <p:to>
                                        <p:strVal val="hidden"/>
                                      </p:to>
                                    </p:set>
                                  </p:childTnLst>
                                </p:cTn>
                              </p:par>
                              <p:par>
                                <p:cTn id="257" presetID="2" presetClass="exit" presetSubtype="12" fill="hold" grpId="2" nodeType="withEffect">
                                  <p:stCondLst>
                                    <p:cond delay="0"/>
                                  </p:stCondLst>
                                  <p:childTnLst>
                                    <p:anim calcmode="lin" valueType="num">
                                      <p:cBhvr additive="base">
                                        <p:cTn id="258" dur="3000"/>
                                        <p:tgtEl>
                                          <p:spTgt spid="30"/>
                                        </p:tgtEl>
                                        <p:attrNameLst>
                                          <p:attrName>ppt_x</p:attrName>
                                        </p:attrNameLst>
                                      </p:cBhvr>
                                      <p:tavLst>
                                        <p:tav tm="0">
                                          <p:val>
                                            <p:strVal val="ppt_x"/>
                                          </p:val>
                                        </p:tav>
                                        <p:tav tm="100000">
                                          <p:val>
                                            <p:strVal val="0-ppt_w/2"/>
                                          </p:val>
                                        </p:tav>
                                      </p:tavLst>
                                    </p:anim>
                                    <p:anim calcmode="lin" valueType="num">
                                      <p:cBhvr additive="base">
                                        <p:cTn id="259" dur="3000"/>
                                        <p:tgtEl>
                                          <p:spTgt spid="30"/>
                                        </p:tgtEl>
                                        <p:attrNameLst>
                                          <p:attrName>ppt_y</p:attrName>
                                        </p:attrNameLst>
                                      </p:cBhvr>
                                      <p:tavLst>
                                        <p:tav tm="0">
                                          <p:val>
                                            <p:strVal val="ppt_y"/>
                                          </p:val>
                                        </p:tav>
                                        <p:tav tm="100000">
                                          <p:val>
                                            <p:strVal val="1+ppt_h/2"/>
                                          </p:val>
                                        </p:tav>
                                      </p:tavLst>
                                    </p:anim>
                                    <p:set>
                                      <p:cBhvr>
                                        <p:cTn id="260" dur="1" fill="hold">
                                          <p:stCondLst>
                                            <p:cond delay="2999"/>
                                          </p:stCondLst>
                                        </p:cTn>
                                        <p:tgtEl>
                                          <p:spTgt spid="30"/>
                                        </p:tgtEl>
                                        <p:attrNameLst>
                                          <p:attrName>style.visibility</p:attrName>
                                        </p:attrNameLst>
                                      </p:cBhvr>
                                      <p:to>
                                        <p:strVal val="hidden"/>
                                      </p:to>
                                    </p:set>
                                  </p:childTnLst>
                                </p:cTn>
                              </p:par>
                              <p:par>
                                <p:cTn id="261" presetID="2" presetClass="exit" presetSubtype="12" fill="hold" grpId="2" nodeType="withEffect">
                                  <p:stCondLst>
                                    <p:cond delay="0"/>
                                  </p:stCondLst>
                                  <p:childTnLst>
                                    <p:anim calcmode="lin" valueType="num">
                                      <p:cBhvr additive="base">
                                        <p:cTn id="262" dur="3000"/>
                                        <p:tgtEl>
                                          <p:spTgt spid="32"/>
                                        </p:tgtEl>
                                        <p:attrNameLst>
                                          <p:attrName>ppt_x</p:attrName>
                                        </p:attrNameLst>
                                      </p:cBhvr>
                                      <p:tavLst>
                                        <p:tav tm="0">
                                          <p:val>
                                            <p:strVal val="ppt_x"/>
                                          </p:val>
                                        </p:tav>
                                        <p:tav tm="100000">
                                          <p:val>
                                            <p:strVal val="0-ppt_w/2"/>
                                          </p:val>
                                        </p:tav>
                                      </p:tavLst>
                                    </p:anim>
                                    <p:anim calcmode="lin" valueType="num">
                                      <p:cBhvr additive="base">
                                        <p:cTn id="263" dur="3000"/>
                                        <p:tgtEl>
                                          <p:spTgt spid="32"/>
                                        </p:tgtEl>
                                        <p:attrNameLst>
                                          <p:attrName>ppt_y</p:attrName>
                                        </p:attrNameLst>
                                      </p:cBhvr>
                                      <p:tavLst>
                                        <p:tav tm="0">
                                          <p:val>
                                            <p:strVal val="ppt_y"/>
                                          </p:val>
                                        </p:tav>
                                        <p:tav tm="100000">
                                          <p:val>
                                            <p:strVal val="1+ppt_h/2"/>
                                          </p:val>
                                        </p:tav>
                                      </p:tavLst>
                                    </p:anim>
                                    <p:set>
                                      <p:cBhvr>
                                        <p:cTn id="264" dur="1" fill="hold">
                                          <p:stCondLst>
                                            <p:cond delay="2999"/>
                                          </p:stCondLst>
                                        </p:cTn>
                                        <p:tgtEl>
                                          <p:spTgt spid="32"/>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34"/>
                                        </p:tgtEl>
                                        <p:attrNameLst>
                                          <p:attrName>ppt_x</p:attrName>
                                        </p:attrNameLst>
                                      </p:cBhvr>
                                      <p:tavLst>
                                        <p:tav tm="0">
                                          <p:val>
                                            <p:strVal val="ppt_x"/>
                                          </p:val>
                                        </p:tav>
                                        <p:tav tm="100000">
                                          <p:val>
                                            <p:strVal val="0-ppt_w/2"/>
                                          </p:val>
                                        </p:tav>
                                      </p:tavLst>
                                    </p:anim>
                                    <p:anim calcmode="lin" valueType="num">
                                      <p:cBhvr additive="base">
                                        <p:cTn id="267" dur="3000"/>
                                        <p:tgtEl>
                                          <p:spTgt spid="34"/>
                                        </p:tgtEl>
                                        <p:attrNameLst>
                                          <p:attrName>ppt_y</p:attrName>
                                        </p:attrNameLst>
                                      </p:cBhvr>
                                      <p:tavLst>
                                        <p:tav tm="0">
                                          <p:val>
                                            <p:strVal val="ppt_y"/>
                                          </p:val>
                                        </p:tav>
                                        <p:tav tm="100000">
                                          <p:val>
                                            <p:strVal val="1+ppt_h/2"/>
                                          </p:val>
                                        </p:tav>
                                      </p:tavLst>
                                    </p:anim>
                                    <p:set>
                                      <p:cBhvr>
                                        <p:cTn id="268" dur="1" fill="hold">
                                          <p:stCondLst>
                                            <p:cond delay="2999"/>
                                          </p:stCondLst>
                                        </p:cTn>
                                        <p:tgtEl>
                                          <p:spTgt spid="34"/>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36"/>
                                        </p:tgtEl>
                                        <p:attrNameLst>
                                          <p:attrName>ppt_x</p:attrName>
                                        </p:attrNameLst>
                                      </p:cBhvr>
                                      <p:tavLst>
                                        <p:tav tm="0">
                                          <p:val>
                                            <p:strVal val="ppt_x"/>
                                          </p:val>
                                        </p:tav>
                                        <p:tav tm="100000">
                                          <p:val>
                                            <p:strVal val="0-ppt_w/2"/>
                                          </p:val>
                                        </p:tav>
                                      </p:tavLst>
                                    </p:anim>
                                    <p:anim calcmode="lin" valueType="num">
                                      <p:cBhvr additive="base">
                                        <p:cTn id="271" dur="3000"/>
                                        <p:tgtEl>
                                          <p:spTgt spid="36"/>
                                        </p:tgtEl>
                                        <p:attrNameLst>
                                          <p:attrName>ppt_y</p:attrName>
                                        </p:attrNameLst>
                                      </p:cBhvr>
                                      <p:tavLst>
                                        <p:tav tm="0">
                                          <p:val>
                                            <p:strVal val="ppt_y"/>
                                          </p:val>
                                        </p:tav>
                                        <p:tav tm="100000">
                                          <p:val>
                                            <p:strVal val="1+ppt_h/2"/>
                                          </p:val>
                                        </p:tav>
                                      </p:tavLst>
                                    </p:anim>
                                    <p:set>
                                      <p:cBhvr>
                                        <p:cTn id="272" dur="1" fill="hold">
                                          <p:stCondLst>
                                            <p:cond delay="2999"/>
                                          </p:stCondLst>
                                        </p:cTn>
                                        <p:tgtEl>
                                          <p:spTgt spid="36"/>
                                        </p:tgtEl>
                                        <p:attrNameLst>
                                          <p:attrName>style.visibility</p:attrName>
                                        </p:attrNameLst>
                                      </p:cBhvr>
                                      <p:to>
                                        <p:strVal val="hidden"/>
                                      </p:to>
                                    </p:set>
                                  </p:childTnLst>
                                </p:cTn>
                              </p:par>
                              <p:par>
                                <p:cTn id="273" presetID="2" presetClass="entr" presetSubtype="2"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additive="base">
                                        <p:cTn id="275" dur="3000" fill="hold"/>
                                        <p:tgtEl>
                                          <p:spTgt spid="4"/>
                                        </p:tgtEl>
                                        <p:attrNameLst>
                                          <p:attrName>ppt_x</p:attrName>
                                        </p:attrNameLst>
                                      </p:cBhvr>
                                      <p:tavLst>
                                        <p:tav tm="0">
                                          <p:val>
                                            <p:strVal val="1+#ppt_w/2"/>
                                          </p:val>
                                        </p:tav>
                                        <p:tav tm="100000">
                                          <p:val>
                                            <p:strVal val="#ppt_x"/>
                                          </p:val>
                                        </p:tav>
                                      </p:tavLst>
                                    </p:anim>
                                    <p:anim calcmode="lin" valueType="num">
                                      <p:cBhvr additive="base">
                                        <p:cTn id="276"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guassu Falls-large pix.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Menos"/>
          <p:cNvSpPr/>
          <p:nvPr/>
        </p:nvSpPr>
        <p:spPr>
          <a:xfrm rot="18940252">
            <a:off x="1186023" y="1770738"/>
            <a:ext cx="4556966" cy="752792"/>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3613445" y="1803740"/>
            <a:ext cx="4482383" cy="748600"/>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829755">
            <a:off x="3425159" y="4331752"/>
            <a:ext cx="4612103" cy="766898"/>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3630521">
            <a:off x="866879" y="4312316"/>
            <a:ext cx="4655527" cy="1279871"/>
          </a:xfrm>
          <a:prstGeom prst="mathMinus">
            <a:avLst>
              <a:gd name="adj1" fmla="val 13668"/>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940252">
            <a:off x="971709" y="1485009"/>
            <a:ext cx="4556966" cy="752792"/>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3614352">
            <a:off x="3827757" y="1518012"/>
            <a:ext cx="4482383" cy="748600"/>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829755">
            <a:off x="3686256" y="4565942"/>
            <a:ext cx="4661411" cy="719564"/>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3630521">
            <a:off x="983599" y="4135699"/>
            <a:ext cx="4655527" cy="1208545"/>
          </a:xfrm>
          <a:prstGeom prst="mathMinus">
            <a:avLst>
              <a:gd name="adj1" fmla="val 13668"/>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940252">
            <a:off x="685956" y="1270672"/>
            <a:ext cx="4556966" cy="752792"/>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14352">
            <a:off x="4113510" y="1303674"/>
            <a:ext cx="4482383" cy="748600"/>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3630521">
            <a:off x="606942" y="4631118"/>
            <a:ext cx="4655527" cy="1155462"/>
          </a:xfrm>
          <a:prstGeom prst="mathMinus">
            <a:avLst>
              <a:gd name="adj1" fmla="val 13668"/>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829755">
            <a:off x="3900572" y="4777171"/>
            <a:ext cx="4661411" cy="719564"/>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8940252">
            <a:off x="471643" y="1056357"/>
            <a:ext cx="4556966" cy="752792"/>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3614352">
            <a:off x="4327824" y="1089360"/>
            <a:ext cx="4482383" cy="748600"/>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18830622">
            <a:off x="4054561" y="4978653"/>
            <a:ext cx="4716243" cy="758110"/>
          </a:xfrm>
          <a:prstGeom prst="mathMinus">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3630521">
            <a:off x="392626" y="4845433"/>
            <a:ext cx="4655527" cy="1155463"/>
          </a:xfrm>
          <a:prstGeom prst="mathMinus">
            <a:avLst>
              <a:gd name="adj1" fmla="val 13668"/>
            </a:avLst>
          </a:prstGeom>
          <a:gradFill flip="none" rotWithShape="1">
            <a:gsLst>
              <a:gs pos="3500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plus(in)">
                                      <p:cBhvr>
                                        <p:cTn id="28" dur="3000"/>
                                        <p:tgtEl>
                                          <p:spTgt spid="12"/>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plus(in)">
                                      <p:cBhvr>
                                        <p:cTn id="31" dur="3000"/>
                                        <p:tgtEl>
                                          <p:spTgt spid="13"/>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plus(in)">
                                      <p:cBhvr>
                                        <p:cTn id="37" dur="3000"/>
                                        <p:tgtEl>
                                          <p:spTgt spid="15"/>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plus(in)">
                                      <p:cBhvr>
                                        <p:cTn id="40" dur="3000"/>
                                        <p:tgtEl>
                                          <p:spTgt spid="16"/>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plus(in)">
                                      <p:cBhvr>
                                        <p:cTn id="43" dur="3000"/>
                                        <p:tgtEl>
                                          <p:spTgt spid="1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plus(in)">
                                      <p:cBhvr>
                                        <p:cTn id="46" dur="3000"/>
                                        <p:tgtEl>
                                          <p:spTgt spid="18"/>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plus(in)">
                                      <p:cBhvr>
                                        <p:cTn id="49" dur="3000"/>
                                        <p:tgtEl>
                                          <p:spTgt spid="19"/>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plus(in)">
                                      <p:cBhvr>
                                        <p:cTn id="52" dur="3000"/>
                                        <p:tgtEl>
                                          <p:spTgt spid="2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plus(in)">
                                      <p:cBhvr>
                                        <p:cTn id="55" dur="3000"/>
                                        <p:tgtEl>
                                          <p:spTgt spid="21"/>
                                        </p:tgtEl>
                                      </p:cBhvr>
                                    </p:animEffect>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6"/>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7"/>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8"/>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9"/>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20"/>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childTnLst>
                          </p:cTn>
                        </p:par>
                        <p:par>
                          <p:cTn id="88" fill="hold">
                            <p:stCondLst>
                              <p:cond delay="3000"/>
                            </p:stCondLst>
                            <p:childTnLst>
                              <p:par>
                                <p:cTn id="89" presetID="2" presetClass="exit" presetSubtype="6" fill="hold" grpId="2" nodeType="afterEffect">
                                  <p:stCondLst>
                                    <p:cond delay="0"/>
                                  </p:stCondLst>
                                  <p:childTnLst>
                                    <p:anim calcmode="lin" valueType="num">
                                      <p:cBhvr additive="base">
                                        <p:cTn id="90" dur="3000"/>
                                        <p:tgtEl>
                                          <p:spTgt spid="6"/>
                                        </p:tgtEl>
                                        <p:attrNameLst>
                                          <p:attrName>ppt_x</p:attrName>
                                        </p:attrNameLst>
                                      </p:cBhvr>
                                      <p:tavLst>
                                        <p:tav tm="0">
                                          <p:val>
                                            <p:strVal val="ppt_x"/>
                                          </p:val>
                                        </p:tav>
                                        <p:tav tm="100000">
                                          <p:val>
                                            <p:strVal val="1+ppt_w/2"/>
                                          </p:val>
                                        </p:tav>
                                      </p:tavLst>
                                    </p:anim>
                                    <p:anim calcmode="lin" valueType="num">
                                      <p:cBhvr additive="base">
                                        <p:cTn id="91" dur="3000"/>
                                        <p:tgtEl>
                                          <p:spTgt spid="6"/>
                                        </p:tgtEl>
                                        <p:attrNameLst>
                                          <p:attrName>ppt_y</p:attrName>
                                        </p:attrNameLst>
                                      </p:cBhvr>
                                      <p:tavLst>
                                        <p:tav tm="0">
                                          <p:val>
                                            <p:strVal val="ppt_y"/>
                                          </p:val>
                                        </p:tav>
                                        <p:tav tm="100000">
                                          <p:val>
                                            <p:strVal val="1+ppt_h/2"/>
                                          </p:val>
                                        </p:tav>
                                      </p:tavLst>
                                    </p:anim>
                                    <p:set>
                                      <p:cBhvr>
                                        <p:cTn id="92" dur="1" fill="hold">
                                          <p:stCondLst>
                                            <p:cond delay="2999"/>
                                          </p:stCondLst>
                                        </p:cTn>
                                        <p:tgtEl>
                                          <p:spTgt spid="6"/>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1+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1+ppt_w/2"/>
                                          </p:val>
                                        </p:tav>
                                      </p:tavLst>
                                    </p:anim>
                                    <p:anim calcmode="lin" valueType="num">
                                      <p:cBhvr additive="base">
                                        <p:cTn id="99" dur="3000"/>
                                        <p:tgtEl>
                                          <p:spTgt spid="14"/>
                                        </p:tgtEl>
                                        <p:attrNameLst>
                                          <p:attrName>ppt_y</p:attrName>
                                        </p:attrNameLst>
                                      </p:cBhvr>
                                      <p:tavLst>
                                        <p:tav tm="0">
                                          <p:val>
                                            <p:strVal val="ppt_y"/>
                                          </p:val>
                                        </p:tav>
                                        <p:tav tm="100000">
                                          <p:val>
                                            <p:strVal val="1+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8"/>
                                        </p:tgtEl>
                                        <p:attrNameLst>
                                          <p:attrName>ppt_x</p:attrName>
                                        </p:attrNameLst>
                                      </p:cBhvr>
                                      <p:tavLst>
                                        <p:tav tm="0">
                                          <p:val>
                                            <p:strVal val="ppt_x"/>
                                          </p:val>
                                        </p:tav>
                                        <p:tav tm="100000">
                                          <p:val>
                                            <p:strVal val="1+ppt_w/2"/>
                                          </p:val>
                                        </p:tav>
                                      </p:tavLst>
                                    </p:anim>
                                    <p:anim calcmode="lin" valueType="num">
                                      <p:cBhvr additive="base">
                                        <p:cTn id="103" dur="3000"/>
                                        <p:tgtEl>
                                          <p:spTgt spid="18"/>
                                        </p:tgtEl>
                                        <p:attrNameLst>
                                          <p:attrName>ppt_y</p:attrName>
                                        </p:attrNameLst>
                                      </p:cBhvr>
                                      <p:tavLst>
                                        <p:tav tm="0">
                                          <p:val>
                                            <p:strVal val="ppt_y"/>
                                          </p:val>
                                        </p:tav>
                                        <p:tav tm="100000">
                                          <p:val>
                                            <p:strVal val="1+ppt_h/2"/>
                                          </p:val>
                                        </p:tav>
                                      </p:tavLst>
                                    </p:anim>
                                    <p:set>
                                      <p:cBhvr>
                                        <p:cTn id="104" dur="1" fill="hold">
                                          <p:stCondLst>
                                            <p:cond delay="2999"/>
                                          </p:stCondLst>
                                        </p:cTn>
                                        <p:tgtEl>
                                          <p:spTgt spid="18"/>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0-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1"/>
                                        </p:tgtEl>
                                        <p:attrNameLst>
                                          <p:attrName>ppt_x</p:attrName>
                                        </p:attrNameLst>
                                      </p:cBhvr>
                                      <p:tavLst>
                                        <p:tav tm="0">
                                          <p:val>
                                            <p:strVal val="ppt_x"/>
                                          </p:val>
                                        </p:tav>
                                        <p:tav tm="100000">
                                          <p:val>
                                            <p:strVal val="0-ppt_w/2"/>
                                          </p:val>
                                        </p:tav>
                                      </p:tavLst>
                                    </p:anim>
                                    <p:anim calcmode="lin" valueType="num">
                                      <p:cBhvr additive="base">
                                        <p:cTn id="111" dur="3000"/>
                                        <p:tgtEl>
                                          <p:spTgt spid="11"/>
                                        </p:tgtEl>
                                        <p:attrNameLst>
                                          <p:attrName>ppt_y</p:attrName>
                                        </p:attrNameLst>
                                      </p:cBhvr>
                                      <p:tavLst>
                                        <p:tav tm="0">
                                          <p:val>
                                            <p:strVal val="ppt_y"/>
                                          </p:val>
                                        </p:tav>
                                        <p:tav tm="100000">
                                          <p:val>
                                            <p:strVal val="1+ppt_h/2"/>
                                          </p:val>
                                        </p:tav>
                                      </p:tavLst>
                                    </p:anim>
                                    <p:set>
                                      <p:cBhvr>
                                        <p:cTn id="112" dur="1" fill="hold">
                                          <p:stCondLst>
                                            <p:cond delay="2999"/>
                                          </p:stCondLst>
                                        </p:cTn>
                                        <p:tgtEl>
                                          <p:spTgt spid="11"/>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5"/>
                                        </p:tgtEl>
                                        <p:attrNameLst>
                                          <p:attrName>ppt_x</p:attrName>
                                        </p:attrNameLst>
                                      </p:cBhvr>
                                      <p:tavLst>
                                        <p:tav tm="0">
                                          <p:val>
                                            <p:strVal val="ppt_x"/>
                                          </p:val>
                                        </p:tav>
                                        <p:tav tm="100000">
                                          <p:val>
                                            <p:strVal val="0-ppt_w/2"/>
                                          </p:val>
                                        </p:tav>
                                      </p:tavLst>
                                    </p:anim>
                                    <p:anim calcmode="lin" valueType="num">
                                      <p:cBhvr additive="base">
                                        <p:cTn id="115" dur="3000"/>
                                        <p:tgtEl>
                                          <p:spTgt spid="15"/>
                                        </p:tgtEl>
                                        <p:attrNameLst>
                                          <p:attrName>ppt_y</p:attrName>
                                        </p:attrNameLst>
                                      </p:cBhvr>
                                      <p:tavLst>
                                        <p:tav tm="0">
                                          <p:val>
                                            <p:strVal val="ppt_y"/>
                                          </p:val>
                                        </p:tav>
                                        <p:tav tm="100000">
                                          <p:val>
                                            <p:strVal val="1+ppt_h/2"/>
                                          </p:val>
                                        </p:tav>
                                      </p:tavLst>
                                    </p:anim>
                                    <p:set>
                                      <p:cBhvr>
                                        <p:cTn id="116" dur="1" fill="hold">
                                          <p:stCondLst>
                                            <p:cond delay="2999"/>
                                          </p:stCondLst>
                                        </p:cTn>
                                        <p:tgtEl>
                                          <p:spTgt spid="15"/>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9"/>
                                        </p:tgtEl>
                                        <p:attrNameLst>
                                          <p:attrName>ppt_x</p:attrName>
                                        </p:attrNameLst>
                                      </p:cBhvr>
                                      <p:tavLst>
                                        <p:tav tm="0">
                                          <p:val>
                                            <p:strVal val="ppt_x"/>
                                          </p:val>
                                        </p:tav>
                                        <p:tav tm="100000">
                                          <p:val>
                                            <p:strVal val="0-ppt_w/2"/>
                                          </p:val>
                                        </p:tav>
                                      </p:tavLst>
                                    </p:anim>
                                    <p:anim calcmode="lin" valueType="num">
                                      <p:cBhvr additive="base">
                                        <p:cTn id="119" dur="3000"/>
                                        <p:tgtEl>
                                          <p:spTgt spid="19"/>
                                        </p:tgtEl>
                                        <p:attrNameLst>
                                          <p:attrName>ppt_y</p:attrName>
                                        </p:attrNameLst>
                                      </p:cBhvr>
                                      <p:tavLst>
                                        <p:tav tm="0">
                                          <p:val>
                                            <p:strVal val="ppt_y"/>
                                          </p:val>
                                        </p:tav>
                                        <p:tav tm="100000">
                                          <p:val>
                                            <p:strVal val="1+ppt_h/2"/>
                                          </p:val>
                                        </p:tav>
                                      </p:tavLst>
                                    </p:anim>
                                    <p:set>
                                      <p:cBhvr>
                                        <p:cTn id="120" dur="1" fill="hold">
                                          <p:stCondLst>
                                            <p:cond delay="2999"/>
                                          </p:stCondLst>
                                        </p:cTn>
                                        <p:tgtEl>
                                          <p:spTgt spid="19"/>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0-ppt_h/2"/>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2"/>
                                        </p:tgtEl>
                                        <p:attrNameLst>
                                          <p:attrName>ppt_x</p:attrName>
                                        </p:attrNameLst>
                                      </p:cBhvr>
                                      <p:tavLst>
                                        <p:tav tm="0">
                                          <p:val>
                                            <p:strVal val="ppt_x"/>
                                          </p:val>
                                        </p:tav>
                                        <p:tav tm="100000">
                                          <p:val>
                                            <p:strVal val="0-ppt_w/2"/>
                                          </p:val>
                                        </p:tav>
                                      </p:tavLst>
                                    </p:anim>
                                    <p:anim calcmode="lin" valueType="num">
                                      <p:cBhvr additive="base">
                                        <p:cTn id="127" dur="3000"/>
                                        <p:tgtEl>
                                          <p:spTgt spid="12"/>
                                        </p:tgtEl>
                                        <p:attrNameLst>
                                          <p:attrName>ppt_y</p:attrName>
                                        </p:attrNameLst>
                                      </p:cBhvr>
                                      <p:tavLst>
                                        <p:tav tm="0">
                                          <p:val>
                                            <p:strVal val="ppt_y"/>
                                          </p:val>
                                        </p:tav>
                                        <p:tav tm="100000">
                                          <p:val>
                                            <p:strVal val="0-ppt_h/2"/>
                                          </p:val>
                                        </p:tav>
                                      </p:tavLst>
                                    </p:anim>
                                    <p:set>
                                      <p:cBhvr>
                                        <p:cTn id="128" dur="1" fill="hold">
                                          <p:stCondLst>
                                            <p:cond delay="2999"/>
                                          </p:stCondLst>
                                        </p:cTn>
                                        <p:tgtEl>
                                          <p:spTgt spid="12"/>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0-ppt_w/2"/>
                                          </p:val>
                                        </p:tav>
                                      </p:tavLst>
                                    </p:anim>
                                    <p:anim calcmode="lin" valueType="num">
                                      <p:cBhvr additive="base">
                                        <p:cTn id="131" dur="3000"/>
                                        <p:tgtEl>
                                          <p:spTgt spid="17"/>
                                        </p:tgtEl>
                                        <p:attrNameLst>
                                          <p:attrName>ppt_y</p:attrName>
                                        </p:attrNameLst>
                                      </p:cBhvr>
                                      <p:tavLst>
                                        <p:tav tm="0">
                                          <p:val>
                                            <p:strVal val="ppt_y"/>
                                          </p:val>
                                        </p:tav>
                                        <p:tav tm="100000">
                                          <p:val>
                                            <p:strVal val="0-ppt_h/2"/>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0-ppt_w/2"/>
                                          </p:val>
                                        </p:tav>
                                      </p:tavLst>
                                    </p:anim>
                                    <p:anim calcmode="lin" valueType="num">
                                      <p:cBhvr additive="base">
                                        <p:cTn id="135" dur="3000"/>
                                        <p:tgtEl>
                                          <p:spTgt spid="20"/>
                                        </p:tgtEl>
                                        <p:attrNameLst>
                                          <p:attrName>ppt_y</p:attrName>
                                        </p:attrNameLst>
                                      </p:cBhvr>
                                      <p:tavLst>
                                        <p:tav tm="0">
                                          <p:val>
                                            <p:strVal val="ppt_y"/>
                                          </p:val>
                                        </p:tav>
                                        <p:tav tm="100000">
                                          <p:val>
                                            <p:strVal val="0-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0-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3000"/>
                                        <p:tgtEl>
                                          <p:spTgt spid="16"/>
                                        </p:tgtEl>
                                        <p:attrNameLst>
                                          <p:attrName>ppt_x</p:attrName>
                                        </p:attrNameLst>
                                      </p:cBhvr>
                                      <p:tavLst>
                                        <p:tav tm="0">
                                          <p:val>
                                            <p:strVal val="ppt_x"/>
                                          </p:val>
                                        </p:tav>
                                        <p:tav tm="100000">
                                          <p:val>
                                            <p:strVal val="1+ppt_w/2"/>
                                          </p:val>
                                        </p:tav>
                                      </p:tavLst>
                                    </p:anim>
                                    <p:anim calcmode="lin" valueType="num">
                                      <p:cBhvr additive="base">
                                        <p:cTn id="143" dur="3000"/>
                                        <p:tgtEl>
                                          <p:spTgt spid="16"/>
                                        </p:tgtEl>
                                        <p:attrNameLst>
                                          <p:attrName>ppt_y</p:attrName>
                                        </p:attrNameLst>
                                      </p:cBhvr>
                                      <p:tavLst>
                                        <p:tav tm="0">
                                          <p:val>
                                            <p:strVal val="ppt_y"/>
                                          </p:val>
                                        </p:tav>
                                        <p:tav tm="100000">
                                          <p:val>
                                            <p:strVal val="0-ppt_h/2"/>
                                          </p:val>
                                        </p:tav>
                                      </p:tavLst>
                                    </p:anim>
                                    <p:set>
                                      <p:cBhvr>
                                        <p:cTn id="144" dur="1" fill="hold">
                                          <p:stCondLst>
                                            <p:cond delay="2999"/>
                                          </p:stCondLst>
                                        </p:cTn>
                                        <p:tgtEl>
                                          <p:spTgt spid="16"/>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1+ppt_w/2"/>
                                          </p:val>
                                        </p:tav>
                                      </p:tavLst>
                                    </p:anim>
                                    <p:anim calcmode="lin" valueType="num">
                                      <p:cBhvr additive="base">
                                        <p:cTn id="147" dur="3000"/>
                                        <p:tgtEl>
                                          <p:spTgt spid="21"/>
                                        </p:tgtEl>
                                        <p:attrNameLst>
                                          <p:attrName>ppt_y</p:attrName>
                                        </p:attrNameLst>
                                      </p:cBhvr>
                                      <p:tavLst>
                                        <p:tav tm="0">
                                          <p:val>
                                            <p:strVal val="ppt_y"/>
                                          </p:val>
                                        </p:tav>
                                        <p:tav tm="100000">
                                          <p:val>
                                            <p:strVal val="0-ppt_h/2"/>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3"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0-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2/3*#ppt_w"/>
                                          </p:val>
                                        </p:tav>
                                        <p:tav tm="100000">
                                          <p:val>
                                            <p:strVal val="#ppt_w"/>
                                          </p:val>
                                        </p:tav>
                                      </p:tavLst>
                                    </p:anim>
                                    <p:anim calcmode="lin" valueType="num">
                                      <p:cBhvr>
                                        <p:cTn id="156" dur="3000" fill="hold"/>
                                        <p:tgtEl>
                                          <p:spTgt spid="4"/>
                                        </p:tgtEl>
                                        <p:attrNameLst>
                                          <p:attrName>ppt_h</p:attrName>
                                        </p:attrNameLst>
                                      </p:cBhvr>
                                      <p:tavLst>
                                        <p:tav tm="0">
                                          <p:val>
                                            <p:strVal val="2/3*#ppt_h"/>
                                          </p:val>
                                        </p:tav>
                                        <p:tav tm="100000">
                                          <p:val>
                                            <p:strVal val="#ppt_h"/>
                                          </p:val>
                                        </p:tav>
                                      </p:tavLst>
                                    </p:anim>
                                  </p:childTnLst>
                                </p:cTn>
                              </p:par>
                              <p:par>
                                <p:cTn id="157" presetID="8"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diamond(out)">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810132.jpg"/>
          <p:cNvPicPr>
            <a:picLocks noChangeAspect="1"/>
          </p:cNvPicPr>
          <p:nvPr/>
        </p:nvPicPr>
        <p:blipFill>
          <a:blip r:embed="rId2"/>
          <a:stretch>
            <a:fillRect/>
          </a:stretch>
        </p:blipFill>
        <p:spPr>
          <a:xfrm>
            <a:off x="2000250" y="0"/>
            <a:ext cx="5143500" cy="6858000"/>
          </a:xfrm>
          <a:prstGeom prst="rect">
            <a:avLst/>
          </a:prstGeom>
          <a:scene3d>
            <a:camera prst="orthographicFront"/>
            <a:lightRig rig="threePt" dir="t"/>
          </a:scene3d>
          <a:sp3d>
            <a:bevelT prst="angle"/>
          </a:sp3d>
        </p:spPr>
      </p:pic>
      <p:sp>
        <p:nvSpPr>
          <p:cNvPr id="5" name="4 Triángulo isósceles"/>
          <p:cNvSpPr/>
          <p:nvPr/>
        </p:nvSpPr>
        <p:spPr>
          <a:xfrm>
            <a:off x="285720" y="6072182"/>
            <a:ext cx="1571604"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85720" y="5214926"/>
            <a:ext cx="1571604"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85720" y="4357670"/>
            <a:ext cx="1571604"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285720" y="3500414"/>
            <a:ext cx="1571604"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85720" y="2643158"/>
            <a:ext cx="1571604"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285720" y="1785902"/>
            <a:ext cx="1571604"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285720" y="857232"/>
            <a:ext cx="1571604"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285720" y="-24"/>
            <a:ext cx="1571604"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7429520" y="6072206"/>
            <a:ext cx="1428728"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7429520" y="5214950"/>
            <a:ext cx="1428728"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a:off x="7429520" y="4357694"/>
            <a:ext cx="1428728"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a:off x="7429520" y="3500438"/>
            <a:ext cx="1428728"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7429520" y="2643182"/>
            <a:ext cx="1428728"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7429520" y="1785926"/>
            <a:ext cx="1428728"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7429520" y="857256"/>
            <a:ext cx="1428728"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7429520" y="0"/>
            <a:ext cx="1428728" cy="785818"/>
          </a:xfrm>
          <a:prstGeom prst="triangle">
            <a:avLst/>
          </a:prstGeom>
          <a:gradFill flip="none" rotWithShape="1">
            <a:gsLst>
              <a:gs pos="51000">
                <a:srgbClr val="8488C4">
                  <a:alpha val="0"/>
                </a:srgbClr>
              </a:gs>
              <a:gs pos="53000">
                <a:srgbClr val="D4DEFF"/>
              </a:gs>
              <a:gs pos="83000">
                <a:srgbClr val="D4DEFF"/>
              </a:gs>
              <a:gs pos="100000">
                <a:srgbClr val="96AB94"/>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000"/>
                                        <p:tgtEl>
                                          <p:spTgt spid="4"/>
                                        </p:tgtEl>
                                      </p:cBhvr>
                                    </p:animEffect>
                                    <p:anim calcmode="lin" valueType="num">
                                      <p:cBhvr>
                                        <p:cTn id="11" dur="3000" fill="hold"/>
                                        <p:tgtEl>
                                          <p:spTgt spid="4"/>
                                        </p:tgtEl>
                                        <p:attrNameLst>
                                          <p:attrName>ppt_x</p:attrName>
                                        </p:attrNameLst>
                                      </p:cBhvr>
                                      <p:tavLst>
                                        <p:tav tm="0">
                                          <p:val>
                                            <p:strVal val="#ppt_x"/>
                                          </p:val>
                                        </p:tav>
                                        <p:tav tm="100000">
                                          <p:val>
                                            <p:strVal val="#ppt_x"/>
                                          </p:val>
                                        </p:tav>
                                      </p:tavLst>
                                    </p:anim>
                                    <p:anim calcmode="lin" valueType="num">
                                      <p:cBhvr>
                                        <p:cTn id="12" dur="3000" fill="hold"/>
                                        <p:tgtEl>
                                          <p:spTgt spid="4"/>
                                        </p:tgtEl>
                                        <p:attrNameLst>
                                          <p:attrName>ppt_y</p:attrName>
                                        </p:attrNameLst>
                                      </p:cBhvr>
                                      <p:tavLst>
                                        <p:tav tm="0">
                                          <p:val>
                                            <p:strVal val="#ppt_y+.1"/>
                                          </p:val>
                                        </p:tav>
                                        <p:tav tm="100000">
                                          <p:val>
                                            <p:strVal val="#ppt_y"/>
                                          </p:val>
                                        </p:tav>
                                      </p:tavLst>
                                    </p:anim>
                                  </p:childTnLst>
                                </p:cTn>
                              </p:par>
                              <p:par>
                                <p:cTn id="13" presetID="13" presetClass="entr" presetSubtype="16"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3000"/>
                                        <p:tgtEl>
                                          <p:spTgt spid="5"/>
                                        </p:tgtEl>
                                      </p:cBhvr>
                                    </p:animEffect>
                                  </p:childTnLst>
                                </p:cTn>
                              </p:par>
                              <p:par>
                                <p:cTn id="16" presetID="2" presetClass="entr" presetSubtype="4"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1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3000"/>
                                        <p:tgtEl>
                                          <p:spTgt spid="6"/>
                                        </p:tgtEl>
                                      </p:cBhvr>
                                    </p:animEffect>
                                  </p:childTnLst>
                                </p:cTn>
                              </p:par>
                              <p:par>
                                <p:cTn id="23" presetID="2" presetClass="entr" presetSubtype="4" fill="hold" grpId="1"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3000" fill="hold"/>
                                        <p:tgtEl>
                                          <p:spTgt spid="6"/>
                                        </p:tgtEl>
                                        <p:attrNameLst>
                                          <p:attrName>ppt_x</p:attrName>
                                        </p:attrNameLst>
                                      </p:cBhvr>
                                      <p:tavLst>
                                        <p:tav tm="0">
                                          <p:val>
                                            <p:strVal val="#ppt_x"/>
                                          </p:val>
                                        </p:tav>
                                        <p:tav tm="100000">
                                          <p:val>
                                            <p:strVal val="#ppt_x"/>
                                          </p:val>
                                        </p:tav>
                                      </p:tavLst>
                                    </p:anim>
                                    <p:anim calcmode="lin" valueType="num">
                                      <p:cBhvr additive="base">
                                        <p:cTn id="26" dur="3000" fill="hold"/>
                                        <p:tgtEl>
                                          <p:spTgt spid="6"/>
                                        </p:tgtEl>
                                        <p:attrNameLst>
                                          <p:attrName>ppt_y</p:attrName>
                                        </p:attrNameLst>
                                      </p:cBhvr>
                                      <p:tavLst>
                                        <p:tav tm="0">
                                          <p:val>
                                            <p:strVal val="1+#ppt_h/2"/>
                                          </p:val>
                                        </p:tav>
                                        <p:tav tm="100000">
                                          <p:val>
                                            <p:strVal val="#ppt_y"/>
                                          </p:val>
                                        </p:tav>
                                      </p:tavLst>
                                    </p:anim>
                                  </p:childTnLst>
                                </p:cTn>
                              </p:par>
                              <p:par>
                                <p:cTn id="27" presetID="13" presetClass="entr" presetSubtype="16"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plus(in)">
                                      <p:cBhvr>
                                        <p:cTn id="29" dur="3000"/>
                                        <p:tgtEl>
                                          <p:spTgt spid="7"/>
                                        </p:tgtEl>
                                      </p:cBhvr>
                                    </p:animEffect>
                                  </p:childTnLst>
                                </p:cTn>
                              </p:par>
                              <p:par>
                                <p:cTn id="30" presetID="2" presetClass="entr" presetSubtype="4" fill="hold" grpId="1"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3000" fill="hold"/>
                                        <p:tgtEl>
                                          <p:spTgt spid="7"/>
                                        </p:tgtEl>
                                        <p:attrNameLst>
                                          <p:attrName>ppt_x</p:attrName>
                                        </p:attrNameLst>
                                      </p:cBhvr>
                                      <p:tavLst>
                                        <p:tav tm="0">
                                          <p:val>
                                            <p:strVal val="#ppt_x"/>
                                          </p:val>
                                        </p:tav>
                                        <p:tav tm="100000">
                                          <p:val>
                                            <p:strVal val="#ppt_x"/>
                                          </p:val>
                                        </p:tav>
                                      </p:tavLst>
                                    </p:anim>
                                    <p:anim calcmode="lin" valueType="num">
                                      <p:cBhvr additive="base">
                                        <p:cTn id="33" dur="3000" fill="hold"/>
                                        <p:tgtEl>
                                          <p:spTgt spid="7"/>
                                        </p:tgtEl>
                                        <p:attrNameLst>
                                          <p:attrName>ppt_y</p:attrName>
                                        </p:attrNameLst>
                                      </p:cBhvr>
                                      <p:tavLst>
                                        <p:tav tm="0">
                                          <p:val>
                                            <p:strVal val="1+#ppt_h/2"/>
                                          </p:val>
                                        </p:tav>
                                        <p:tav tm="100000">
                                          <p:val>
                                            <p:strVal val="#ppt_y"/>
                                          </p:val>
                                        </p:tav>
                                      </p:tavLst>
                                    </p:anim>
                                  </p:childTnLst>
                                </p:cTn>
                              </p:par>
                              <p:par>
                                <p:cTn id="34" presetID="13" presetClass="entr" presetSubtype="16"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plus(in)">
                                      <p:cBhvr>
                                        <p:cTn id="36" dur="3000"/>
                                        <p:tgtEl>
                                          <p:spTgt spid="8"/>
                                        </p:tgtEl>
                                      </p:cBhvr>
                                    </p:animEffect>
                                  </p:childTnLst>
                                </p:cTn>
                              </p:par>
                              <p:par>
                                <p:cTn id="37" presetID="2" presetClass="entr" presetSubtype="4"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ppt_x"/>
                                          </p:val>
                                        </p:tav>
                                        <p:tav tm="100000">
                                          <p:val>
                                            <p:strVal val="#ppt_x"/>
                                          </p:val>
                                        </p:tav>
                                      </p:tavLst>
                                    </p:anim>
                                    <p:anim calcmode="lin" valueType="num">
                                      <p:cBhvr additive="base">
                                        <p:cTn id="40" dur="3000" fill="hold"/>
                                        <p:tgtEl>
                                          <p:spTgt spid="8"/>
                                        </p:tgtEl>
                                        <p:attrNameLst>
                                          <p:attrName>ppt_y</p:attrName>
                                        </p:attrNameLst>
                                      </p:cBhvr>
                                      <p:tavLst>
                                        <p:tav tm="0">
                                          <p:val>
                                            <p:strVal val="1+#ppt_h/2"/>
                                          </p:val>
                                        </p:tav>
                                        <p:tav tm="100000">
                                          <p:val>
                                            <p:strVal val="#ppt_y"/>
                                          </p:val>
                                        </p:tav>
                                      </p:tavLst>
                                    </p:anim>
                                  </p:childTnLst>
                                </p:cTn>
                              </p:par>
                              <p:par>
                                <p:cTn id="41" presetID="13" presetClass="entr" presetSubtype="16"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plus(in)">
                                      <p:cBhvr>
                                        <p:cTn id="43" dur="3000"/>
                                        <p:tgtEl>
                                          <p:spTgt spid="9"/>
                                        </p:tgtEl>
                                      </p:cBhvr>
                                    </p:animEffect>
                                  </p:childTnLst>
                                </p:cTn>
                              </p:par>
                              <p:par>
                                <p:cTn id="44" presetID="2" presetClass="entr" presetSubtype="4"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ppt_x"/>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13" presetClass="entr" presetSubtype="1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plus(in)">
                                      <p:cBhvr>
                                        <p:cTn id="50" dur="3000"/>
                                        <p:tgtEl>
                                          <p:spTgt spid="10"/>
                                        </p:tgtEl>
                                      </p:cBhvr>
                                    </p:animEffect>
                                  </p:childTnLst>
                                </p:cTn>
                              </p:par>
                              <p:par>
                                <p:cTn id="51" presetID="2" presetClass="entr" presetSubtype="4" fill="hold" grpId="1"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ppt_x"/>
                                          </p:val>
                                        </p:tav>
                                        <p:tav tm="100000">
                                          <p:val>
                                            <p:strVal val="#ppt_x"/>
                                          </p:val>
                                        </p:tav>
                                      </p:tavLst>
                                    </p:anim>
                                    <p:anim calcmode="lin" valueType="num">
                                      <p:cBhvr additive="base">
                                        <p:cTn id="54" dur="3000" fill="hold"/>
                                        <p:tgtEl>
                                          <p:spTgt spid="10"/>
                                        </p:tgtEl>
                                        <p:attrNameLst>
                                          <p:attrName>ppt_y</p:attrName>
                                        </p:attrNameLst>
                                      </p:cBhvr>
                                      <p:tavLst>
                                        <p:tav tm="0">
                                          <p:val>
                                            <p:strVal val="1+#ppt_h/2"/>
                                          </p:val>
                                        </p:tav>
                                        <p:tav tm="100000">
                                          <p:val>
                                            <p:strVal val="#ppt_y"/>
                                          </p:val>
                                        </p:tav>
                                      </p:tavLst>
                                    </p:anim>
                                  </p:childTnLst>
                                </p:cTn>
                              </p:par>
                              <p:par>
                                <p:cTn id="55" presetID="13" presetClass="entr" presetSubtype="16"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plus(in)">
                                      <p:cBhvr>
                                        <p:cTn id="57" dur="3000"/>
                                        <p:tgtEl>
                                          <p:spTgt spid="11"/>
                                        </p:tgtEl>
                                      </p:cBhvr>
                                    </p:animEffect>
                                  </p:childTnLst>
                                </p:cTn>
                              </p:par>
                              <p:par>
                                <p:cTn id="58" presetID="2" presetClass="entr" presetSubtype="4" fill="hold" grpId="1" nodeType="withEffect">
                                  <p:stCondLst>
                                    <p:cond delay="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3000" fill="hold"/>
                                        <p:tgtEl>
                                          <p:spTgt spid="11"/>
                                        </p:tgtEl>
                                        <p:attrNameLst>
                                          <p:attrName>ppt_x</p:attrName>
                                        </p:attrNameLst>
                                      </p:cBhvr>
                                      <p:tavLst>
                                        <p:tav tm="0">
                                          <p:val>
                                            <p:strVal val="#ppt_x"/>
                                          </p:val>
                                        </p:tav>
                                        <p:tav tm="100000">
                                          <p:val>
                                            <p:strVal val="#ppt_x"/>
                                          </p:val>
                                        </p:tav>
                                      </p:tavLst>
                                    </p:anim>
                                    <p:anim calcmode="lin" valueType="num">
                                      <p:cBhvr additive="base">
                                        <p:cTn id="61" dur="3000" fill="hold"/>
                                        <p:tgtEl>
                                          <p:spTgt spid="11"/>
                                        </p:tgtEl>
                                        <p:attrNameLst>
                                          <p:attrName>ppt_y</p:attrName>
                                        </p:attrNameLst>
                                      </p:cBhvr>
                                      <p:tavLst>
                                        <p:tav tm="0">
                                          <p:val>
                                            <p:strVal val="1+#ppt_h/2"/>
                                          </p:val>
                                        </p:tav>
                                        <p:tav tm="100000">
                                          <p:val>
                                            <p:strVal val="#ppt_y"/>
                                          </p:val>
                                        </p:tav>
                                      </p:tavLst>
                                    </p:anim>
                                  </p:childTnLst>
                                </p:cTn>
                              </p:par>
                              <p:par>
                                <p:cTn id="62" presetID="13" presetClass="entr" presetSubtype="16" fill="hold" grpId="0"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plus(in)">
                                      <p:cBhvr>
                                        <p:cTn id="64" dur="3000"/>
                                        <p:tgtEl>
                                          <p:spTgt spid="12"/>
                                        </p:tgtEl>
                                      </p:cBhvr>
                                    </p:animEffect>
                                  </p:childTnLst>
                                </p:cTn>
                              </p:par>
                              <p:par>
                                <p:cTn id="65" presetID="2" presetClass="entr" presetSubtype="4"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ppt_x"/>
                                          </p:val>
                                        </p:tav>
                                        <p:tav tm="100000">
                                          <p:val>
                                            <p:strVal val="#ppt_x"/>
                                          </p:val>
                                        </p:tav>
                                      </p:tavLst>
                                    </p:anim>
                                    <p:anim calcmode="lin" valueType="num">
                                      <p:cBhvr additive="base">
                                        <p:cTn id="68" dur="3000" fill="hold"/>
                                        <p:tgtEl>
                                          <p:spTgt spid="12"/>
                                        </p:tgtEl>
                                        <p:attrNameLst>
                                          <p:attrName>ppt_y</p:attrName>
                                        </p:attrNameLst>
                                      </p:cBhvr>
                                      <p:tavLst>
                                        <p:tav tm="0">
                                          <p:val>
                                            <p:strVal val="1+#ppt_h/2"/>
                                          </p:val>
                                        </p:tav>
                                        <p:tav tm="100000">
                                          <p:val>
                                            <p:strVal val="#ppt_y"/>
                                          </p:val>
                                        </p:tav>
                                      </p:tavLst>
                                    </p:anim>
                                  </p:childTnLst>
                                </p:cTn>
                              </p:par>
                              <p:par>
                                <p:cTn id="69" presetID="13" presetClass="entr" presetSubtype="16"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plus(in)">
                                      <p:cBhvr>
                                        <p:cTn id="71" dur="3000"/>
                                        <p:tgtEl>
                                          <p:spTgt spid="13"/>
                                        </p:tgtEl>
                                      </p:cBhvr>
                                    </p:animEffect>
                                  </p:childTnLst>
                                </p:cTn>
                              </p:par>
                              <p:par>
                                <p:cTn id="72" presetID="2" presetClass="entr" presetSubtype="4" fill="hold" grpId="1"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ppt_x"/>
                                          </p:val>
                                        </p:tav>
                                        <p:tav tm="100000">
                                          <p:val>
                                            <p:strVal val="#ppt_x"/>
                                          </p:val>
                                        </p:tav>
                                      </p:tavLst>
                                    </p:anim>
                                    <p:anim calcmode="lin" valueType="num">
                                      <p:cBhvr additive="base">
                                        <p:cTn id="75" dur="3000" fill="hold"/>
                                        <p:tgtEl>
                                          <p:spTgt spid="13"/>
                                        </p:tgtEl>
                                        <p:attrNameLst>
                                          <p:attrName>ppt_y</p:attrName>
                                        </p:attrNameLst>
                                      </p:cBhvr>
                                      <p:tavLst>
                                        <p:tav tm="0">
                                          <p:val>
                                            <p:strVal val="1+#ppt_h/2"/>
                                          </p:val>
                                        </p:tav>
                                        <p:tav tm="100000">
                                          <p:val>
                                            <p:strVal val="#ppt_y"/>
                                          </p:val>
                                        </p:tav>
                                      </p:tavLst>
                                    </p:anim>
                                  </p:childTnLst>
                                </p:cTn>
                              </p:par>
                              <p:par>
                                <p:cTn id="76" presetID="13" presetClass="entr" presetSubtype="16" fill="hold" grpId="0" nodeType="withEffect">
                                  <p:stCondLst>
                                    <p:cond delay="0"/>
                                  </p:stCondLst>
                                  <p:childTnLst>
                                    <p:set>
                                      <p:cBhvr>
                                        <p:cTn id="77" dur="1" fill="hold">
                                          <p:stCondLst>
                                            <p:cond delay="0"/>
                                          </p:stCondLst>
                                        </p:cTn>
                                        <p:tgtEl>
                                          <p:spTgt spid="14"/>
                                        </p:tgtEl>
                                        <p:attrNameLst>
                                          <p:attrName>style.visibility</p:attrName>
                                        </p:attrNameLst>
                                      </p:cBhvr>
                                      <p:to>
                                        <p:strVal val="visible"/>
                                      </p:to>
                                    </p:set>
                                    <p:animEffect transition="in" filter="plus(in)">
                                      <p:cBhvr>
                                        <p:cTn id="78" dur="3000"/>
                                        <p:tgtEl>
                                          <p:spTgt spid="14"/>
                                        </p:tgtEl>
                                      </p:cBhvr>
                                    </p:animEffect>
                                  </p:childTnLst>
                                </p:cTn>
                              </p:par>
                              <p:par>
                                <p:cTn id="79" presetID="2" presetClass="entr" presetSubtype="4"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3000" fill="hold"/>
                                        <p:tgtEl>
                                          <p:spTgt spid="14"/>
                                        </p:tgtEl>
                                        <p:attrNameLst>
                                          <p:attrName>ppt_x</p:attrName>
                                        </p:attrNameLst>
                                      </p:cBhvr>
                                      <p:tavLst>
                                        <p:tav tm="0">
                                          <p:val>
                                            <p:strVal val="#ppt_x"/>
                                          </p:val>
                                        </p:tav>
                                        <p:tav tm="100000">
                                          <p:val>
                                            <p:strVal val="#ppt_x"/>
                                          </p:val>
                                        </p:tav>
                                      </p:tavLst>
                                    </p:anim>
                                    <p:anim calcmode="lin" valueType="num">
                                      <p:cBhvr additive="base">
                                        <p:cTn id="82" dur="3000" fill="hold"/>
                                        <p:tgtEl>
                                          <p:spTgt spid="14"/>
                                        </p:tgtEl>
                                        <p:attrNameLst>
                                          <p:attrName>ppt_y</p:attrName>
                                        </p:attrNameLst>
                                      </p:cBhvr>
                                      <p:tavLst>
                                        <p:tav tm="0">
                                          <p:val>
                                            <p:strVal val="1+#ppt_h/2"/>
                                          </p:val>
                                        </p:tav>
                                        <p:tav tm="100000">
                                          <p:val>
                                            <p:strVal val="#ppt_y"/>
                                          </p:val>
                                        </p:tav>
                                      </p:tavLst>
                                    </p:anim>
                                  </p:childTnLst>
                                </p:cTn>
                              </p:par>
                              <p:par>
                                <p:cTn id="83" presetID="13" presetClass="entr" presetSubtype="16" fill="hold" grpId="0"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plus(in)">
                                      <p:cBhvr>
                                        <p:cTn id="85" dur="3000"/>
                                        <p:tgtEl>
                                          <p:spTgt spid="15"/>
                                        </p:tgtEl>
                                      </p:cBhvr>
                                    </p:animEffect>
                                  </p:childTnLst>
                                </p:cTn>
                              </p:par>
                              <p:par>
                                <p:cTn id="86" presetID="2" presetClass="entr" presetSubtype="4" fill="hold" grpId="1" nodeType="withEffect">
                                  <p:stCondLst>
                                    <p:cond delay="0"/>
                                  </p:stCondLst>
                                  <p:childTnLst>
                                    <p:set>
                                      <p:cBhvr>
                                        <p:cTn id="87" dur="1" fill="hold">
                                          <p:stCondLst>
                                            <p:cond delay="0"/>
                                          </p:stCondLst>
                                        </p:cTn>
                                        <p:tgtEl>
                                          <p:spTgt spid="15"/>
                                        </p:tgtEl>
                                        <p:attrNameLst>
                                          <p:attrName>style.visibility</p:attrName>
                                        </p:attrNameLst>
                                      </p:cBhvr>
                                      <p:to>
                                        <p:strVal val="visible"/>
                                      </p:to>
                                    </p:set>
                                    <p:anim calcmode="lin" valueType="num">
                                      <p:cBhvr additive="base">
                                        <p:cTn id="88" dur="3000" fill="hold"/>
                                        <p:tgtEl>
                                          <p:spTgt spid="15"/>
                                        </p:tgtEl>
                                        <p:attrNameLst>
                                          <p:attrName>ppt_x</p:attrName>
                                        </p:attrNameLst>
                                      </p:cBhvr>
                                      <p:tavLst>
                                        <p:tav tm="0">
                                          <p:val>
                                            <p:strVal val="#ppt_x"/>
                                          </p:val>
                                        </p:tav>
                                        <p:tav tm="100000">
                                          <p:val>
                                            <p:strVal val="#ppt_x"/>
                                          </p:val>
                                        </p:tav>
                                      </p:tavLst>
                                    </p:anim>
                                    <p:anim calcmode="lin" valueType="num">
                                      <p:cBhvr additive="base">
                                        <p:cTn id="89" dur="3000" fill="hold"/>
                                        <p:tgtEl>
                                          <p:spTgt spid="15"/>
                                        </p:tgtEl>
                                        <p:attrNameLst>
                                          <p:attrName>ppt_y</p:attrName>
                                        </p:attrNameLst>
                                      </p:cBhvr>
                                      <p:tavLst>
                                        <p:tav tm="0">
                                          <p:val>
                                            <p:strVal val="1+#ppt_h/2"/>
                                          </p:val>
                                        </p:tav>
                                        <p:tav tm="100000">
                                          <p:val>
                                            <p:strVal val="#ppt_y"/>
                                          </p:val>
                                        </p:tav>
                                      </p:tavLst>
                                    </p:anim>
                                  </p:childTnLst>
                                </p:cTn>
                              </p:par>
                              <p:par>
                                <p:cTn id="90" presetID="13" presetClass="entr" presetSubtype="16" fill="hold" grpId="0" nodeType="with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plus(in)">
                                      <p:cBhvr>
                                        <p:cTn id="92" dur="3000"/>
                                        <p:tgtEl>
                                          <p:spTgt spid="16"/>
                                        </p:tgtEl>
                                      </p:cBhvr>
                                    </p:animEffect>
                                  </p:childTnLst>
                                </p:cTn>
                              </p:par>
                              <p:par>
                                <p:cTn id="93" presetID="2" presetClass="entr" presetSubtype="4" fill="hold" grpId="1" nodeType="withEffect">
                                  <p:stCondLst>
                                    <p:cond delay="0"/>
                                  </p:stCondLst>
                                  <p:childTnLst>
                                    <p:set>
                                      <p:cBhvr>
                                        <p:cTn id="94" dur="1" fill="hold">
                                          <p:stCondLst>
                                            <p:cond delay="0"/>
                                          </p:stCondLst>
                                        </p:cTn>
                                        <p:tgtEl>
                                          <p:spTgt spid="16"/>
                                        </p:tgtEl>
                                        <p:attrNameLst>
                                          <p:attrName>style.visibility</p:attrName>
                                        </p:attrNameLst>
                                      </p:cBhvr>
                                      <p:to>
                                        <p:strVal val="visible"/>
                                      </p:to>
                                    </p:set>
                                    <p:anim calcmode="lin" valueType="num">
                                      <p:cBhvr additive="base">
                                        <p:cTn id="95" dur="3000" fill="hold"/>
                                        <p:tgtEl>
                                          <p:spTgt spid="16"/>
                                        </p:tgtEl>
                                        <p:attrNameLst>
                                          <p:attrName>ppt_x</p:attrName>
                                        </p:attrNameLst>
                                      </p:cBhvr>
                                      <p:tavLst>
                                        <p:tav tm="0">
                                          <p:val>
                                            <p:strVal val="#ppt_x"/>
                                          </p:val>
                                        </p:tav>
                                        <p:tav tm="100000">
                                          <p:val>
                                            <p:strVal val="#ppt_x"/>
                                          </p:val>
                                        </p:tav>
                                      </p:tavLst>
                                    </p:anim>
                                    <p:anim calcmode="lin" valueType="num">
                                      <p:cBhvr additive="base">
                                        <p:cTn id="96" dur="3000" fill="hold"/>
                                        <p:tgtEl>
                                          <p:spTgt spid="16"/>
                                        </p:tgtEl>
                                        <p:attrNameLst>
                                          <p:attrName>ppt_y</p:attrName>
                                        </p:attrNameLst>
                                      </p:cBhvr>
                                      <p:tavLst>
                                        <p:tav tm="0">
                                          <p:val>
                                            <p:strVal val="1+#ppt_h/2"/>
                                          </p:val>
                                        </p:tav>
                                        <p:tav tm="100000">
                                          <p:val>
                                            <p:strVal val="#ppt_y"/>
                                          </p:val>
                                        </p:tav>
                                      </p:tavLst>
                                    </p:anim>
                                  </p:childTnLst>
                                </p:cTn>
                              </p:par>
                              <p:par>
                                <p:cTn id="97" presetID="13" presetClass="entr" presetSubtype="16"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3000"/>
                                        <p:tgtEl>
                                          <p:spTgt spid="17"/>
                                        </p:tgtEl>
                                      </p:cBhvr>
                                    </p:animEffect>
                                  </p:childTnLst>
                                </p:cTn>
                              </p:par>
                              <p:par>
                                <p:cTn id="100" presetID="2" presetClass="entr" presetSubtype="4" fill="hold" grpId="1"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3000" fill="hold"/>
                                        <p:tgtEl>
                                          <p:spTgt spid="17"/>
                                        </p:tgtEl>
                                        <p:attrNameLst>
                                          <p:attrName>ppt_x</p:attrName>
                                        </p:attrNameLst>
                                      </p:cBhvr>
                                      <p:tavLst>
                                        <p:tav tm="0">
                                          <p:val>
                                            <p:strVal val="#ppt_x"/>
                                          </p:val>
                                        </p:tav>
                                        <p:tav tm="100000">
                                          <p:val>
                                            <p:strVal val="#ppt_x"/>
                                          </p:val>
                                        </p:tav>
                                      </p:tavLst>
                                    </p:anim>
                                    <p:anim calcmode="lin" valueType="num">
                                      <p:cBhvr additive="base">
                                        <p:cTn id="103" dur="3000" fill="hold"/>
                                        <p:tgtEl>
                                          <p:spTgt spid="17"/>
                                        </p:tgtEl>
                                        <p:attrNameLst>
                                          <p:attrName>ppt_y</p:attrName>
                                        </p:attrNameLst>
                                      </p:cBhvr>
                                      <p:tavLst>
                                        <p:tav tm="0">
                                          <p:val>
                                            <p:strVal val="1+#ppt_h/2"/>
                                          </p:val>
                                        </p:tav>
                                        <p:tav tm="100000">
                                          <p:val>
                                            <p:strVal val="#ppt_y"/>
                                          </p:val>
                                        </p:tav>
                                      </p:tavLst>
                                    </p:anim>
                                  </p:childTnLst>
                                </p:cTn>
                              </p:par>
                              <p:par>
                                <p:cTn id="104" presetID="13" presetClass="entr" presetSubtype="1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plus(in)">
                                      <p:cBhvr>
                                        <p:cTn id="106" dur="3000"/>
                                        <p:tgtEl>
                                          <p:spTgt spid="18"/>
                                        </p:tgtEl>
                                      </p:cBhvr>
                                    </p:animEffect>
                                  </p:childTnLst>
                                </p:cTn>
                              </p:par>
                              <p:par>
                                <p:cTn id="107" presetID="2" presetClass="entr" presetSubtype="4" fill="hold" grpId="1" nodeType="withEffect">
                                  <p:stCondLst>
                                    <p:cond delay="0"/>
                                  </p:stCondLst>
                                  <p:childTnLst>
                                    <p:set>
                                      <p:cBhvr>
                                        <p:cTn id="108" dur="1" fill="hold">
                                          <p:stCondLst>
                                            <p:cond delay="0"/>
                                          </p:stCondLst>
                                        </p:cTn>
                                        <p:tgtEl>
                                          <p:spTgt spid="18"/>
                                        </p:tgtEl>
                                        <p:attrNameLst>
                                          <p:attrName>style.visibility</p:attrName>
                                        </p:attrNameLst>
                                      </p:cBhvr>
                                      <p:to>
                                        <p:strVal val="visible"/>
                                      </p:to>
                                    </p:set>
                                    <p:anim calcmode="lin" valueType="num">
                                      <p:cBhvr additive="base">
                                        <p:cTn id="109" dur="3000" fill="hold"/>
                                        <p:tgtEl>
                                          <p:spTgt spid="18"/>
                                        </p:tgtEl>
                                        <p:attrNameLst>
                                          <p:attrName>ppt_x</p:attrName>
                                        </p:attrNameLst>
                                      </p:cBhvr>
                                      <p:tavLst>
                                        <p:tav tm="0">
                                          <p:val>
                                            <p:strVal val="#ppt_x"/>
                                          </p:val>
                                        </p:tav>
                                        <p:tav tm="100000">
                                          <p:val>
                                            <p:strVal val="#ppt_x"/>
                                          </p:val>
                                        </p:tav>
                                      </p:tavLst>
                                    </p:anim>
                                    <p:anim calcmode="lin" valueType="num">
                                      <p:cBhvr additive="base">
                                        <p:cTn id="110" dur="3000" fill="hold"/>
                                        <p:tgtEl>
                                          <p:spTgt spid="18"/>
                                        </p:tgtEl>
                                        <p:attrNameLst>
                                          <p:attrName>ppt_y</p:attrName>
                                        </p:attrNameLst>
                                      </p:cBhvr>
                                      <p:tavLst>
                                        <p:tav tm="0">
                                          <p:val>
                                            <p:strVal val="1+#ppt_h/2"/>
                                          </p:val>
                                        </p:tav>
                                        <p:tav tm="100000">
                                          <p:val>
                                            <p:strVal val="#ppt_y"/>
                                          </p:val>
                                        </p:tav>
                                      </p:tavLst>
                                    </p:anim>
                                  </p:childTnLst>
                                </p:cTn>
                              </p:par>
                              <p:par>
                                <p:cTn id="111" presetID="13" presetClass="entr" presetSubtype="16" fill="hold" grpId="0"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plus(in)">
                                      <p:cBhvr>
                                        <p:cTn id="113" dur="3000"/>
                                        <p:tgtEl>
                                          <p:spTgt spid="19"/>
                                        </p:tgtEl>
                                      </p:cBhvr>
                                    </p:animEffect>
                                  </p:childTnLst>
                                </p:cTn>
                              </p:par>
                              <p:par>
                                <p:cTn id="114" presetID="2" presetClass="entr" presetSubtype="4" fill="hold" grpId="1" nodeType="withEffect">
                                  <p:stCondLst>
                                    <p:cond delay="0"/>
                                  </p:stCondLst>
                                  <p:childTnLst>
                                    <p:set>
                                      <p:cBhvr>
                                        <p:cTn id="115" dur="1" fill="hold">
                                          <p:stCondLst>
                                            <p:cond delay="0"/>
                                          </p:stCondLst>
                                        </p:cTn>
                                        <p:tgtEl>
                                          <p:spTgt spid="19"/>
                                        </p:tgtEl>
                                        <p:attrNameLst>
                                          <p:attrName>style.visibility</p:attrName>
                                        </p:attrNameLst>
                                      </p:cBhvr>
                                      <p:to>
                                        <p:strVal val="visible"/>
                                      </p:to>
                                    </p:set>
                                    <p:anim calcmode="lin" valueType="num">
                                      <p:cBhvr additive="base">
                                        <p:cTn id="116" dur="3000" fill="hold"/>
                                        <p:tgtEl>
                                          <p:spTgt spid="19"/>
                                        </p:tgtEl>
                                        <p:attrNameLst>
                                          <p:attrName>ppt_x</p:attrName>
                                        </p:attrNameLst>
                                      </p:cBhvr>
                                      <p:tavLst>
                                        <p:tav tm="0">
                                          <p:val>
                                            <p:strVal val="#ppt_x"/>
                                          </p:val>
                                        </p:tav>
                                        <p:tav tm="100000">
                                          <p:val>
                                            <p:strVal val="#ppt_x"/>
                                          </p:val>
                                        </p:tav>
                                      </p:tavLst>
                                    </p:anim>
                                    <p:anim calcmode="lin" valueType="num">
                                      <p:cBhvr additive="base">
                                        <p:cTn id="117" dur="3000" fill="hold"/>
                                        <p:tgtEl>
                                          <p:spTgt spid="19"/>
                                        </p:tgtEl>
                                        <p:attrNameLst>
                                          <p:attrName>ppt_y</p:attrName>
                                        </p:attrNameLst>
                                      </p:cBhvr>
                                      <p:tavLst>
                                        <p:tav tm="0">
                                          <p:val>
                                            <p:strVal val="1+#ppt_h/2"/>
                                          </p:val>
                                        </p:tav>
                                        <p:tav tm="100000">
                                          <p:val>
                                            <p:strVal val="#ppt_y"/>
                                          </p:val>
                                        </p:tav>
                                      </p:tavLst>
                                    </p:anim>
                                  </p:childTnLst>
                                </p:cTn>
                              </p:par>
                              <p:par>
                                <p:cTn id="118" presetID="13" presetClass="entr" presetSubtype="16" fill="hold" grpId="0" nodeType="withEffect">
                                  <p:stCondLst>
                                    <p:cond delay="0"/>
                                  </p:stCondLst>
                                  <p:childTnLst>
                                    <p:set>
                                      <p:cBhvr>
                                        <p:cTn id="119" dur="1" fill="hold">
                                          <p:stCondLst>
                                            <p:cond delay="0"/>
                                          </p:stCondLst>
                                        </p:cTn>
                                        <p:tgtEl>
                                          <p:spTgt spid="20"/>
                                        </p:tgtEl>
                                        <p:attrNameLst>
                                          <p:attrName>style.visibility</p:attrName>
                                        </p:attrNameLst>
                                      </p:cBhvr>
                                      <p:to>
                                        <p:strVal val="visible"/>
                                      </p:to>
                                    </p:set>
                                    <p:animEffect transition="in" filter="plus(in)">
                                      <p:cBhvr>
                                        <p:cTn id="120" dur="3000"/>
                                        <p:tgtEl>
                                          <p:spTgt spid="20"/>
                                        </p:tgtEl>
                                      </p:cBhvr>
                                    </p:animEffect>
                                  </p:childTnLst>
                                </p:cTn>
                              </p:par>
                              <p:par>
                                <p:cTn id="121" presetID="2" presetClass="entr" presetSubtype="4" fill="hold" grpId="1" nodeType="withEffect">
                                  <p:stCondLst>
                                    <p:cond delay="0"/>
                                  </p:stCondLst>
                                  <p:childTnLst>
                                    <p:set>
                                      <p:cBhvr>
                                        <p:cTn id="122" dur="1" fill="hold">
                                          <p:stCondLst>
                                            <p:cond delay="0"/>
                                          </p:stCondLst>
                                        </p:cTn>
                                        <p:tgtEl>
                                          <p:spTgt spid="20"/>
                                        </p:tgtEl>
                                        <p:attrNameLst>
                                          <p:attrName>style.visibility</p:attrName>
                                        </p:attrNameLst>
                                      </p:cBhvr>
                                      <p:to>
                                        <p:strVal val="visible"/>
                                      </p:to>
                                    </p:set>
                                    <p:anim calcmode="lin" valueType="num">
                                      <p:cBhvr additive="base">
                                        <p:cTn id="123" dur="3000" fill="hold"/>
                                        <p:tgtEl>
                                          <p:spTgt spid="20"/>
                                        </p:tgtEl>
                                        <p:attrNameLst>
                                          <p:attrName>ppt_x</p:attrName>
                                        </p:attrNameLst>
                                      </p:cBhvr>
                                      <p:tavLst>
                                        <p:tav tm="0">
                                          <p:val>
                                            <p:strVal val="#ppt_x"/>
                                          </p:val>
                                        </p:tav>
                                        <p:tav tm="100000">
                                          <p:val>
                                            <p:strVal val="#ppt_x"/>
                                          </p:val>
                                        </p:tav>
                                      </p:tavLst>
                                    </p:anim>
                                    <p:anim calcmode="lin" valueType="num">
                                      <p:cBhvr additive="base">
                                        <p:cTn id="124" dur="3000" fill="hold"/>
                                        <p:tgtEl>
                                          <p:spTgt spid="20"/>
                                        </p:tgtEl>
                                        <p:attrNameLst>
                                          <p:attrName>ppt_y</p:attrName>
                                        </p:attrNameLst>
                                      </p:cBhvr>
                                      <p:tavLst>
                                        <p:tav tm="0">
                                          <p:val>
                                            <p:strVal val="1+#ppt_h/2"/>
                                          </p:val>
                                        </p:tav>
                                        <p:tav tm="100000">
                                          <p:val>
                                            <p:strVal val="#ppt_y"/>
                                          </p:val>
                                        </p:tav>
                                      </p:tavLst>
                                    </p:anim>
                                  </p:childTnLst>
                                </p:cTn>
                              </p:par>
                              <p:par>
                                <p:cTn id="125" presetID="8" presetClass="emph" presetSubtype="0" fill="hold" grpId="2" nodeType="withEffect">
                                  <p:stCondLst>
                                    <p:cond delay="0"/>
                                  </p:stCondLst>
                                  <p:childTnLst>
                                    <p:animRot by="21600000">
                                      <p:cBhvr>
                                        <p:cTn id="126" dur="3000" fill="hold"/>
                                        <p:tgtEl>
                                          <p:spTgt spid="5"/>
                                        </p:tgtEl>
                                        <p:attrNameLst>
                                          <p:attrName>r</p:attrName>
                                        </p:attrNameLst>
                                      </p:cBhvr>
                                    </p:animRot>
                                  </p:childTnLst>
                                </p:cTn>
                              </p:par>
                              <p:par>
                                <p:cTn id="127" presetID="8" presetClass="emph" presetSubtype="0" fill="hold" grpId="2" nodeType="withEffect">
                                  <p:stCondLst>
                                    <p:cond delay="0"/>
                                  </p:stCondLst>
                                  <p:childTnLst>
                                    <p:animRot by="21600000">
                                      <p:cBhvr>
                                        <p:cTn id="128" dur="3000" fill="hold"/>
                                        <p:tgtEl>
                                          <p:spTgt spid="6"/>
                                        </p:tgtEl>
                                        <p:attrNameLst>
                                          <p:attrName>r</p:attrName>
                                        </p:attrNameLst>
                                      </p:cBhvr>
                                    </p:animRot>
                                  </p:childTnLst>
                                </p:cTn>
                              </p:par>
                              <p:par>
                                <p:cTn id="129" presetID="8" presetClass="emph" presetSubtype="0" fill="hold" grpId="2" nodeType="withEffect">
                                  <p:stCondLst>
                                    <p:cond delay="0"/>
                                  </p:stCondLst>
                                  <p:childTnLst>
                                    <p:animRot by="21600000">
                                      <p:cBhvr>
                                        <p:cTn id="130" dur="3000" fill="hold"/>
                                        <p:tgtEl>
                                          <p:spTgt spid="7"/>
                                        </p:tgtEl>
                                        <p:attrNameLst>
                                          <p:attrName>r</p:attrName>
                                        </p:attrNameLst>
                                      </p:cBhvr>
                                    </p:animRot>
                                  </p:childTnLst>
                                </p:cTn>
                              </p:par>
                              <p:par>
                                <p:cTn id="131" presetID="8" presetClass="emph" presetSubtype="0" fill="hold" grpId="2" nodeType="withEffect">
                                  <p:stCondLst>
                                    <p:cond delay="0"/>
                                  </p:stCondLst>
                                  <p:childTnLst>
                                    <p:animRot by="21600000">
                                      <p:cBhvr>
                                        <p:cTn id="132" dur="3000" fill="hold"/>
                                        <p:tgtEl>
                                          <p:spTgt spid="8"/>
                                        </p:tgtEl>
                                        <p:attrNameLst>
                                          <p:attrName>r</p:attrName>
                                        </p:attrNameLst>
                                      </p:cBhvr>
                                    </p:animRot>
                                  </p:childTnLst>
                                </p:cTn>
                              </p:par>
                              <p:par>
                                <p:cTn id="133" presetID="8" presetClass="emph" presetSubtype="0" fill="hold" grpId="2" nodeType="withEffect">
                                  <p:stCondLst>
                                    <p:cond delay="0"/>
                                  </p:stCondLst>
                                  <p:childTnLst>
                                    <p:animRot by="21600000">
                                      <p:cBhvr>
                                        <p:cTn id="134" dur="3000" fill="hold"/>
                                        <p:tgtEl>
                                          <p:spTgt spid="9"/>
                                        </p:tgtEl>
                                        <p:attrNameLst>
                                          <p:attrName>r</p:attrName>
                                        </p:attrNameLst>
                                      </p:cBhvr>
                                    </p:animRot>
                                  </p:childTnLst>
                                </p:cTn>
                              </p:par>
                              <p:par>
                                <p:cTn id="135" presetID="8" presetClass="emph" presetSubtype="0" fill="hold" grpId="2" nodeType="withEffect">
                                  <p:stCondLst>
                                    <p:cond delay="0"/>
                                  </p:stCondLst>
                                  <p:childTnLst>
                                    <p:animRot by="21600000">
                                      <p:cBhvr>
                                        <p:cTn id="136" dur="3000" fill="hold"/>
                                        <p:tgtEl>
                                          <p:spTgt spid="10"/>
                                        </p:tgtEl>
                                        <p:attrNameLst>
                                          <p:attrName>r</p:attrName>
                                        </p:attrNameLst>
                                      </p:cBhvr>
                                    </p:animRot>
                                  </p:childTnLst>
                                </p:cTn>
                              </p:par>
                              <p:par>
                                <p:cTn id="137" presetID="8" presetClass="emph" presetSubtype="0" fill="hold" grpId="2" nodeType="withEffect">
                                  <p:stCondLst>
                                    <p:cond delay="0"/>
                                  </p:stCondLst>
                                  <p:childTnLst>
                                    <p:animRot by="21600000">
                                      <p:cBhvr>
                                        <p:cTn id="138" dur="3000" fill="hold"/>
                                        <p:tgtEl>
                                          <p:spTgt spid="11"/>
                                        </p:tgtEl>
                                        <p:attrNameLst>
                                          <p:attrName>r</p:attrName>
                                        </p:attrNameLst>
                                      </p:cBhvr>
                                    </p:animRot>
                                  </p:childTnLst>
                                </p:cTn>
                              </p:par>
                              <p:par>
                                <p:cTn id="139" presetID="8" presetClass="emph" presetSubtype="0" fill="hold" grpId="2" nodeType="withEffect">
                                  <p:stCondLst>
                                    <p:cond delay="0"/>
                                  </p:stCondLst>
                                  <p:childTnLst>
                                    <p:animRot by="21600000">
                                      <p:cBhvr>
                                        <p:cTn id="140" dur="3000" fill="hold"/>
                                        <p:tgtEl>
                                          <p:spTgt spid="12"/>
                                        </p:tgtEl>
                                        <p:attrNameLst>
                                          <p:attrName>r</p:attrName>
                                        </p:attrNameLst>
                                      </p:cBhvr>
                                    </p:animRot>
                                  </p:childTnLst>
                                </p:cTn>
                              </p:par>
                              <p:par>
                                <p:cTn id="141" presetID="8" presetClass="emph" presetSubtype="0" fill="hold" grpId="2" nodeType="withEffect">
                                  <p:stCondLst>
                                    <p:cond delay="0"/>
                                  </p:stCondLst>
                                  <p:childTnLst>
                                    <p:animRot by="-21600000">
                                      <p:cBhvr>
                                        <p:cTn id="142" dur="3000" fill="hold"/>
                                        <p:tgtEl>
                                          <p:spTgt spid="13"/>
                                        </p:tgtEl>
                                        <p:attrNameLst>
                                          <p:attrName>r</p:attrName>
                                        </p:attrNameLst>
                                      </p:cBhvr>
                                    </p:animRot>
                                  </p:childTnLst>
                                </p:cTn>
                              </p:par>
                              <p:par>
                                <p:cTn id="143" presetID="8" presetClass="emph" presetSubtype="0" fill="hold" grpId="2" nodeType="withEffect">
                                  <p:stCondLst>
                                    <p:cond delay="0"/>
                                  </p:stCondLst>
                                  <p:childTnLst>
                                    <p:animRot by="-21600000">
                                      <p:cBhvr>
                                        <p:cTn id="144" dur="3000" fill="hold"/>
                                        <p:tgtEl>
                                          <p:spTgt spid="14"/>
                                        </p:tgtEl>
                                        <p:attrNameLst>
                                          <p:attrName>r</p:attrName>
                                        </p:attrNameLst>
                                      </p:cBhvr>
                                    </p:animRot>
                                  </p:childTnLst>
                                </p:cTn>
                              </p:par>
                              <p:par>
                                <p:cTn id="145" presetID="8" presetClass="emph" presetSubtype="0" fill="hold" grpId="2" nodeType="withEffect">
                                  <p:stCondLst>
                                    <p:cond delay="0"/>
                                  </p:stCondLst>
                                  <p:childTnLst>
                                    <p:animRot by="-21600000">
                                      <p:cBhvr>
                                        <p:cTn id="146" dur="3000" fill="hold"/>
                                        <p:tgtEl>
                                          <p:spTgt spid="15"/>
                                        </p:tgtEl>
                                        <p:attrNameLst>
                                          <p:attrName>r</p:attrName>
                                        </p:attrNameLst>
                                      </p:cBhvr>
                                    </p:animRot>
                                  </p:childTnLst>
                                </p:cTn>
                              </p:par>
                              <p:par>
                                <p:cTn id="147" presetID="8" presetClass="emph" presetSubtype="0" fill="hold" grpId="2" nodeType="withEffect">
                                  <p:stCondLst>
                                    <p:cond delay="0"/>
                                  </p:stCondLst>
                                  <p:childTnLst>
                                    <p:animRot by="-21600000">
                                      <p:cBhvr>
                                        <p:cTn id="148" dur="3000" fill="hold"/>
                                        <p:tgtEl>
                                          <p:spTgt spid="16"/>
                                        </p:tgtEl>
                                        <p:attrNameLst>
                                          <p:attrName>r</p:attrName>
                                        </p:attrNameLst>
                                      </p:cBhvr>
                                    </p:animRot>
                                  </p:childTnLst>
                                </p:cTn>
                              </p:par>
                              <p:par>
                                <p:cTn id="149" presetID="8" presetClass="emph" presetSubtype="0" fill="hold" grpId="2" nodeType="withEffect">
                                  <p:stCondLst>
                                    <p:cond delay="0"/>
                                  </p:stCondLst>
                                  <p:childTnLst>
                                    <p:animRot by="-21600000">
                                      <p:cBhvr>
                                        <p:cTn id="150" dur="3000" fill="hold"/>
                                        <p:tgtEl>
                                          <p:spTgt spid="17"/>
                                        </p:tgtEl>
                                        <p:attrNameLst>
                                          <p:attrName>r</p:attrName>
                                        </p:attrNameLst>
                                      </p:cBhvr>
                                    </p:animRot>
                                  </p:childTnLst>
                                </p:cTn>
                              </p:par>
                              <p:par>
                                <p:cTn id="151" presetID="8" presetClass="emph" presetSubtype="0" fill="hold" grpId="2" nodeType="withEffect">
                                  <p:stCondLst>
                                    <p:cond delay="0"/>
                                  </p:stCondLst>
                                  <p:childTnLst>
                                    <p:animRot by="-21600000">
                                      <p:cBhvr>
                                        <p:cTn id="152" dur="3000" fill="hold"/>
                                        <p:tgtEl>
                                          <p:spTgt spid="18"/>
                                        </p:tgtEl>
                                        <p:attrNameLst>
                                          <p:attrName>r</p:attrName>
                                        </p:attrNameLst>
                                      </p:cBhvr>
                                    </p:animRot>
                                  </p:childTnLst>
                                </p:cTn>
                              </p:par>
                              <p:par>
                                <p:cTn id="153" presetID="8" presetClass="emph" presetSubtype="0" fill="hold" grpId="2" nodeType="withEffect">
                                  <p:stCondLst>
                                    <p:cond delay="0"/>
                                  </p:stCondLst>
                                  <p:childTnLst>
                                    <p:animRot by="-21600000">
                                      <p:cBhvr>
                                        <p:cTn id="154" dur="3000" fill="hold"/>
                                        <p:tgtEl>
                                          <p:spTgt spid="19"/>
                                        </p:tgtEl>
                                        <p:attrNameLst>
                                          <p:attrName>r</p:attrName>
                                        </p:attrNameLst>
                                      </p:cBhvr>
                                    </p:animRot>
                                  </p:childTnLst>
                                </p:cTn>
                              </p:par>
                              <p:par>
                                <p:cTn id="155" presetID="8" presetClass="emph" presetSubtype="0" fill="hold" grpId="2" nodeType="withEffect">
                                  <p:stCondLst>
                                    <p:cond delay="0"/>
                                  </p:stCondLst>
                                  <p:childTnLst>
                                    <p:animRot by="-21600000">
                                      <p:cBhvr>
                                        <p:cTn id="156" dur="3000" fill="hold"/>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872756125_7a943b2fe7_b.jpg"/>
          <p:cNvPicPr>
            <a:picLocks noChangeAspect="1"/>
          </p:cNvPicPr>
          <p:nvPr/>
        </p:nvPicPr>
        <p:blipFill>
          <a:blip r:embed="rId2"/>
          <a:stretch>
            <a:fillRect/>
          </a:stretch>
        </p:blipFill>
        <p:spPr>
          <a:xfrm>
            <a:off x="0" y="6684"/>
            <a:ext cx="9144000" cy="6844632"/>
          </a:xfrm>
          <a:prstGeom prst="rect">
            <a:avLst/>
          </a:prstGeom>
        </p:spPr>
      </p:pic>
      <p:sp>
        <p:nvSpPr>
          <p:cNvPr id="5" name="4 Luna"/>
          <p:cNvSpPr/>
          <p:nvPr/>
        </p:nvSpPr>
        <p:spPr>
          <a:xfrm>
            <a:off x="0" y="1500174"/>
            <a:ext cx="2214546" cy="3786214"/>
          </a:xfrm>
          <a:prstGeom prst="moon">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1142976" y="1500174"/>
            <a:ext cx="2214546" cy="3786214"/>
          </a:xfrm>
          <a:prstGeom prst="moon">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2357422" y="1428736"/>
            <a:ext cx="2214546" cy="3786214"/>
          </a:xfrm>
          <a:prstGeom prst="moon">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7143768" y="1428736"/>
            <a:ext cx="2000232" cy="3786214"/>
          </a:xfrm>
          <a:prstGeom prst="moon">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6072198" y="1428736"/>
            <a:ext cx="2000232" cy="3786214"/>
          </a:xfrm>
          <a:prstGeom prst="moon">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4929190" y="1500174"/>
            <a:ext cx="2000232" cy="3786214"/>
          </a:xfrm>
          <a:prstGeom prst="moon">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8" presetClass="emph" presetSubtype="0" fill="hold" grpId="1" nodeType="withEffect">
                                  <p:stCondLst>
                                    <p:cond delay="0"/>
                                  </p:stCondLst>
                                  <p:childTnLst>
                                    <p:animRot by="21600000">
                                      <p:cBhvr>
                                        <p:cTn id="27" dur="3000" fill="hold"/>
                                        <p:tgtEl>
                                          <p:spTgt spid="5"/>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6"/>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7"/>
                                        </p:tgtEl>
                                        <p:attrNameLst>
                                          <p:attrName>r</p:attrName>
                                        </p:attrNameLst>
                                      </p:cBhvr>
                                    </p:animRot>
                                  </p:childTnLst>
                                </p:cTn>
                              </p:par>
                              <p:par>
                                <p:cTn id="32" presetID="8" presetClass="emph" presetSubtype="0" fill="hold" grpId="1" nodeType="withEffect">
                                  <p:stCondLst>
                                    <p:cond delay="0"/>
                                  </p:stCondLst>
                                  <p:childTnLst>
                                    <p:animRot by="-21600000">
                                      <p:cBhvr>
                                        <p:cTn id="33" dur="3000" fill="hold"/>
                                        <p:tgtEl>
                                          <p:spTgt spid="8"/>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9"/>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childTnLst>
                          </p:cTn>
                        </p:par>
                        <p:par>
                          <p:cTn id="38" fill="hold">
                            <p:stCondLst>
                              <p:cond delay="3000"/>
                            </p:stCondLst>
                            <p:childTnLst>
                              <p:par>
                                <p:cTn id="39" presetID="2" presetClass="exit" presetSubtype="2" fill="hold" grpId="2" nodeType="afterEffect">
                                  <p:stCondLst>
                                    <p:cond delay="0"/>
                                  </p:stCondLst>
                                  <p:childTnLst>
                                    <p:anim calcmode="lin" valueType="num">
                                      <p:cBhvr additive="base">
                                        <p:cTn id="40" dur="3000"/>
                                        <p:tgtEl>
                                          <p:spTgt spid="5"/>
                                        </p:tgtEl>
                                        <p:attrNameLst>
                                          <p:attrName>ppt_x</p:attrName>
                                        </p:attrNameLst>
                                      </p:cBhvr>
                                      <p:tavLst>
                                        <p:tav tm="0">
                                          <p:val>
                                            <p:strVal val="ppt_x"/>
                                          </p:val>
                                        </p:tav>
                                        <p:tav tm="100000">
                                          <p:val>
                                            <p:strVal val="1+ppt_w/2"/>
                                          </p:val>
                                        </p:tav>
                                      </p:tavLst>
                                    </p:anim>
                                    <p:anim calcmode="lin" valueType="num">
                                      <p:cBhvr additive="base">
                                        <p:cTn id="41" dur="3000"/>
                                        <p:tgtEl>
                                          <p:spTgt spid="5"/>
                                        </p:tgtEl>
                                        <p:attrNameLst>
                                          <p:attrName>ppt_y</p:attrName>
                                        </p:attrNameLst>
                                      </p:cBhvr>
                                      <p:tavLst>
                                        <p:tav tm="0">
                                          <p:val>
                                            <p:strVal val="ppt_y"/>
                                          </p:val>
                                        </p:tav>
                                        <p:tav tm="100000">
                                          <p:val>
                                            <p:strVal val="ppt_y"/>
                                          </p:val>
                                        </p:tav>
                                      </p:tavLst>
                                    </p:anim>
                                    <p:set>
                                      <p:cBhvr>
                                        <p:cTn id="42" dur="1" fill="hold">
                                          <p:stCondLst>
                                            <p:cond delay="2999"/>
                                          </p:stCondLst>
                                        </p:cTn>
                                        <p:tgtEl>
                                          <p:spTgt spid="5"/>
                                        </p:tgtEl>
                                        <p:attrNameLst>
                                          <p:attrName>style.visibility</p:attrName>
                                        </p:attrNameLst>
                                      </p:cBhvr>
                                      <p:to>
                                        <p:strVal val="hidden"/>
                                      </p:to>
                                    </p:set>
                                  </p:childTnLst>
                                </p:cTn>
                              </p:par>
                              <p:par>
                                <p:cTn id="43" presetID="2" presetClass="exit" presetSubtype="2" fill="hold" grpId="2" nodeType="withEffect">
                                  <p:stCondLst>
                                    <p:cond delay="0"/>
                                  </p:stCondLst>
                                  <p:childTnLst>
                                    <p:anim calcmode="lin" valueType="num">
                                      <p:cBhvr additive="base">
                                        <p:cTn id="44" dur="3000"/>
                                        <p:tgtEl>
                                          <p:spTgt spid="6"/>
                                        </p:tgtEl>
                                        <p:attrNameLst>
                                          <p:attrName>ppt_x</p:attrName>
                                        </p:attrNameLst>
                                      </p:cBhvr>
                                      <p:tavLst>
                                        <p:tav tm="0">
                                          <p:val>
                                            <p:strVal val="ppt_x"/>
                                          </p:val>
                                        </p:tav>
                                        <p:tav tm="100000">
                                          <p:val>
                                            <p:strVal val="1+ppt_w/2"/>
                                          </p:val>
                                        </p:tav>
                                      </p:tavLst>
                                    </p:anim>
                                    <p:anim calcmode="lin" valueType="num">
                                      <p:cBhvr additive="base">
                                        <p:cTn id="45" dur="3000"/>
                                        <p:tgtEl>
                                          <p:spTgt spid="6"/>
                                        </p:tgtEl>
                                        <p:attrNameLst>
                                          <p:attrName>ppt_y</p:attrName>
                                        </p:attrNameLst>
                                      </p:cBhvr>
                                      <p:tavLst>
                                        <p:tav tm="0">
                                          <p:val>
                                            <p:strVal val="ppt_y"/>
                                          </p:val>
                                        </p:tav>
                                        <p:tav tm="100000">
                                          <p:val>
                                            <p:strVal val="ppt_y"/>
                                          </p:val>
                                        </p:tav>
                                      </p:tavLst>
                                    </p:anim>
                                    <p:set>
                                      <p:cBhvr>
                                        <p:cTn id="46" dur="1" fill="hold">
                                          <p:stCondLst>
                                            <p:cond delay="2999"/>
                                          </p:stCondLst>
                                        </p:cTn>
                                        <p:tgtEl>
                                          <p:spTgt spid="6"/>
                                        </p:tgtEl>
                                        <p:attrNameLst>
                                          <p:attrName>style.visibility</p:attrName>
                                        </p:attrNameLst>
                                      </p:cBhvr>
                                      <p:to>
                                        <p:strVal val="hidden"/>
                                      </p:to>
                                    </p:set>
                                  </p:childTnLst>
                                </p:cTn>
                              </p:par>
                              <p:par>
                                <p:cTn id="47" presetID="2" presetClass="exit" presetSubtype="2" fill="hold" grpId="2" nodeType="withEffect">
                                  <p:stCondLst>
                                    <p:cond delay="0"/>
                                  </p:stCondLst>
                                  <p:childTnLst>
                                    <p:anim calcmode="lin" valueType="num">
                                      <p:cBhvr additive="base">
                                        <p:cTn id="48" dur="3000"/>
                                        <p:tgtEl>
                                          <p:spTgt spid="7"/>
                                        </p:tgtEl>
                                        <p:attrNameLst>
                                          <p:attrName>ppt_x</p:attrName>
                                        </p:attrNameLst>
                                      </p:cBhvr>
                                      <p:tavLst>
                                        <p:tav tm="0">
                                          <p:val>
                                            <p:strVal val="ppt_x"/>
                                          </p:val>
                                        </p:tav>
                                        <p:tav tm="100000">
                                          <p:val>
                                            <p:strVal val="1+ppt_w/2"/>
                                          </p:val>
                                        </p:tav>
                                      </p:tavLst>
                                    </p:anim>
                                    <p:anim calcmode="lin" valueType="num">
                                      <p:cBhvr additive="base">
                                        <p:cTn id="49" dur="3000"/>
                                        <p:tgtEl>
                                          <p:spTgt spid="7"/>
                                        </p:tgtEl>
                                        <p:attrNameLst>
                                          <p:attrName>ppt_y</p:attrName>
                                        </p:attrNameLst>
                                      </p:cBhvr>
                                      <p:tavLst>
                                        <p:tav tm="0">
                                          <p:val>
                                            <p:strVal val="ppt_y"/>
                                          </p:val>
                                        </p:tav>
                                        <p:tav tm="100000">
                                          <p:val>
                                            <p:strVal val="ppt_y"/>
                                          </p:val>
                                        </p:tav>
                                      </p:tavLst>
                                    </p:anim>
                                    <p:set>
                                      <p:cBhvr>
                                        <p:cTn id="50" dur="1" fill="hold">
                                          <p:stCondLst>
                                            <p:cond delay="2999"/>
                                          </p:stCondLst>
                                        </p:cTn>
                                        <p:tgtEl>
                                          <p:spTgt spid="7"/>
                                        </p:tgtEl>
                                        <p:attrNameLst>
                                          <p:attrName>style.visibility</p:attrName>
                                        </p:attrNameLst>
                                      </p:cBhvr>
                                      <p:to>
                                        <p:strVal val="hidden"/>
                                      </p:to>
                                    </p:set>
                                  </p:childTnLst>
                                </p:cTn>
                              </p:par>
                              <p:par>
                                <p:cTn id="51" presetID="2" presetClass="exit" presetSubtype="8" fill="hold" grpId="2" nodeType="withEffect">
                                  <p:stCondLst>
                                    <p:cond delay="0"/>
                                  </p:stCondLst>
                                  <p:childTnLst>
                                    <p:anim calcmode="lin" valueType="num">
                                      <p:cBhvr additive="base">
                                        <p:cTn id="52" dur="3000"/>
                                        <p:tgtEl>
                                          <p:spTgt spid="8"/>
                                        </p:tgtEl>
                                        <p:attrNameLst>
                                          <p:attrName>ppt_x</p:attrName>
                                        </p:attrNameLst>
                                      </p:cBhvr>
                                      <p:tavLst>
                                        <p:tav tm="0">
                                          <p:val>
                                            <p:strVal val="ppt_x"/>
                                          </p:val>
                                        </p:tav>
                                        <p:tav tm="100000">
                                          <p:val>
                                            <p:strVal val="0-ppt_w/2"/>
                                          </p:val>
                                        </p:tav>
                                      </p:tavLst>
                                    </p:anim>
                                    <p:anim calcmode="lin" valueType="num">
                                      <p:cBhvr additive="base">
                                        <p:cTn id="53" dur="3000"/>
                                        <p:tgtEl>
                                          <p:spTgt spid="8"/>
                                        </p:tgtEl>
                                        <p:attrNameLst>
                                          <p:attrName>ppt_y</p:attrName>
                                        </p:attrNameLst>
                                      </p:cBhvr>
                                      <p:tavLst>
                                        <p:tav tm="0">
                                          <p:val>
                                            <p:strVal val="ppt_y"/>
                                          </p:val>
                                        </p:tav>
                                        <p:tav tm="100000">
                                          <p:val>
                                            <p:strVal val="ppt_y"/>
                                          </p:val>
                                        </p:tav>
                                      </p:tavLst>
                                    </p:anim>
                                    <p:set>
                                      <p:cBhvr>
                                        <p:cTn id="54" dur="1" fill="hold">
                                          <p:stCondLst>
                                            <p:cond delay="2999"/>
                                          </p:stCondLst>
                                        </p:cTn>
                                        <p:tgtEl>
                                          <p:spTgt spid="8"/>
                                        </p:tgtEl>
                                        <p:attrNameLst>
                                          <p:attrName>style.visibility</p:attrName>
                                        </p:attrNameLst>
                                      </p:cBhvr>
                                      <p:to>
                                        <p:strVal val="hidden"/>
                                      </p:to>
                                    </p:set>
                                  </p:childTnLst>
                                </p:cTn>
                              </p:par>
                              <p:par>
                                <p:cTn id="55" presetID="2" presetClass="exit" presetSubtype="8" fill="hold" grpId="2" nodeType="withEffect">
                                  <p:stCondLst>
                                    <p:cond delay="0"/>
                                  </p:stCondLst>
                                  <p:childTnLst>
                                    <p:anim calcmode="lin" valueType="num">
                                      <p:cBhvr additive="base">
                                        <p:cTn id="56" dur="3000"/>
                                        <p:tgtEl>
                                          <p:spTgt spid="9"/>
                                        </p:tgtEl>
                                        <p:attrNameLst>
                                          <p:attrName>ppt_x</p:attrName>
                                        </p:attrNameLst>
                                      </p:cBhvr>
                                      <p:tavLst>
                                        <p:tav tm="0">
                                          <p:val>
                                            <p:strVal val="ppt_x"/>
                                          </p:val>
                                        </p:tav>
                                        <p:tav tm="100000">
                                          <p:val>
                                            <p:strVal val="0-ppt_w/2"/>
                                          </p:val>
                                        </p:tav>
                                      </p:tavLst>
                                    </p:anim>
                                    <p:anim calcmode="lin" valueType="num">
                                      <p:cBhvr additive="base">
                                        <p:cTn id="57" dur="3000"/>
                                        <p:tgtEl>
                                          <p:spTgt spid="9"/>
                                        </p:tgtEl>
                                        <p:attrNameLst>
                                          <p:attrName>ppt_y</p:attrName>
                                        </p:attrNameLst>
                                      </p:cBhvr>
                                      <p:tavLst>
                                        <p:tav tm="0">
                                          <p:val>
                                            <p:strVal val="ppt_y"/>
                                          </p:val>
                                        </p:tav>
                                        <p:tav tm="100000">
                                          <p:val>
                                            <p:strVal val="ppt_y"/>
                                          </p:val>
                                        </p:tav>
                                      </p:tavLst>
                                    </p:anim>
                                    <p:set>
                                      <p:cBhvr>
                                        <p:cTn id="58" dur="1" fill="hold">
                                          <p:stCondLst>
                                            <p:cond delay="2999"/>
                                          </p:stCondLst>
                                        </p:cTn>
                                        <p:tgtEl>
                                          <p:spTgt spid="9"/>
                                        </p:tgtEl>
                                        <p:attrNameLst>
                                          <p:attrName>style.visibility</p:attrName>
                                        </p:attrNameLst>
                                      </p:cBhvr>
                                      <p:to>
                                        <p:strVal val="hidden"/>
                                      </p:to>
                                    </p:set>
                                  </p:childTnLst>
                                </p:cTn>
                              </p:par>
                              <p:par>
                                <p:cTn id="59" presetID="2" presetClass="exit" presetSubtype="8" fill="hold" grpId="2" nodeType="withEffect">
                                  <p:stCondLst>
                                    <p:cond delay="0"/>
                                  </p:stCondLst>
                                  <p:childTnLst>
                                    <p:anim calcmode="lin" valueType="num">
                                      <p:cBhvr additive="base">
                                        <p:cTn id="60" dur="3000"/>
                                        <p:tgtEl>
                                          <p:spTgt spid="10"/>
                                        </p:tgtEl>
                                        <p:attrNameLst>
                                          <p:attrName>ppt_x</p:attrName>
                                        </p:attrNameLst>
                                      </p:cBhvr>
                                      <p:tavLst>
                                        <p:tav tm="0">
                                          <p:val>
                                            <p:strVal val="ppt_x"/>
                                          </p:val>
                                        </p:tav>
                                        <p:tav tm="100000">
                                          <p:val>
                                            <p:strVal val="0-ppt_w/2"/>
                                          </p:val>
                                        </p:tav>
                                      </p:tavLst>
                                    </p:anim>
                                    <p:anim calcmode="lin" valueType="num">
                                      <p:cBhvr additive="base">
                                        <p:cTn id="61" dur="3000"/>
                                        <p:tgtEl>
                                          <p:spTgt spid="10"/>
                                        </p:tgtEl>
                                        <p:attrNameLst>
                                          <p:attrName>ppt_y</p:attrName>
                                        </p:attrNameLst>
                                      </p:cBhvr>
                                      <p:tavLst>
                                        <p:tav tm="0">
                                          <p:val>
                                            <p:strVal val="ppt_y"/>
                                          </p:val>
                                        </p:tav>
                                        <p:tav tm="100000">
                                          <p:val>
                                            <p:strVal val="ppt_y"/>
                                          </p:val>
                                        </p:tav>
                                      </p:tavLst>
                                    </p:anim>
                                    <p:set>
                                      <p:cBhvr>
                                        <p:cTn id="62" dur="1" fill="hold">
                                          <p:stCondLst>
                                            <p:cond delay="2999"/>
                                          </p:stCondLst>
                                        </p:cTn>
                                        <p:tgtEl>
                                          <p:spTgt spid="10"/>
                                        </p:tgtEl>
                                        <p:attrNameLst>
                                          <p:attrName>style.visibility</p:attrName>
                                        </p:attrNameLst>
                                      </p:cBhvr>
                                      <p:to>
                                        <p:strVal val="hidden"/>
                                      </p:to>
                                    </p:set>
                                  </p:childTnLst>
                                </p:cTn>
                              </p:par>
                              <p:par>
                                <p:cTn id="63" presetID="23" presetClass="entr" presetSubtype="272"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2000" fill="hold"/>
                                        <p:tgtEl>
                                          <p:spTgt spid="4"/>
                                        </p:tgtEl>
                                        <p:attrNameLst>
                                          <p:attrName>ppt_w</p:attrName>
                                        </p:attrNameLst>
                                      </p:cBhvr>
                                      <p:tavLst>
                                        <p:tav tm="0">
                                          <p:val>
                                            <p:strVal val="2/3*#ppt_w"/>
                                          </p:val>
                                        </p:tav>
                                        <p:tav tm="100000">
                                          <p:val>
                                            <p:strVal val="#ppt_w"/>
                                          </p:val>
                                        </p:tav>
                                      </p:tavLst>
                                    </p:anim>
                                    <p:anim calcmode="lin" valueType="num">
                                      <p:cBhvr>
                                        <p:cTn id="66" dur="2000" fill="hold"/>
                                        <p:tgtEl>
                                          <p:spTgt spid="4"/>
                                        </p:tgtEl>
                                        <p:attrNameLst>
                                          <p:attrName>ppt_h</p:attrName>
                                        </p:attrNameLst>
                                      </p:cBhvr>
                                      <p:tavLst>
                                        <p:tav tm="0">
                                          <p:val>
                                            <p:strVal val="2/3*#ppt_h"/>
                                          </p:val>
                                        </p:tav>
                                        <p:tav tm="100000">
                                          <p:val>
                                            <p:strVal val="#ppt_h"/>
                                          </p:val>
                                        </p:tav>
                                      </p:tavLst>
                                    </p:anim>
                                  </p:childTnLst>
                                </p:cTn>
                              </p:par>
                              <p:par>
                                <p:cTn id="67" presetID="16" presetClass="entr" presetSubtype="37"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arn(outVertical)">
                                      <p:cBhvr>
                                        <p:cTn id="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78723_410983218934698_342058929160461_1320071_275006088_o1.jpg"/>
          <p:cNvPicPr>
            <a:picLocks noChangeAspect="1"/>
          </p:cNvPicPr>
          <p:nvPr/>
        </p:nvPicPr>
        <p:blipFill>
          <a:blip r:embed="rId2"/>
          <a:stretch>
            <a:fillRect/>
          </a:stretch>
        </p:blipFill>
        <p:spPr>
          <a:xfrm>
            <a:off x="0" y="3345"/>
            <a:ext cx="9144000" cy="6851309"/>
          </a:xfrm>
          <a:prstGeom prst="rect">
            <a:avLst/>
          </a:prstGeom>
        </p:spPr>
      </p:pic>
      <p:sp>
        <p:nvSpPr>
          <p:cNvPr id="5" name="4 Menos"/>
          <p:cNvSpPr/>
          <p:nvPr/>
        </p:nvSpPr>
        <p:spPr>
          <a:xfrm rot="18940252">
            <a:off x="1186023" y="1770738"/>
            <a:ext cx="4556966" cy="752792"/>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3614352">
            <a:off x="3613445" y="1803740"/>
            <a:ext cx="4482383" cy="748600"/>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829755">
            <a:off x="3425159" y="4331752"/>
            <a:ext cx="4612103" cy="766898"/>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3630521">
            <a:off x="866879" y="4312316"/>
            <a:ext cx="4655527" cy="1279871"/>
          </a:xfrm>
          <a:prstGeom prst="mathMinus">
            <a:avLst>
              <a:gd name="adj1" fmla="val 13668"/>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40252">
            <a:off x="971709" y="1485009"/>
            <a:ext cx="4556966" cy="752792"/>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3614352">
            <a:off x="3827757" y="1518012"/>
            <a:ext cx="4482383" cy="748600"/>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29755">
            <a:off x="3686256" y="4565942"/>
            <a:ext cx="4661411" cy="719564"/>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3630521">
            <a:off x="983599" y="4135699"/>
            <a:ext cx="4655527" cy="1208545"/>
          </a:xfrm>
          <a:prstGeom prst="mathMinus">
            <a:avLst>
              <a:gd name="adj1" fmla="val 13668"/>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40252">
            <a:off x="685956" y="1270672"/>
            <a:ext cx="4556966" cy="752792"/>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3614352">
            <a:off x="4113510" y="1303674"/>
            <a:ext cx="4482383" cy="748600"/>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606942" y="4631118"/>
            <a:ext cx="4655527" cy="1155462"/>
          </a:xfrm>
          <a:prstGeom prst="mathMinus">
            <a:avLst>
              <a:gd name="adj1" fmla="val 13668"/>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829755">
            <a:off x="3900572" y="4777171"/>
            <a:ext cx="4661411" cy="719564"/>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14352">
            <a:off x="4327824" y="1089360"/>
            <a:ext cx="4482383" cy="748600"/>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8830622">
            <a:off x="4054561" y="4978653"/>
            <a:ext cx="4716243" cy="758110"/>
          </a:xfrm>
          <a:prstGeom prst="mathMinus">
            <a:avLst/>
          </a:prstGeom>
          <a:gradFill>
            <a:gsLst>
              <a:gs pos="22000">
                <a:srgbClr val="006600"/>
              </a:gs>
              <a:gs pos="50000">
                <a:srgbClr val="9CB86E"/>
              </a:gs>
              <a:gs pos="100000">
                <a:srgbClr val="156B13"/>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2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2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2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2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2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2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2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2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2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2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2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2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2000"/>
                                        <p:tgtEl>
                                          <p:spTgt spid="18"/>
                                        </p:tgtEl>
                                      </p:cBhvr>
                                    </p:animEffect>
                                  </p:childTnLst>
                                </p:cTn>
                              </p:par>
                              <p:par>
                                <p:cTn id="50" presetID="8" presetClass="emph" presetSubtype="0" fill="hold" grpId="1" nodeType="withEffect">
                                  <p:stCondLst>
                                    <p:cond delay="0"/>
                                  </p:stCondLst>
                                  <p:childTnLst>
                                    <p:animRot by="21600000">
                                      <p:cBhvr>
                                        <p:cTn id="51" dur="2000" fill="hold"/>
                                        <p:tgtEl>
                                          <p:spTgt spid="5"/>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6"/>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7"/>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8"/>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8"/>
                                        </p:tgtEl>
                                        <p:attrNameLst>
                                          <p:attrName>r</p:attrName>
                                        </p:attrNameLst>
                                      </p:cBhvr>
                                    </p:animRot>
                                  </p:childTnLst>
                                </p:cTn>
                              </p:par>
                            </p:childTnLst>
                          </p:cTn>
                        </p:par>
                        <p:par>
                          <p:cTn id="78" fill="hold">
                            <p:stCondLst>
                              <p:cond delay="2000"/>
                            </p:stCondLst>
                            <p:childTnLst>
                              <p:par>
                                <p:cTn id="79" presetID="2" presetClass="exit" presetSubtype="6" fill="hold" grpId="2" nodeType="afterEffect">
                                  <p:stCondLst>
                                    <p:cond delay="0"/>
                                  </p:stCondLst>
                                  <p:childTnLst>
                                    <p:anim calcmode="lin" valueType="num">
                                      <p:cBhvr additive="base">
                                        <p:cTn id="80" dur="2000"/>
                                        <p:tgtEl>
                                          <p:spTgt spid="5"/>
                                        </p:tgtEl>
                                        <p:attrNameLst>
                                          <p:attrName>ppt_x</p:attrName>
                                        </p:attrNameLst>
                                      </p:cBhvr>
                                      <p:tavLst>
                                        <p:tav tm="0">
                                          <p:val>
                                            <p:strVal val="ppt_x"/>
                                          </p:val>
                                        </p:tav>
                                        <p:tav tm="100000">
                                          <p:val>
                                            <p:strVal val="1+ppt_w/2"/>
                                          </p:val>
                                        </p:tav>
                                      </p:tavLst>
                                    </p:anim>
                                    <p:anim calcmode="lin" valueType="num">
                                      <p:cBhvr additive="base">
                                        <p:cTn id="81" dur="2000"/>
                                        <p:tgtEl>
                                          <p:spTgt spid="5"/>
                                        </p:tgtEl>
                                        <p:attrNameLst>
                                          <p:attrName>ppt_y</p:attrName>
                                        </p:attrNameLst>
                                      </p:cBhvr>
                                      <p:tavLst>
                                        <p:tav tm="0">
                                          <p:val>
                                            <p:strVal val="ppt_y"/>
                                          </p:val>
                                        </p:tav>
                                        <p:tav tm="100000">
                                          <p:val>
                                            <p:strVal val="1+ppt_h/2"/>
                                          </p:val>
                                        </p:tav>
                                      </p:tavLst>
                                    </p:anim>
                                    <p:set>
                                      <p:cBhvr>
                                        <p:cTn id="82" dur="1" fill="hold">
                                          <p:stCondLst>
                                            <p:cond delay="1999"/>
                                          </p:stCondLst>
                                        </p:cTn>
                                        <p:tgtEl>
                                          <p:spTgt spid="5"/>
                                        </p:tgtEl>
                                        <p:attrNameLst>
                                          <p:attrName>style.visibility</p:attrName>
                                        </p:attrNameLst>
                                      </p:cBhvr>
                                      <p:to>
                                        <p:strVal val="hidden"/>
                                      </p:to>
                                    </p:set>
                                  </p:childTnLst>
                                </p:cTn>
                              </p:par>
                              <p:par>
                                <p:cTn id="83" presetID="2" presetClass="exit" presetSubtype="6" fill="hold" grpId="2" nodeType="withEffect">
                                  <p:stCondLst>
                                    <p:cond delay="0"/>
                                  </p:stCondLst>
                                  <p:childTnLst>
                                    <p:anim calcmode="lin" valueType="num">
                                      <p:cBhvr additive="base">
                                        <p:cTn id="84" dur="2000"/>
                                        <p:tgtEl>
                                          <p:spTgt spid="9"/>
                                        </p:tgtEl>
                                        <p:attrNameLst>
                                          <p:attrName>ppt_x</p:attrName>
                                        </p:attrNameLst>
                                      </p:cBhvr>
                                      <p:tavLst>
                                        <p:tav tm="0">
                                          <p:val>
                                            <p:strVal val="ppt_x"/>
                                          </p:val>
                                        </p:tav>
                                        <p:tav tm="100000">
                                          <p:val>
                                            <p:strVal val="1+ppt_w/2"/>
                                          </p:val>
                                        </p:tav>
                                      </p:tavLst>
                                    </p:anim>
                                    <p:anim calcmode="lin" valueType="num">
                                      <p:cBhvr additive="base">
                                        <p:cTn id="85" dur="2000"/>
                                        <p:tgtEl>
                                          <p:spTgt spid="9"/>
                                        </p:tgtEl>
                                        <p:attrNameLst>
                                          <p:attrName>ppt_y</p:attrName>
                                        </p:attrNameLst>
                                      </p:cBhvr>
                                      <p:tavLst>
                                        <p:tav tm="0">
                                          <p:val>
                                            <p:strVal val="ppt_y"/>
                                          </p:val>
                                        </p:tav>
                                        <p:tav tm="100000">
                                          <p:val>
                                            <p:strVal val="1+ppt_h/2"/>
                                          </p:val>
                                        </p:tav>
                                      </p:tavLst>
                                    </p:anim>
                                    <p:set>
                                      <p:cBhvr>
                                        <p:cTn id="86" dur="1" fill="hold">
                                          <p:stCondLst>
                                            <p:cond delay="1999"/>
                                          </p:stCondLst>
                                        </p:cTn>
                                        <p:tgtEl>
                                          <p:spTgt spid="9"/>
                                        </p:tgtEl>
                                        <p:attrNameLst>
                                          <p:attrName>style.visibility</p:attrName>
                                        </p:attrNameLst>
                                      </p:cBhvr>
                                      <p:to>
                                        <p:strVal val="hidden"/>
                                      </p:to>
                                    </p:set>
                                  </p:childTnLst>
                                </p:cTn>
                              </p:par>
                              <p:par>
                                <p:cTn id="87" presetID="2" presetClass="exit" presetSubtype="6" fill="hold" grpId="2" nodeType="withEffect">
                                  <p:stCondLst>
                                    <p:cond delay="0"/>
                                  </p:stCondLst>
                                  <p:childTnLst>
                                    <p:anim calcmode="lin" valueType="num">
                                      <p:cBhvr additive="base">
                                        <p:cTn id="88" dur="2000"/>
                                        <p:tgtEl>
                                          <p:spTgt spid="13"/>
                                        </p:tgtEl>
                                        <p:attrNameLst>
                                          <p:attrName>ppt_x</p:attrName>
                                        </p:attrNameLst>
                                      </p:cBhvr>
                                      <p:tavLst>
                                        <p:tav tm="0">
                                          <p:val>
                                            <p:strVal val="ppt_x"/>
                                          </p:val>
                                        </p:tav>
                                        <p:tav tm="100000">
                                          <p:val>
                                            <p:strVal val="1+ppt_w/2"/>
                                          </p:val>
                                        </p:tav>
                                      </p:tavLst>
                                    </p:anim>
                                    <p:anim calcmode="lin" valueType="num">
                                      <p:cBhvr additive="base">
                                        <p:cTn id="89" dur="2000"/>
                                        <p:tgtEl>
                                          <p:spTgt spid="13"/>
                                        </p:tgtEl>
                                        <p:attrNameLst>
                                          <p:attrName>ppt_y</p:attrName>
                                        </p:attrNameLst>
                                      </p:cBhvr>
                                      <p:tavLst>
                                        <p:tav tm="0">
                                          <p:val>
                                            <p:strVal val="ppt_y"/>
                                          </p:val>
                                        </p:tav>
                                        <p:tav tm="100000">
                                          <p:val>
                                            <p:strVal val="1+ppt_h/2"/>
                                          </p:val>
                                        </p:tav>
                                      </p:tavLst>
                                    </p:anim>
                                    <p:set>
                                      <p:cBhvr>
                                        <p:cTn id="90" dur="1" fill="hold">
                                          <p:stCondLst>
                                            <p:cond delay="1999"/>
                                          </p:stCondLst>
                                        </p:cTn>
                                        <p:tgtEl>
                                          <p:spTgt spid="13"/>
                                        </p:tgtEl>
                                        <p:attrNameLst>
                                          <p:attrName>style.visibility</p:attrName>
                                        </p:attrNameLst>
                                      </p:cBhvr>
                                      <p:to>
                                        <p:strVal val="hidden"/>
                                      </p:to>
                                    </p:set>
                                  </p:childTnLst>
                                </p:cTn>
                              </p:par>
                              <p:par>
                                <p:cTn id="91" presetID="2" presetClass="exit" presetSubtype="12" fill="hold" grpId="2" nodeType="withEffect">
                                  <p:stCondLst>
                                    <p:cond delay="0"/>
                                  </p:stCondLst>
                                  <p:childTnLst>
                                    <p:anim calcmode="lin" valueType="num">
                                      <p:cBhvr additive="base">
                                        <p:cTn id="92" dur="2000"/>
                                        <p:tgtEl>
                                          <p:spTgt spid="6"/>
                                        </p:tgtEl>
                                        <p:attrNameLst>
                                          <p:attrName>ppt_x</p:attrName>
                                        </p:attrNameLst>
                                      </p:cBhvr>
                                      <p:tavLst>
                                        <p:tav tm="0">
                                          <p:val>
                                            <p:strVal val="ppt_x"/>
                                          </p:val>
                                        </p:tav>
                                        <p:tav tm="100000">
                                          <p:val>
                                            <p:strVal val="0-ppt_w/2"/>
                                          </p:val>
                                        </p:tav>
                                      </p:tavLst>
                                    </p:anim>
                                    <p:anim calcmode="lin" valueType="num">
                                      <p:cBhvr additive="base">
                                        <p:cTn id="93" dur="2000"/>
                                        <p:tgtEl>
                                          <p:spTgt spid="6"/>
                                        </p:tgtEl>
                                        <p:attrNameLst>
                                          <p:attrName>ppt_y</p:attrName>
                                        </p:attrNameLst>
                                      </p:cBhvr>
                                      <p:tavLst>
                                        <p:tav tm="0">
                                          <p:val>
                                            <p:strVal val="ppt_y"/>
                                          </p:val>
                                        </p:tav>
                                        <p:tav tm="100000">
                                          <p:val>
                                            <p:strVal val="1+ppt_h/2"/>
                                          </p:val>
                                        </p:tav>
                                      </p:tavLst>
                                    </p:anim>
                                    <p:set>
                                      <p:cBhvr>
                                        <p:cTn id="94" dur="1" fill="hold">
                                          <p:stCondLst>
                                            <p:cond delay="1999"/>
                                          </p:stCondLst>
                                        </p:cTn>
                                        <p:tgtEl>
                                          <p:spTgt spid="6"/>
                                        </p:tgtEl>
                                        <p:attrNameLst>
                                          <p:attrName>style.visibility</p:attrName>
                                        </p:attrNameLst>
                                      </p:cBhvr>
                                      <p:to>
                                        <p:strVal val="hidden"/>
                                      </p:to>
                                    </p:set>
                                  </p:childTnLst>
                                </p:cTn>
                              </p:par>
                              <p:par>
                                <p:cTn id="95" presetID="2" presetClass="exit" presetSubtype="12" fill="hold" grpId="2" nodeType="withEffect">
                                  <p:stCondLst>
                                    <p:cond delay="0"/>
                                  </p:stCondLst>
                                  <p:childTnLst>
                                    <p:anim calcmode="lin" valueType="num">
                                      <p:cBhvr additive="base">
                                        <p:cTn id="96" dur="2000"/>
                                        <p:tgtEl>
                                          <p:spTgt spid="10"/>
                                        </p:tgtEl>
                                        <p:attrNameLst>
                                          <p:attrName>ppt_x</p:attrName>
                                        </p:attrNameLst>
                                      </p:cBhvr>
                                      <p:tavLst>
                                        <p:tav tm="0">
                                          <p:val>
                                            <p:strVal val="ppt_x"/>
                                          </p:val>
                                        </p:tav>
                                        <p:tav tm="100000">
                                          <p:val>
                                            <p:strVal val="0-ppt_w/2"/>
                                          </p:val>
                                        </p:tav>
                                      </p:tavLst>
                                    </p:anim>
                                    <p:anim calcmode="lin" valueType="num">
                                      <p:cBhvr additive="base">
                                        <p:cTn id="97" dur="2000"/>
                                        <p:tgtEl>
                                          <p:spTgt spid="10"/>
                                        </p:tgtEl>
                                        <p:attrNameLst>
                                          <p:attrName>ppt_y</p:attrName>
                                        </p:attrNameLst>
                                      </p:cBhvr>
                                      <p:tavLst>
                                        <p:tav tm="0">
                                          <p:val>
                                            <p:strVal val="ppt_y"/>
                                          </p:val>
                                        </p:tav>
                                        <p:tav tm="100000">
                                          <p:val>
                                            <p:strVal val="1+ppt_h/2"/>
                                          </p:val>
                                        </p:tav>
                                      </p:tavLst>
                                    </p:anim>
                                    <p:set>
                                      <p:cBhvr>
                                        <p:cTn id="98" dur="1" fill="hold">
                                          <p:stCondLst>
                                            <p:cond delay="1999"/>
                                          </p:stCondLst>
                                        </p:cTn>
                                        <p:tgtEl>
                                          <p:spTgt spid="10"/>
                                        </p:tgtEl>
                                        <p:attrNameLst>
                                          <p:attrName>style.visibility</p:attrName>
                                        </p:attrNameLst>
                                      </p:cBhvr>
                                      <p:to>
                                        <p:strVal val="hidden"/>
                                      </p:to>
                                    </p:set>
                                  </p:childTnLst>
                                </p:cTn>
                              </p:par>
                              <p:par>
                                <p:cTn id="99" presetID="2" presetClass="exit" presetSubtype="12" fill="hold" grpId="2" nodeType="withEffect">
                                  <p:stCondLst>
                                    <p:cond delay="0"/>
                                  </p:stCondLst>
                                  <p:childTnLst>
                                    <p:anim calcmode="lin" valueType="num">
                                      <p:cBhvr additive="base">
                                        <p:cTn id="100" dur="2000"/>
                                        <p:tgtEl>
                                          <p:spTgt spid="14"/>
                                        </p:tgtEl>
                                        <p:attrNameLst>
                                          <p:attrName>ppt_x</p:attrName>
                                        </p:attrNameLst>
                                      </p:cBhvr>
                                      <p:tavLst>
                                        <p:tav tm="0">
                                          <p:val>
                                            <p:strVal val="ppt_x"/>
                                          </p:val>
                                        </p:tav>
                                        <p:tav tm="100000">
                                          <p:val>
                                            <p:strVal val="0-ppt_w/2"/>
                                          </p:val>
                                        </p:tav>
                                      </p:tavLst>
                                    </p:anim>
                                    <p:anim calcmode="lin" valueType="num">
                                      <p:cBhvr additive="base">
                                        <p:cTn id="101" dur="2000"/>
                                        <p:tgtEl>
                                          <p:spTgt spid="14"/>
                                        </p:tgtEl>
                                        <p:attrNameLst>
                                          <p:attrName>ppt_y</p:attrName>
                                        </p:attrNameLst>
                                      </p:cBhvr>
                                      <p:tavLst>
                                        <p:tav tm="0">
                                          <p:val>
                                            <p:strVal val="ppt_y"/>
                                          </p:val>
                                        </p:tav>
                                        <p:tav tm="100000">
                                          <p:val>
                                            <p:strVal val="1+ppt_h/2"/>
                                          </p:val>
                                        </p:tav>
                                      </p:tavLst>
                                    </p:anim>
                                    <p:set>
                                      <p:cBhvr>
                                        <p:cTn id="102" dur="1" fill="hold">
                                          <p:stCondLst>
                                            <p:cond delay="1999"/>
                                          </p:stCondLst>
                                        </p:cTn>
                                        <p:tgtEl>
                                          <p:spTgt spid="14"/>
                                        </p:tgtEl>
                                        <p:attrNameLst>
                                          <p:attrName>style.visibility</p:attrName>
                                        </p:attrNameLst>
                                      </p:cBhvr>
                                      <p:to>
                                        <p:strVal val="hidden"/>
                                      </p:to>
                                    </p:set>
                                  </p:childTnLst>
                                </p:cTn>
                              </p:par>
                              <p:par>
                                <p:cTn id="103" presetID="2" presetClass="exit" presetSubtype="12" fill="hold" grpId="2" nodeType="withEffect">
                                  <p:stCondLst>
                                    <p:cond delay="0"/>
                                  </p:stCondLst>
                                  <p:childTnLst>
                                    <p:anim calcmode="lin" valueType="num">
                                      <p:cBhvr additive="base">
                                        <p:cTn id="104" dur="2000"/>
                                        <p:tgtEl>
                                          <p:spTgt spid="17"/>
                                        </p:tgtEl>
                                        <p:attrNameLst>
                                          <p:attrName>ppt_x</p:attrName>
                                        </p:attrNameLst>
                                      </p:cBhvr>
                                      <p:tavLst>
                                        <p:tav tm="0">
                                          <p:val>
                                            <p:strVal val="ppt_x"/>
                                          </p:val>
                                        </p:tav>
                                        <p:tav tm="100000">
                                          <p:val>
                                            <p:strVal val="0-ppt_w/2"/>
                                          </p:val>
                                        </p:tav>
                                      </p:tavLst>
                                    </p:anim>
                                    <p:anim calcmode="lin" valueType="num">
                                      <p:cBhvr additive="base">
                                        <p:cTn id="105" dur="2000"/>
                                        <p:tgtEl>
                                          <p:spTgt spid="17"/>
                                        </p:tgtEl>
                                        <p:attrNameLst>
                                          <p:attrName>ppt_y</p:attrName>
                                        </p:attrNameLst>
                                      </p:cBhvr>
                                      <p:tavLst>
                                        <p:tav tm="0">
                                          <p:val>
                                            <p:strVal val="ppt_y"/>
                                          </p:val>
                                        </p:tav>
                                        <p:tav tm="100000">
                                          <p:val>
                                            <p:strVal val="1+ppt_h/2"/>
                                          </p:val>
                                        </p:tav>
                                      </p:tavLst>
                                    </p:anim>
                                    <p:set>
                                      <p:cBhvr>
                                        <p:cTn id="106" dur="1" fill="hold">
                                          <p:stCondLst>
                                            <p:cond delay="1999"/>
                                          </p:stCondLst>
                                        </p:cTn>
                                        <p:tgtEl>
                                          <p:spTgt spid="17"/>
                                        </p:tgtEl>
                                        <p:attrNameLst>
                                          <p:attrName>style.visibility</p:attrName>
                                        </p:attrNameLst>
                                      </p:cBhvr>
                                      <p:to>
                                        <p:strVal val="hidden"/>
                                      </p:to>
                                    </p:set>
                                  </p:childTnLst>
                                </p:cTn>
                              </p:par>
                              <p:par>
                                <p:cTn id="107" presetID="2" presetClass="exit" presetSubtype="9" fill="hold" grpId="2" nodeType="withEffect">
                                  <p:stCondLst>
                                    <p:cond delay="0"/>
                                  </p:stCondLst>
                                  <p:childTnLst>
                                    <p:anim calcmode="lin" valueType="num">
                                      <p:cBhvr additive="base">
                                        <p:cTn id="108" dur="2000"/>
                                        <p:tgtEl>
                                          <p:spTgt spid="7"/>
                                        </p:tgtEl>
                                        <p:attrNameLst>
                                          <p:attrName>ppt_x</p:attrName>
                                        </p:attrNameLst>
                                      </p:cBhvr>
                                      <p:tavLst>
                                        <p:tav tm="0">
                                          <p:val>
                                            <p:strVal val="ppt_x"/>
                                          </p:val>
                                        </p:tav>
                                        <p:tav tm="100000">
                                          <p:val>
                                            <p:strVal val="0-ppt_w/2"/>
                                          </p:val>
                                        </p:tav>
                                      </p:tavLst>
                                    </p:anim>
                                    <p:anim calcmode="lin" valueType="num">
                                      <p:cBhvr additive="base">
                                        <p:cTn id="109" dur="2000"/>
                                        <p:tgtEl>
                                          <p:spTgt spid="7"/>
                                        </p:tgtEl>
                                        <p:attrNameLst>
                                          <p:attrName>ppt_y</p:attrName>
                                        </p:attrNameLst>
                                      </p:cBhvr>
                                      <p:tavLst>
                                        <p:tav tm="0">
                                          <p:val>
                                            <p:strVal val="ppt_y"/>
                                          </p:val>
                                        </p:tav>
                                        <p:tav tm="100000">
                                          <p:val>
                                            <p:strVal val="0-ppt_h/2"/>
                                          </p:val>
                                        </p:tav>
                                      </p:tavLst>
                                    </p:anim>
                                    <p:set>
                                      <p:cBhvr>
                                        <p:cTn id="110" dur="1" fill="hold">
                                          <p:stCondLst>
                                            <p:cond delay="1999"/>
                                          </p:stCondLst>
                                        </p:cTn>
                                        <p:tgtEl>
                                          <p:spTgt spid="7"/>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2000"/>
                                        <p:tgtEl>
                                          <p:spTgt spid="11"/>
                                        </p:tgtEl>
                                        <p:attrNameLst>
                                          <p:attrName>ppt_x</p:attrName>
                                        </p:attrNameLst>
                                      </p:cBhvr>
                                      <p:tavLst>
                                        <p:tav tm="0">
                                          <p:val>
                                            <p:strVal val="ppt_x"/>
                                          </p:val>
                                        </p:tav>
                                        <p:tav tm="100000">
                                          <p:val>
                                            <p:strVal val="0-ppt_w/2"/>
                                          </p:val>
                                        </p:tav>
                                      </p:tavLst>
                                    </p:anim>
                                    <p:anim calcmode="lin" valueType="num">
                                      <p:cBhvr additive="base">
                                        <p:cTn id="113" dur="2000"/>
                                        <p:tgtEl>
                                          <p:spTgt spid="11"/>
                                        </p:tgtEl>
                                        <p:attrNameLst>
                                          <p:attrName>ppt_y</p:attrName>
                                        </p:attrNameLst>
                                      </p:cBhvr>
                                      <p:tavLst>
                                        <p:tav tm="0">
                                          <p:val>
                                            <p:strVal val="ppt_y"/>
                                          </p:val>
                                        </p:tav>
                                        <p:tav tm="100000">
                                          <p:val>
                                            <p:strVal val="0-ppt_h/2"/>
                                          </p:val>
                                        </p:tav>
                                      </p:tavLst>
                                    </p:anim>
                                    <p:set>
                                      <p:cBhvr>
                                        <p:cTn id="114" dur="1" fill="hold">
                                          <p:stCondLst>
                                            <p:cond delay="1999"/>
                                          </p:stCondLst>
                                        </p:cTn>
                                        <p:tgtEl>
                                          <p:spTgt spid="11"/>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2000"/>
                                        <p:tgtEl>
                                          <p:spTgt spid="16"/>
                                        </p:tgtEl>
                                        <p:attrNameLst>
                                          <p:attrName>ppt_x</p:attrName>
                                        </p:attrNameLst>
                                      </p:cBhvr>
                                      <p:tavLst>
                                        <p:tav tm="0">
                                          <p:val>
                                            <p:strVal val="ppt_x"/>
                                          </p:val>
                                        </p:tav>
                                        <p:tav tm="100000">
                                          <p:val>
                                            <p:strVal val="0-ppt_w/2"/>
                                          </p:val>
                                        </p:tav>
                                      </p:tavLst>
                                    </p:anim>
                                    <p:anim calcmode="lin" valueType="num">
                                      <p:cBhvr additive="base">
                                        <p:cTn id="117" dur="2000"/>
                                        <p:tgtEl>
                                          <p:spTgt spid="16"/>
                                        </p:tgtEl>
                                        <p:attrNameLst>
                                          <p:attrName>ppt_y</p:attrName>
                                        </p:attrNameLst>
                                      </p:cBhvr>
                                      <p:tavLst>
                                        <p:tav tm="0">
                                          <p:val>
                                            <p:strVal val="ppt_y"/>
                                          </p:val>
                                        </p:tav>
                                        <p:tav tm="100000">
                                          <p:val>
                                            <p:strVal val="0-ppt_h/2"/>
                                          </p:val>
                                        </p:tav>
                                      </p:tavLst>
                                    </p:anim>
                                    <p:set>
                                      <p:cBhvr>
                                        <p:cTn id="118" dur="1" fill="hold">
                                          <p:stCondLst>
                                            <p:cond delay="1999"/>
                                          </p:stCondLst>
                                        </p:cTn>
                                        <p:tgtEl>
                                          <p:spTgt spid="16"/>
                                        </p:tgtEl>
                                        <p:attrNameLst>
                                          <p:attrName>style.visibility</p:attrName>
                                        </p:attrNameLst>
                                      </p:cBhvr>
                                      <p:to>
                                        <p:strVal val="hidden"/>
                                      </p:to>
                                    </p:set>
                                  </p:childTnLst>
                                </p:cTn>
                              </p:par>
                              <p:par>
                                <p:cTn id="119" presetID="2" presetClass="exit" presetSubtype="9" fill="hold" grpId="2" nodeType="withEffect">
                                  <p:stCondLst>
                                    <p:cond delay="0"/>
                                  </p:stCondLst>
                                  <p:childTnLst>
                                    <p:anim calcmode="lin" valueType="num">
                                      <p:cBhvr additive="base">
                                        <p:cTn id="120" dur="2000"/>
                                        <p:tgtEl>
                                          <p:spTgt spid="18"/>
                                        </p:tgtEl>
                                        <p:attrNameLst>
                                          <p:attrName>ppt_x</p:attrName>
                                        </p:attrNameLst>
                                      </p:cBhvr>
                                      <p:tavLst>
                                        <p:tav tm="0">
                                          <p:val>
                                            <p:strVal val="ppt_x"/>
                                          </p:val>
                                        </p:tav>
                                        <p:tav tm="100000">
                                          <p:val>
                                            <p:strVal val="0-ppt_w/2"/>
                                          </p:val>
                                        </p:tav>
                                      </p:tavLst>
                                    </p:anim>
                                    <p:anim calcmode="lin" valueType="num">
                                      <p:cBhvr additive="base">
                                        <p:cTn id="121" dur="2000"/>
                                        <p:tgtEl>
                                          <p:spTgt spid="18"/>
                                        </p:tgtEl>
                                        <p:attrNameLst>
                                          <p:attrName>ppt_y</p:attrName>
                                        </p:attrNameLst>
                                      </p:cBhvr>
                                      <p:tavLst>
                                        <p:tav tm="0">
                                          <p:val>
                                            <p:strVal val="ppt_y"/>
                                          </p:val>
                                        </p:tav>
                                        <p:tav tm="100000">
                                          <p:val>
                                            <p:strVal val="0-ppt_h/2"/>
                                          </p:val>
                                        </p:tav>
                                      </p:tavLst>
                                    </p:anim>
                                    <p:set>
                                      <p:cBhvr>
                                        <p:cTn id="122" dur="1" fill="hold">
                                          <p:stCondLst>
                                            <p:cond delay="1999"/>
                                          </p:stCondLst>
                                        </p:cTn>
                                        <p:tgtEl>
                                          <p:spTgt spid="18"/>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2000"/>
                                        <p:tgtEl>
                                          <p:spTgt spid="8"/>
                                        </p:tgtEl>
                                        <p:attrNameLst>
                                          <p:attrName>ppt_x</p:attrName>
                                        </p:attrNameLst>
                                      </p:cBhvr>
                                      <p:tavLst>
                                        <p:tav tm="0">
                                          <p:val>
                                            <p:strVal val="ppt_x"/>
                                          </p:val>
                                        </p:tav>
                                        <p:tav tm="100000">
                                          <p:val>
                                            <p:strVal val="1+ppt_w/2"/>
                                          </p:val>
                                        </p:tav>
                                      </p:tavLst>
                                    </p:anim>
                                    <p:anim calcmode="lin" valueType="num">
                                      <p:cBhvr additive="base">
                                        <p:cTn id="125" dur="2000"/>
                                        <p:tgtEl>
                                          <p:spTgt spid="8"/>
                                        </p:tgtEl>
                                        <p:attrNameLst>
                                          <p:attrName>ppt_y</p:attrName>
                                        </p:attrNameLst>
                                      </p:cBhvr>
                                      <p:tavLst>
                                        <p:tav tm="0">
                                          <p:val>
                                            <p:strVal val="ppt_y"/>
                                          </p:val>
                                        </p:tav>
                                        <p:tav tm="100000">
                                          <p:val>
                                            <p:strVal val="0-ppt_h/2"/>
                                          </p:val>
                                        </p:tav>
                                      </p:tavLst>
                                    </p:anim>
                                    <p:set>
                                      <p:cBhvr>
                                        <p:cTn id="126" dur="1" fill="hold">
                                          <p:stCondLst>
                                            <p:cond delay="1999"/>
                                          </p:stCondLst>
                                        </p:cTn>
                                        <p:tgtEl>
                                          <p:spTgt spid="8"/>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2000"/>
                                        <p:tgtEl>
                                          <p:spTgt spid="15"/>
                                        </p:tgtEl>
                                        <p:attrNameLst>
                                          <p:attrName>ppt_x</p:attrName>
                                        </p:attrNameLst>
                                      </p:cBhvr>
                                      <p:tavLst>
                                        <p:tav tm="0">
                                          <p:val>
                                            <p:strVal val="ppt_x"/>
                                          </p:val>
                                        </p:tav>
                                        <p:tav tm="100000">
                                          <p:val>
                                            <p:strVal val="1+ppt_w/2"/>
                                          </p:val>
                                        </p:tav>
                                      </p:tavLst>
                                    </p:anim>
                                    <p:anim calcmode="lin" valueType="num">
                                      <p:cBhvr additive="base">
                                        <p:cTn id="129" dur="2000"/>
                                        <p:tgtEl>
                                          <p:spTgt spid="15"/>
                                        </p:tgtEl>
                                        <p:attrNameLst>
                                          <p:attrName>ppt_y</p:attrName>
                                        </p:attrNameLst>
                                      </p:cBhvr>
                                      <p:tavLst>
                                        <p:tav tm="0">
                                          <p:val>
                                            <p:strVal val="ppt_y"/>
                                          </p:val>
                                        </p:tav>
                                        <p:tav tm="100000">
                                          <p:val>
                                            <p:strVal val="0-ppt_h/2"/>
                                          </p:val>
                                        </p:tav>
                                      </p:tavLst>
                                    </p:anim>
                                    <p:set>
                                      <p:cBhvr>
                                        <p:cTn id="130" dur="1" fill="hold">
                                          <p:stCondLst>
                                            <p:cond delay="1999"/>
                                          </p:stCondLst>
                                        </p:cTn>
                                        <p:tgtEl>
                                          <p:spTgt spid="15"/>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2000"/>
                                        <p:tgtEl>
                                          <p:spTgt spid="12"/>
                                        </p:tgtEl>
                                        <p:attrNameLst>
                                          <p:attrName>ppt_x</p:attrName>
                                        </p:attrNameLst>
                                      </p:cBhvr>
                                      <p:tavLst>
                                        <p:tav tm="0">
                                          <p:val>
                                            <p:strVal val="ppt_x"/>
                                          </p:val>
                                        </p:tav>
                                        <p:tav tm="100000">
                                          <p:val>
                                            <p:strVal val="1+ppt_w/2"/>
                                          </p:val>
                                        </p:tav>
                                      </p:tavLst>
                                    </p:anim>
                                    <p:anim calcmode="lin" valueType="num">
                                      <p:cBhvr additive="base">
                                        <p:cTn id="133" dur="2000"/>
                                        <p:tgtEl>
                                          <p:spTgt spid="12"/>
                                        </p:tgtEl>
                                        <p:attrNameLst>
                                          <p:attrName>ppt_y</p:attrName>
                                        </p:attrNameLst>
                                      </p:cBhvr>
                                      <p:tavLst>
                                        <p:tav tm="0">
                                          <p:val>
                                            <p:strVal val="ppt_y"/>
                                          </p:val>
                                        </p:tav>
                                        <p:tav tm="100000">
                                          <p:val>
                                            <p:strVal val="0-ppt_h/2"/>
                                          </p:val>
                                        </p:tav>
                                      </p:tavLst>
                                    </p:anim>
                                    <p:set>
                                      <p:cBhvr>
                                        <p:cTn id="134" dur="1" fill="hold">
                                          <p:stCondLst>
                                            <p:cond delay="1999"/>
                                          </p:stCondLst>
                                        </p:cTn>
                                        <p:tgtEl>
                                          <p:spTgt spid="12"/>
                                        </p:tgtEl>
                                        <p:attrNameLst>
                                          <p:attrName>style.visibility</p:attrName>
                                        </p:attrNameLst>
                                      </p:cBhvr>
                                      <p:to>
                                        <p:strVal val="hidden"/>
                                      </p:to>
                                    </p:set>
                                  </p:childTnLst>
                                </p:cTn>
                              </p:par>
                              <p:par>
                                <p:cTn id="135" presetID="23" presetClass="entr" presetSubtype="272"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p:cTn id="137" dur="2000" fill="hold"/>
                                        <p:tgtEl>
                                          <p:spTgt spid="4"/>
                                        </p:tgtEl>
                                        <p:attrNameLst>
                                          <p:attrName>ppt_w</p:attrName>
                                        </p:attrNameLst>
                                      </p:cBhvr>
                                      <p:tavLst>
                                        <p:tav tm="0">
                                          <p:val>
                                            <p:strVal val="2/3*#ppt_w"/>
                                          </p:val>
                                        </p:tav>
                                        <p:tav tm="100000">
                                          <p:val>
                                            <p:strVal val="#ppt_w"/>
                                          </p:val>
                                        </p:tav>
                                      </p:tavLst>
                                    </p:anim>
                                    <p:anim calcmode="lin" valueType="num">
                                      <p:cBhvr>
                                        <p:cTn id="138" dur="2000" fill="hold"/>
                                        <p:tgtEl>
                                          <p:spTgt spid="4"/>
                                        </p:tgtEl>
                                        <p:attrNameLst>
                                          <p:attrName>ppt_h</p:attrName>
                                        </p:attrNameLst>
                                      </p:cBhvr>
                                      <p:tavLst>
                                        <p:tav tm="0">
                                          <p:val>
                                            <p:strVal val="2/3*#ppt_h"/>
                                          </p:val>
                                        </p:tav>
                                        <p:tav tm="100000">
                                          <p:val>
                                            <p:strVal val="#ppt_h"/>
                                          </p:val>
                                        </p:tav>
                                      </p:tavLst>
                                    </p:anim>
                                  </p:childTnLst>
                                </p:cTn>
                              </p:par>
                              <p:par>
                                <p:cTn id="139" presetID="8" presetClass="entr" presetSubtype="3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Effect transition="in" filter="diamond(out)">
                                      <p:cBhvr>
                                        <p:cTn id="14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gentina_cataratas_iguazu.jpg"/>
          <p:cNvPicPr>
            <a:picLocks noChangeAspect="1"/>
          </p:cNvPicPr>
          <p:nvPr/>
        </p:nvPicPr>
        <p:blipFill>
          <a:blip r:embed="rId2"/>
          <a:stretch>
            <a:fillRect/>
          </a:stretch>
        </p:blipFill>
        <p:spPr>
          <a:xfrm>
            <a:off x="0" y="0"/>
            <a:ext cx="9144000" cy="6858000"/>
          </a:xfrm>
          <a:prstGeom prst="rect">
            <a:avLst/>
          </a:prstGeom>
        </p:spPr>
      </p:pic>
      <p:sp>
        <p:nvSpPr>
          <p:cNvPr id="5" name="4 Marco"/>
          <p:cNvSpPr/>
          <p:nvPr/>
        </p:nvSpPr>
        <p:spPr>
          <a:xfrm>
            <a:off x="0"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571604"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143240"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4643438"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6215074"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7786710" y="2357430"/>
            <a:ext cx="1357290"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1571604"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3143240"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4643438"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6215074"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786710" y="3571876"/>
            <a:ext cx="1357290"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8"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1+ppt_w/2"/>
                                          </p:val>
                                        </p:tav>
                                      </p:tavLst>
                                    </p:anim>
                                    <p:anim calcmode="lin" valueType="num">
                                      <p:cBhvr additive="base">
                                        <p:cTn id="111" dur="3000"/>
                                        <p:tgtEl>
                                          <p:spTgt spid="15"/>
                                        </p:tgtEl>
                                        <p:attrNameLst>
                                          <p:attrName>ppt_y</p:attrName>
                                        </p:attrNameLst>
                                      </p:cBhvr>
                                      <p:tavLst>
                                        <p:tav tm="0">
                                          <p:val>
                                            <p:strVal val="ppt_y"/>
                                          </p:val>
                                        </p:tav>
                                        <p:tav tm="100000">
                                          <p:val>
                                            <p:strVal val="ppt_y"/>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3" presetClass="entr" presetSubtype="27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2/3*#ppt_w"/>
                                          </p:val>
                                        </p:tav>
                                        <p:tav tm="100000">
                                          <p:val>
                                            <p:strVal val="#ppt_w"/>
                                          </p:val>
                                        </p:tav>
                                      </p:tavLst>
                                    </p:anim>
                                    <p:anim calcmode="lin" valueType="num">
                                      <p:cBhvr>
                                        <p:cTn id="120" dur="3000" fill="hold"/>
                                        <p:tgtEl>
                                          <p:spTgt spid="4"/>
                                        </p:tgtEl>
                                        <p:attrNameLst>
                                          <p:attrName>ppt_h</p:attrName>
                                        </p:attrNameLst>
                                      </p:cBhvr>
                                      <p:tavLst>
                                        <p:tav tm="0">
                                          <p:val>
                                            <p:strVal val="2/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taratas 19.JPG"/>
          <p:cNvPicPr>
            <a:picLocks noChangeAspect="1"/>
          </p:cNvPicPr>
          <p:nvPr/>
        </p:nvPicPr>
        <p:blipFill>
          <a:blip r:embed="rId2"/>
          <a:stretch>
            <a:fillRect/>
          </a:stretch>
        </p:blipFill>
        <p:spPr>
          <a:xfrm>
            <a:off x="0" y="0"/>
            <a:ext cx="9144000" cy="6858000"/>
          </a:xfrm>
          <a:prstGeom prst="rect">
            <a:avLst/>
          </a:prstGeom>
        </p:spPr>
      </p:pic>
      <p:sp>
        <p:nvSpPr>
          <p:cNvPr id="5" name="4 Menos"/>
          <p:cNvSpPr/>
          <p:nvPr/>
        </p:nvSpPr>
        <p:spPr>
          <a:xfrm rot="13614352">
            <a:off x="491979" y="1803740"/>
            <a:ext cx="4482383" cy="748600"/>
          </a:xfrm>
          <a:prstGeom prst="mathMinus">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3614352">
            <a:off x="706291" y="1518012"/>
            <a:ext cx="4482383" cy="748600"/>
          </a:xfrm>
          <a:prstGeom prst="mathMinus">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992044" y="1303674"/>
            <a:ext cx="4482383" cy="748600"/>
          </a:xfrm>
          <a:prstGeom prst="mathMinus">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940252">
            <a:off x="3972106" y="1699300"/>
            <a:ext cx="4556966" cy="752792"/>
          </a:xfrm>
          <a:prstGeom prst="mathMinus">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40252">
            <a:off x="3757792" y="1413571"/>
            <a:ext cx="4556966" cy="752792"/>
          </a:xfrm>
          <a:prstGeom prst="mathMinus">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940252">
            <a:off x="3472039" y="1199234"/>
            <a:ext cx="4556966" cy="752792"/>
          </a:xfrm>
          <a:prstGeom prst="mathMinus">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29755">
            <a:off x="564790" y="4565942"/>
            <a:ext cx="4661411" cy="719564"/>
          </a:xfrm>
          <a:prstGeom prst="mathMinus">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829755">
            <a:off x="779106" y="4777171"/>
            <a:ext cx="4661411" cy="719564"/>
          </a:xfrm>
          <a:prstGeom prst="mathMinus">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830622">
            <a:off x="933095" y="4978653"/>
            <a:ext cx="4716243" cy="758110"/>
          </a:xfrm>
          <a:prstGeom prst="mathMinus">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3630521">
            <a:off x="3756600" y="4286080"/>
            <a:ext cx="4454424" cy="1279871"/>
          </a:xfrm>
          <a:prstGeom prst="mathMinus">
            <a:avLst>
              <a:gd name="adj1" fmla="val 13668"/>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3912556" y="4027208"/>
            <a:ext cx="4655527" cy="1208545"/>
          </a:xfrm>
          <a:prstGeom prst="mathMinus">
            <a:avLst>
              <a:gd name="adj1" fmla="val 13668"/>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3630521">
            <a:off x="3535899" y="4522627"/>
            <a:ext cx="4655527" cy="1155462"/>
          </a:xfrm>
          <a:prstGeom prst="mathMinus">
            <a:avLst>
              <a:gd name="adj1" fmla="val 13668"/>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30521">
            <a:off x="3321583" y="4736942"/>
            <a:ext cx="4655527" cy="1155463"/>
          </a:xfrm>
          <a:prstGeom prst="mathMinus">
            <a:avLst>
              <a:gd name="adj1" fmla="val 13668"/>
            </a:avLst>
          </a:prstGeom>
          <a:gradFill flip="none" rotWithShape="1">
            <a:gsLst>
              <a:gs pos="0">
                <a:srgbClr val="006600"/>
              </a:gs>
              <a:gs pos="50000">
                <a:srgbClr val="9CB86E"/>
              </a:gs>
              <a:gs pos="100000">
                <a:srgbClr val="156B13"/>
              </a:gs>
            </a:gsLst>
            <a:lin ang="54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8" presetClass="emph" presetSubtype="0" fill="hold" grpId="1"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15"/>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16"/>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childTnLst>
                          </p:cTn>
                        </p:par>
                        <p:par>
                          <p:cTn id="73" fill="hold">
                            <p:stCondLst>
                              <p:cond delay="3000"/>
                            </p:stCondLst>
                            <p:childTnLst>
                              <p:par>
                                <p:cTn id="74" presetID="2" presetClass="exit" presetSubtype="9" fill="hold" grpId="2" nodeType="afterEffect">
                                  <p:stCondLst>
                                    <p:cond delay="0"/>
                                  </p:stCondLst>
                                  <p:childTnLst>
                                    <p:anim calcmode="lin" valueType="num">
                                      <p:cBhvr additive="base">
                                        <p:cTn id="75" dur="3000"/>
                                        <p:tgtEl>
                                          <p:spTgt spid="5"/>
                                        </p:tgtEl>
                                        <p:attrNameLst>
                                          <p:attrName>ppt_x</p:attrName>
                                        </p:attrNameLst>
                                      </p:cBhvr>
                                      <p:tavLst>
                                        <p:tav tm="0">
                                          <p:val>
                                            <p:strVal val="ppt_x"/>
                                          </p:val>
                                        </p:tav>
                                        <p:tav tm="100000">
                                          <p:val>
                                            <p:strVal val="0-ppt_w/2"/>
                                          </p:val>
                                        </p:tav>
                                      </p:tavLst>
                                    </p:anim>
                                    <p:anim calcmode="lin" valueType="num">
                                      <p:cBhvr additive="base">
                                        <p:cTn id="76" dur="3000"/>
                                        <p:tgtEl>
                                          <p:spTgt spid="5"/>
                                        </p:tgtEl>
                                        <p:attrNameLst>
                                          <p:attrName>ppt_y</p:attrName>
                                        </p:attrNameLst>
                                      </p:cBhvr>
                                      <p:tavLst>
                                        <p:tav tm="0">
                                          <p:val>
                                            <p:strVal val="ppt_y"/>
                                          </p:val>
                                        </p:tav>
                                        <p:tav tm="100000">
                                          <p:val>
                                            <p:strVal val="0-ppt_h/2"/>
                                          </p:val>
                                        </p:tav>
                                      </p:tavLst>
                                    </p:anim>
                                    <p:set>
                                      <p:cBhvr>
                                        <p:cTn id="77" dur="1" fill="hold">
                                          <p:stCondLst>
                                            <p:cond delay="2999"/>
                                          </p:stCondLst>
                                        </p:cTn>
                                        <p:tgtEl>
                                          <p:spTgt spid="5"/>
                                        </p:tgtEl>
                                        <p:attrNameLst>
                                          <p:attrName>style.visibility</p:attrName>
                                        </p:attrNameLst>
                                      </p:cBhvr>
                                      <p:to>
                                        <p:strVal val="hidden"/>
                                      </p:to>
                                    </p:set>
                                  </p:childTnLst>
                                </p:cTn>
                              </p:par>
                              <p:par>
                                <p:cTn id="78" presetID="2" presetClass="exit" presetSubtype="9" fill="hold" grpId="2" nodeType="with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9" fill="hold" grpId="2" nodeType="withEffect">
                                  <p:stCondLst>
                                    <p:cond delay="0"/>
                                  </p:stCondLst>
                                  <p:childTnLst>
                                    <p:anim calcmode="lin" valueType="num">
                                      <p:cBhvr additive="base">
                                        <p:cTn id="83" dur="3000"/>
                                        <p:tgtEl>
                                          <p:spTgt spid="7"/>
                                        </p:tgtEl>
                                        <p:attrNameLst>
                                          <p:attrName>ppt_x</p:attrName>
                                        </p:attrNameLst>
                                      </p:cBhvr>
                                      <p:tavLst>
                                        <p:tav tm="0">
                                          <p:val>
                                            <p:strVal val="ppt_x"/>
                                          </p:val>
                                        </p:tav>
                                        <p:tav tm="100000">
                                          <p:val>
                                            <p:strVal val="0-ppt_w/2"/>
                                          </p:val>
                                        </p:tav>
                                      </p:tavLst>
                                    </p:anim>
                                    <p:anim calcmode="lin" valueType="num">
                                      <p:cBhvr additive="base">
                                        <p:cTn id="84" dur="3000"/>
                                        <p:tgtEl>
                                          <p:spTgt spid="7"/>
                                        </p:tgtEl>
                                        <p:attrNameLst>
                                          <p:attrName>ppt_y</p:attrName>
                                        </p:attrNameLst>
                                      </p:cBhvr>
                                      <p:tavLst>
                                        <p:tav tm="0">
                                          <p:val>
                                            <p:strVal val="ppt_y"/>
                                          </p:val>
                                        </p:tav>
                                        <p:tav tm="100000">
                                          <p:val>
                                            <p:strVal val="0-ppt_h/2"/>
                                          </p:val>
                                        </p:tav>
                                      </p:tavLst>
                                    </p:anim>
                                    <p:set>
                                      <p:cBhvr>
                                        <p:cTn id="85" dur="1" fill="hold">
                                          <p:stCondLst>
                                            <p:cond delay="2999"/>
                                          </p:stCondLst>
                                        </p:cTn>
                                        <p:tgtEl>
                                          <p:spTgt spid="7"/>
                                        </p:tgtEl>
                                        <p:attrNameLst>
                                          <p:attrName>style.visibility</p:attrName>
                                        </p:attrNameLst>
                                      </p:cBhvr>
                                      <p:to>
                                        <p:strVal val="hidden"/>
                                      </p:to>
                                    </p:set>
                                  </p:childTnLst>
                                </p:cTn>
                              </p:par>
                              <p:par>
                                <p:cTn id="86" presetID="2" presetClass="exit" presetSubtype="3" fill="hold" grpId="2"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1+ppt_w/2"/>
                                          </p:val>
                                        </p:tav>
                                      </p:tavLst>
                                    </p:anim>
                                    <p:anim calcmode="lin" valueType="num">
                                      <p:cBhvr additive="base">
                                        <p:cTn id="88" dur="3000"/>
                                        <p:tgtEl>
                                          <p:spTgt spid="8"/>
                                        </p:tgtEl>
                                        <p:attrNameLst>
                                          <p:attrName>ppt_y</p:attrName>
                                        </p:attrNameLst>
                                      </p:cBhvr>
                                      <p:tavLst>
                                        <p:tav tm="0">
                                          <p:val>
                                            <p:strVal val="ppt_y"/>
                                          </p:val>
                                        </p:tav>
                                        <p:tav tm="100000">
                                          <p:val>
                                            <p:strVal val="0-ppt_h/2"/>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3" fill="hold" grpId="2"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1+ppt_w/2"/>
                                          </p:val>
                                        </p:tav>
                                      </p:tavLst>
                                    </p:anim>
                                    <p:anim calcmode="lin" valueType="num">
                                      <p:cBhvr additive="base">
                                        <p:cTn id="92" dur="3000"/>
                                        <p:tgtEl>
                                          <p:spTgt spid="9"/>
                                        </p:tgtEl>
                                        <p:attrNameLst>
                                          <p:attrName>ppt_y</p:attrName>
                                        </p:attrNameLst>
                                      </p:cBhvr>
                                      <p:tavLst>
                                        <p:tav tm="0">
                                          <p:val>
                                            <p:strVal val="ppt_y"/>
                                          </p:val>
                                        </p:tav>
                                        <p:tav tm="100000">
                                          <p:val>
                                            <p:strVal val="0-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3" fill="hold" grpId="2"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2" fill="hold" grpId="2"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0-ppt_w/2"/>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12" fill="hold" grpId="2"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12" fill="hold" grpId="2"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grpId="2"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grpId="2"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6" fill="hold" grpId="2"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1+ppt_w/2"/>
                                          </p:val>
                                        </p:tav>
                                      </p:tavLst>
                                    </p:anim>
                                    <p:anim calcmode="lin" valueType="num">
                                      <p:cBhvr additive="base">
                                        <p:cTn id="120" dur="3000"/>
                                        <p:tgtEl>
                                          <p:spTgt spid="16"/>
                                        </p:tgtEl>
                                        <p:attrNameLst>
                                          <p:attrName>ppt_y</p:attrName>
                                        </p:attrNameLst>
                                      </p:cBhvr>
                                      <p:tavLst>
                                        <p:tav tm="0">
                                          <p:val>
                                            <p:strVal val="ppt_y"/>
                                          </p:val>
                                        </p:tav>
                                        <p:tav tm="100000">
                                          <p:val>
                                            <p:strVal val="1+ppt_h/2"/>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6" fill="hold" grpId="2"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1+ppt_h/2"/>
                                          </p:val>
                                        </p:tav>
                                      </p:tavLst>
                                    </p:anim>
                                    <p:set>
                                      <p:cBhvr>
                                        <p:cTn id="125" dur="1" fill="hold">
                                          <p:stCondLst>
                                            <p:cond delay="2999"/>
                                          </p:stCondLst>
                                        </p:cTn>
                                        <p:tgtEl>
                                          <p:spTgt spid="17"/>
                                        </p:tgtEl>
                                        <p:attrNameLst>
                                          <p:attrName>style.visibility</p:attrName>
                                        </p:attrNameLst>
                                      </p:cBhvr>
                                      <p:to>
                                        <p:strVal val="hidden"/>
                                      </p:to>
                                    </p:set>
                                  </p:childTnLst>
                                </p:cTn>
                              </p:par>
                              <p:par>
                                <p:cTn id="126" presetID="23" presetClass="entr" presetSubtype="272"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2/3*#ppt_w"/>
                                          </p:val>
                                        </p:tav>
                                        <p:tav tm="100000">
                                          <p:val>
                                            <p:strVal val="#ppt_w"/>
                                          </p:val>
                                        </p:tav>
                                      </p:tavLst>
                                    </p:anim>
                                    <p:anim calcmode="lin" valueType="num">
                                      <p:cBhvr>
                                        <p:cTn id="129" dur="3000" fill="hold"/>
                                        <p:tgtEl>
                                          <p:spTgt spid="4"/>
                                        </p:tgtEl>
                                        <p:attrNameLst>
                                          <p:attrName>ppt_h</p:attrName>
                                        </p:attrNameLst>
                                      </p:cBhvr>
                                      <p:tavLst>
                                        <p:tav tm="0">
                                          <p:val>
                                            <p:strVal val="2/3*#ppt_h"/>
                                          </p:val>
                                        </p:tav>
                                        <p:tav tm="100000">
                                          <p:val>
                                            <p:strVal val="#ppt_h"/>
                                          </p:val>
                                        </p:tav>
                                      </p:tavLst>
                                    </p:anim>
                                  </p:childTnLst>
                                </p:cTn>
                              </p:par>
                              <p:par>
                                <p:cTn id="130" presetID="4" presetClass="entr" presetSubtype="3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ox(out)">
                                      <p:cBhvr>
                                        <p:cTn id="1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_MG_4067.jpg"/>
          <p:cNvPicPr>
            <a:picLocks noChangeAspect="1"/>
          </p:cNvPicPr>
          <p:nvPr/>
        </p:nvPicPr>
        <p:blipFill>
          <a:blip r:embed="rId2"/>
          <a:stretch>
            <a:fillRect/>
          </a:stretch>
        </p:blipFill>
        <p:spPr>
          <a:xfrm>
            <a:off x="-1" y="0"/>
            <a:ext cx="9179719" cy="6858000"/>
          </a:xfrm>
          <a:prstGeom prst="rect">
            <a:avLst/>
          </a:prstGeom>
        </p:spPr>
      </p:pic>
      <p:sp>
        <p:nvSpPr>
          <p:cNvPr id="5" name="4 Anillo"/>
          <p:cNvSpPr/>
          <p:nvPr/>
        </p:nvSpPr>
        <p:spPr>
          <a:xfrm>
            <a:off x="357158" y="1000108"/>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57224"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143108"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286116"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071934"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286380"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15008"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500826"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000892" y="92867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786678" y="1000108"/>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357158" y="3500438"/>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57224"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643042"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143108"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2857488"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3286116"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071934"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4572000"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286380"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5715008"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6500826"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7000892" y="342900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7786678" y="3500438"/>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childTnLst>
                          </p:cTn>
                        </p:par>
                        <p:par>
                          <p:cTn id="112" fill="hold">
                            <p:stCondLst>
                              <p:cond delay="3000"/>
                            </p:stCondLst>
                            <p:childTnLst>
                              <p:par>
                                <p:cTn id="113" presetID="2" presetClass="exit" presetSubtype="4" fill="hold" grpId="1" nodeType="afterEffect">
                                  <p:stCondLst>
                                    <p:cond delay="0"/>
                                  </p:stCondLst>
                                  <p:childTnLst>
                                    <p:anim calcmode="lin" valueType="num">
                                      <p:cBhvr additive="base">
                                        <p:cTn id="114" dur="3000"/>
                                        <p:tgtEl>
                                          <p:spTgt spid="5"/>
                                        </p:tgtEl>
                                        <p:attrNameLst>
                                          <p:attrName>ppt_x</p:attrName>
                                        </p:attrNameLst>
                                      </p:cBhvr>
                                      <p:tavLst>
                                        <p:tav tm="0">
                                          <p:val>
                                            <p:strVal val="ppt_x"/>
                                          </p:val>
                                        </p:tav>
                                        <p:tav tm="100000">
                                          <p:val>
                                            <p:strVal val="ppt_x"/>
                                          </p:val>
                                        </p:tav>
                                      </p:tavLst>
                                    </p:anim>
                                    <p:anim calcmode="lin" valueType="num">
                                      <p:cBhvr additive="base">
                                        <p:cTn id="115" dur="3000"/>
                                        <p:tgtEl>
                                          <p:spTgt spid="5"/>
                                        </p:tgtEl>
                                        <p:attrNameLst>
                                          <p:attrName>ppt_y</p:attrName>
                                        </p:attrNameLst>
                                      </p:cBhvr>
                                      <p:tavLst>
                                        <p:tav tm="0">
                                          <p:val>
                                            <p:strVal val="ppt_y"/>
                                          </p:val>
                                        </p:tav>
                                        <p:tav tm="100000">
                                          <p:val>
                                            <p:strVal val="1+ppt_h/2"/>
                                          </p:val>
                                        </p:tav>
                                      </p:tavLst>
                                    </p:anim>
                                    <p:set>
                                      <p:cBhvr>
                                        <p:cTn id="116" dur="1" fill="hold">
                                          <p:stCondLst>
                                            <p:cond delay="2999"/>
                                          </p:stCondLst>
                                        </p:cTn>
                                        <p:tgtEl>
                                          <p:spTgt spid="5"/>
                                        </p:tgtEl>
                                        <p:attrNameLst>
                                          <p:attrName>style.visibility</p:attrName>
                                        </p:attrNameLst>
                                      </p:cBhvr>
                                      <p:to>
                                        <p:strVal val="hidden"/>
                                      </p:to>
                                    </p:set>
                                  </p:childTnLst>
                                </p:cTn>
                              </p:par>
                              <p:par>
                                <p:cTn id="117" presetID="2" presetClass="exit" presetSubtype="1" fill="hold" grpId="1" nodeType="with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ppt_x"/>
                                          </p:val>
                                        </p:tav>
                                      </p:tavLst>
                                    </p:anim>
                                    <p:anim calcmode="lin" valueType="num">
                                      <p:cBhvr additive="base">
                                        <p:cTn id="119" dur="3000"/>
                                        <p:tgtEl>
                                          <p:spTgt spid="6"/>
                                        </p:tgtEl>
                                        <p:attrNameLst>
                                          <p:attrName>ppt_y</p:attrName>
                                        </p:attrNameLst>
                                      </p:cBhvr>
                                      <p:tavLst>
                                        <p:tav tm="0">
                                          <p:val>
                                            <p:strVal val="ppt_y"/>
                                          </p:val>
                                        </p:tav>
                                        <p:tav tm="100000">
                                          <p:val>
                                            <p:strVal val="0-ppt_h/2"/>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4" fill="hold" grpId="1"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ppt_x"/>
                                          </p:val>
                                        </p:tav>
                                      </p:tavLst>
                                    </p:anim>
                                    <p:anim calcmode="lin" valueType="num">
                                      <p:cBhvr additive="base">
                                        <p:cTn id="123" dur="3000"/>
                                        <p:tgtEl>
                                          <p:spTgt spid="7"/>
                                        </p:tgtEl>
                                        <p:attrNameLst>
                                          <p:attrName>ppt_y</p:attrName>
                                        </p:attrNameLst>
                                      </p:cBhvr>
                                      <p:tavLst>
                                        <p:tav tm="0">
                                          <p:val>
                                            <p:strVal val="ppt_y"/>
                                          </p:val>
                                        </p:tav>
                                        <p:tav tm="100000">
                                          <p:val>
                                            <p:strVal val="1+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1" fill="hold" grpId="1"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ppt_x"/>
                                          </p:val>
                                        </p:tav>
                                      </p:tavLst>
                                    </p:anim>
                                    <p:anim calcmode="lin" valueType="num">
                                      <p:cBhvr additive="base">
                                        <p:cTn id="127" dur="3000"/>
                                        <p:tgtEl>
                                          <p:spTgt spid="8"/>
                                        </p:tgtEl>
                                        <p:attrNameLst>
                                          <p:attrName>ppt_y</p:attrName>
                                        </p:attrNameLst>
                                      </p:cBhvr>
                                      <p:tavLst>
                                        <p:tav tm="0">
                                          <p:val>
                                            <p:strVal val="ppt_y"/>
                                          </p:val>
                                        </p:tav>
                                        <p:tav tm="100000">
                                          <p:val>
                                            <p:strVal val="0-ppt_h/2"/>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4" fill="hold" grpId="1"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ppt_x"/>
                                          </p:val>
                                        </p:tav>
                                      </p:tavLst>
                                    </p:anim>
                                    <p:anim calcmode="lin" valueType="num">
                                      <p:cBhvr additive="base">
                                        <p:cTn id="131" dur="3000"/>
                                        <p:tgtEl>
                                          <p:spTgt spid="9"/>
                                        </p:tgtEl>
                                        <p:attrNameLst>
                                          <p:attrName>ppt_y</p:attrName>
                                        </p:attrNameLst>
                                      </p:cBhvr>
                                      <p:tavLst>
                                        <p:tav tm="0">
                                          <p:val>
                                            <p:strVal val="ppt_y"/>
                                          </p:val>
                                        </p:tav>
                                        <p:tav tm="100000">
                                          <p:val>
                                            <p:strVal val="1+ppt_h/2"/>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1" fill="hold" grpId="1"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ppt_x"/>
                                          </p:val>
                                        </p:tav>
                                      </p:tavLst>
                                    </p:anim>
                                    <p:anim calcmode="lin" valueType="num">
                                      <p:cBhvr additive="base">
                                        <p:cTn id="135" dur="3000"/>
                                        <p:tgtEl>
                                          <p:spTgt spid="10"/>
                                        </p:tgtEl>
                                        <p:attrNameLst>
                                          <p:attrName>ppt_y</p:attrName>
                                        </p:attrNameLst>
                                      </p:cBhvr>
                                      <p:tavLst>
                                        <p:tav tm="0">
                                          <p:val>
                                            <p:strVal val="ppt_y"/>
                                          </p:val>
                                        </p:tav>
                                        <p:tav tm="100000">
                                          <p:val>
                                            <p:strVal val="0-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4" fill="hold" grpId="1"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ppt_x"/>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1" fill="hold" grpId="1"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ppt_x"/>
                                          </p:val>
                                        </p:tav>
                                      </p:tavLst>
                                    </p:anim>
                                    <p:anim calcmode="lin" valueType="num">
                                      <p:cBhvr additive="base">
                                        <p:cTn id="143" dur="3000"/>
                                        <p:tgtEl>
                                          <p:spTgt spid="12"/>
                                        </p:tgtEl>
                                        <p:attrNameLst>
                                          <p:attrName>ppt_y</p:attrName>
                                        </p:attrNameLst>
                                      </p:cBhvr>
                                      <p:tavLst>
                                        <p:tav tm="0">
                                          <p:val>
                                            <p:strVal val="ppt_y"/>
                                          </p:val>
                                        </p:tav>
                                        <p:tav tm="100000">
                                          <p:val>
                                            <p:strVal val="0-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4" fill="hold" grpId="1"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ppt_x"/>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1" fill="hold" grpId="1"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ppt_x"/>
                                          </p:val>
                                        </p:tav>
                                      </p:tavLst>
                                    </p:anim>
                                    <p:anim calcmode="lin" valueType="num">
                                      <p:cBhvr additive="base">
                                        <p:cTn id="151" dur="3000"/>
                                        <p:tgtEl>
                                          <p:spTgt spid="14"/>
                                        </p:tgtEl>
                                        <p:attrNameLst>
                                          <p:attrName>ppt_y</p:attrName>
                                        </p:attrNameLst>
                                      </p:cBhvr>
                                      <p:tavLst>
                                        <p:tav tm="0">
                                          <p:val>
                                            <p:strVal val="ppt_y"/>
                                          </p:val>
                                        </p:tav>
                                        <p:tav tm="100000">
                                          <p:val>
                                            <p:strVal val="0-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4" fill="hold" grpId="1"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ppt_x"/>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 fill="hold" grpId="1"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ppt_x"/>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4" fill="hold" grpId="1"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ppt_x"/>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1" fill="hold" grpId="1"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ppt_x"/>
                                          </p:val>
                                        </p:tav>
                                      </p:tavLst>
                                    </p:anim>
                                    <p:anim calcmode="lin" valueType="num">
                                      <p:cBhvr additive="base">
                                        <p:cTn id="167" dur="3000"/>
                                        <p:tgtEl>
                                          <p:spTgt spid="18"/>
                                        </p:tgtEl>
                                        <p:attrNameLst>
                                          <p:attrName>ppt_y</p:attrName>
                                        </p:attrNameLst>
                                      </p:cBhvr>
                                      <p:tavLst>
                                        <p:tav tm="0">
                                          <p:val>
                                            <p:strVal val="ppt_y"/>
                                          </p:val>
                                        </p:tav>
                                        <p:tav tm="100000">
                                          <p:val>
                                            <p:strVal val="0-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2" presetClass="exit" presetSubtype="4" fill="hold" grpId="1" nodeType="withEffect">
                                  <p:stCondLst>
                                    <p:cond delay="0"/>
                                  </p:stCondLst>
                                  <p:childTnLst>
                                    <p:anim calcmode="lin" valueType="num">
                                      <p:cBhvr additive="base">
                                        <p:cTn id="170" dur="3000"/>
                                        <p:tgtEl>
                                          <p:spTgt spid="19"/>
                                        </p:tgtEl>
                                        <p:attrNameLst>
                                          <p:attrName>ppt_x</p:attrName>
                                        </p:attrNameLst>
                                      </p:cBhvr>
                                      <p:tavLst>
                                        <p:tav tm="0">
                                          <p:val>
                                            <p:strVal val="ppt_x"/>
                                          </p:val>
                                        </p:tav>
                                        <p:tav tm="100000">
                                          <p:val>
                                            <p:strVal val="ppt_x"/>
                                          </p:val>
                                        </p:tav>
                                      </p:tavLst>
                                    </p:anim>
                                    <p:anim calcmode="lin" valueType="num">
                                      <p:cBhvr additive="base">
                                        <p:cTn id="171" dur="3000"/>
                                        <p:tgtEl>
                                          <p:spTgt spid="19"/>
                                        </p:tgtEl>
                                        <p:attrNameLst>
                                          <p:attrName>ppt_y</p:attrName>
                                        </p:attrNameLst>
                                      </p:cBhvr>
                                      <p:tavLst>
                                        <p:tav tm="0">
                                          <p:val>
                                            <p:strVal val="ppt_y"/>
                                          </p:val>
                                        </p:tav>
                                        <p:tav tm="100000">
                                          <p:val>
                                            <p:strVal val="1+ppt_h/2"/>
                                          </p:val>
                                        </p:tav>
                                      </p:tavLst>
                                    </p:anim>
                                    <p:set>
                                      <p:cBhvr>
                                        <p:cTn id="172" dur="1" fill="hold">
                                          <p:stCondLst>
                                            <p:cond delay="2999"/>
                                          </p:stCondLst>
                                        </p:cTn>
                                        <p:tgtEl>
                                          <p:spTgt spid="19"/>
                                        </p:tgtEl>
                                        <p:attrNameLst>
                                          <p:attrName>style.visibility</p:attrName>
                                        </p:attrNameLst>
                                      </p:cBhvr>
                                      <p:to>
                                        <p:strVal val="hidden"/>
                                      </p:to>
                                    </p:set>
                                  </p:childTnLst>
                                </p:cTn>
                              </p:par>
                              <p:par>
                                <p:cTn id="173" presetID="2" presetClass="exit" presetSubtype="1" fill="hold" grpId="1" nodeType="withEffect">
                                  <p:stCondLst>
                                    <p:cond delay="0"/>
                                  </p:stCondLst>
                                  <p:childTnLst>
                                    <p:anim calcmode="lin" valueType="num">
                                      <p:cBhvr additive="base">
                                        <p:cTn id="174" dur="3000"/>
                                        <p:tgtEl>
                                          <p:spTgt spid="20"/>
                                        </p:tgtEl>
                                        <p:attrNameLst>
                                          <p:attrName>ppt_x</p:attrName>
                                        </p:attrNameLst>
                                      </p:cBhvr>
                                      <p:tavLst>
                                        <p:tav tm="0">
                                          <p:val>
                                            <p:strVal val="ppt_x"/>
                                          </p:val>
                                        </p:tav>
                                        <p:tav tm="100000">
                                          <p:val>
                                            <p:strVal val="ppt_x"/>
                                          </p:val>
                                        </p:tav>
                                      </p:tavLst>
                                    </p:anim>
                                    <p:anim calcmode="lin" valueType="num">
                                      <p:cBhvr additive="base">
                                        <p:cTn id="175" dur="3000"/>
                                        <p:tgtEl>
                                          <p:spTgt spid="20"/>
                                        </p:tgtEl>
                                        <p:attrNameLst>
                                          <p:attrName>ppt_y</p:attrName>
                                        </p:attrNameLst>
                                      </p:cBhvr>
                                      <p:tavLst>
                                        <p:tav tm="0">
                                          <p:val>
                                            <p:strVal val="ppt_y"/>
                                          </p:val>
                                        </p:tav>
                                        <p:tav tm="100000">
                                          <p:val>
                                            <p:strVal val="0-ppt_h/2"/>
                                          </p:val>
                                        </p:tav>
                                      </p:tavLst>
                                    </p:anim>
                                    <p:set>
                                      <p:cBhvr>
                                        <p:cTn id="176" dur="1" fill="hold">
                                          <p:stCondLst>
                                            <p:cond delay="2999"/>
                                          </p:stCondLst>
                                        </p:cTn>
                                        <p:tgtEl>
                                          <p:spTgt spid="20"/>
                                        </p:tgtEl>
                                        <p:attrNameLst>
                                          <p:attrName>style.visibility</p:attrName>
                                        </p:attrNameLst>
                                      </p:cBhvr>
                                      <p:to>
                                        <p:strVal val="hidden"/>
                                      </p:to>
                                    </p:set>
                                  </p:childTnLst>
                                </p:cTn>
                              </p:par>
                              <p:par>
                                <p:cTn id="177" presetID="2" presetClass="exit" presetSubtype="4" fill="hold" grpId="1" nodeType="withEffect">
                                  <p:stCondLst>
                                    <p:cond delay="0"/>
                                  </p:stCondLst>
                                  <p:childTnLst>
                                    <p:anim calcmode="lin" valueType="num">
                                      <p:cBhvr additive="base">
                                        <p:cTn id="178" dur="3000"/>
                                        <p:tgtEl>
                                          <p:spTgt spid="21"/>
                                        </p:tgtEl>
                                        <p:attrNameLst>
                                          <p:attrName>ppt_x</p:attrName>
                                        </p:attrNameLst>
                                      </p:cBhvr>
                                      <p:tavLst>
                                        <p:tav tm="0">
                                          <p:val>
                                            <p:strVal val="ppt_x"/>
                                          </p:val>
                                        </p:tav>
                                        <p:tav tm="100000">
                                          <p:val>
                                            <p:strVal val="ppt_x"/>
                                          </p:val>
                                        </p:tav>
                                      </p:tavLst>
                                    </p:anim>
                                    <p:anim calcmode="lin" valueType="num">
                                      <p:cBhvr additive="base">
                                        <p:cTn id="179" dur="3000"/>
                                        <p:tgtEl>
                                          <p:spTgt spid="21"/>
                                        </p:tgtEl>
                                        <p:attrNameLst>
                                          <p:attrName>ppt_y</p:attrName>
                                        </p:attrNameLst>
                                      </p:cBhvr>
                                      <p:tavLst>
                                        <p:tav tm="0">
                                          <p:val>
                                            <p:strVal val="ppt_y"/>
                                          </p:val>
                                        </p:tav>
                                        <p:tav tm="100000">
                                          <p:val>
                                            <p:strVal val="1+ppt_h/2"/>
                                          </p:val>
                                        </p:tav>
                                      </p:tavLst>
                                    </p:anim>
                                    <p:set>
                                      <p:cBhvr>
                                        <p:cTn id="180" dur="1" fill="hold">
                                          <p:stCondLst>
                                            <p:cond delay="2999"/>
                                          </p:stCondLst>
                                        </p:cTn>
                                        <p:tgtEl>
                                          <p:spTgt spid="21"/>
                                        </p:tgtEl>
                                        <p:attrNameLst>
                                          <p:attrName>style.visibility</p:attrName>
                                        </p:attrNameLst>
                                      </p:cBhvr>
                                      <p:to>
                                        <p:strVal val="hidden"/>
                                      </p:to>
                                    </p:set>
                                  </p:childTnLst>
                                </p:cTn>
                              </p:par>
                              <p:par>
                                <p:cTn id="181" presetID="2" presetClass="exit" presetSubtype="1" fill="hold" grpId="1"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ppt_x"/>
                                          </p:val>
                                        </p:tav>
                                      </p:tavLst>
                                    </p:anim>
                                    <p:anim calcmode="lin" valueType="num">
                                      <p:cBhvr additive="base">
                                        <p:cTn id="183" dur="3000"/>
                                        <p:tgtEl>
                                          <p:spTgt spid="22"/>
                                        </p:tgtEl>
                                        <p:attrNameLst>
                                          <p:attrName>ppt_y</p:attrName>
                                        </p:attrNameLst>
                                      </p:cBhvr>
                                      <p:tavLst>
                                        <p:tav tm="0">
                                          <p:val>
                                            <p:strVal val="ppt_y"/>
                                          </p:val>
                                        </p:tav>
                                        <p:tav tm="100000">
                                          <p:val>
                                            <p:strVal val="0-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4" fill="hold" grpId="1" nodeType="withEffect">
                                  <p:stCondLst>
                                    <p:cond delay="0"/>
                                  </p:stCondLst>
                                  <p:childTnLst>
                                    <p:anim calcmode="lin" valueType="num">
                                      <p:cBhvr additive="base">
                                        <p:cTn id="186" dur="3000"/>
                                        <p:tgtEl>
                                          <p:spTgt spid="23"/>
                                        </p:tgtEl>
                                        <p:attrNameLst>
                                          <p:attrName>ppt_x</p:attrName>
                                        </p:attrNameLst>
                                      </p:cBhvr>
                                      <p:tavLst>
                                        <p:tav tm="0">
                                          <p:val>
                                            <p:strVal val="ppt_x"/>
                                          </p:val>
                                        </p:tav>
                                        <p:tav tm="100000">
                                          <p:val>
                                            <p:strVal val="ppt_x"/>
                                          </p:val>
                                        </p:tav>
                                      </p:tavLst>
                                    </p:anim>
                                    <p:anim calcmode="lin" valueType="num">
                                      <p:cBhvr additive="base">
                                        <p:cTn id="187" dur="3000"/>
                                        <p:tgtEl>
                                          <p:spTgt spid="23"/>
                                        </p:tgtEl>
                                        <p:attrNameLst>
                                          <p:attrName>ppt_y</p:attrName>
                                        </p:attrNameLst>
                                      </p:cBhvr>
                                      <p:tavLst>
                                        <p:tav tm="0">
                                          <p:val>
                                            <p:strVal val="ppt_y"/>
                                          </p:val>
                                        </p:tav>
                                        <p:tav tm="100000">
                                          <p:val>
                                            <p:strVal val="1+ppt_h/2"/>
                                          </p:val>
                                        </p:tav>
                                      </p:tavLst>
                                    </p:anim>
                                    <p:set>
                                      <p:cBhvr>
                                        <p:cTn id="188" dur="1" fill="hold">
                                          <p:stCondLst>
                                            <p:cond delay="2999"/>
                                          </p:stCondLst>
                                        </p:cTn>
                                        <p:tgtEl>
                                          <p:spTgt spid="23"/>
                                        </p:tgtEl>
                                        <p:attrNameLst>
                                          <p:attrName>style.visibility</p:attrName>
                                        </p:attrNameLst>
                                      </p:cBhvr>
                                      <p:to>
                                        <p:strVal val="hidden"/>
                                      </p:to>
                                    </p:set>
                                  </p:childTnLst>
                                </p:cTn>
                              </p:par>
                              <p:par>
                                <p:cTn id="189" presetID="2" presetClass="exit" presetSubtype="1" fill="hold" grpId="1" nodeType="withEffect">
                                  <p:stCondLst>
                                    <p:cond delay="0"/>
                                  </p:stCondLst>
                                  <p:childTnLst>
                                    <p:anim calcmode="lin" valueType="num">
                                      <p:cBhvr additive="base">
                                        <p:cTn id="190" dur="3000"/>
                                        <p:tgtEl>
                                          <p:spTgt spid="24"/>
                                        </p:tgtEl>
                                        <p:attrNameLst>
                                          <p:attrName>ppt_x</p:attrName>
                                        </p:attrNameLst>
                                      </p:cBhvr>
                                      <p:tavLst>
                                        <p:tav tm="0">
                                          <p:val>
                                            <p:strVal val="ppt_x"/>
                                          </p:val>
                                        </p:tav>
                                        <p:tav tm="100000">
                                          <p:val>
                                            <p:strVal val="ppt_x"/>
                                          </p:val>
                                        </p:tav>
                                      </p:tavLst>
                                    </p:anim>
                                    <p:anim calcmode="lin" valueType="num">
                                      <p:cBhvr additive="base">
                                        <p:cTn id="191" dur="3000"/>
                                        <p:tgtEl>
                                          <p:spTgt spid="24"/>
                                        </p:tgtEl>
                                        <p:attrNameLst>
                                          <p:attrName>ppt_y</p:attrName>
                                        </p:attrNameLst>
                                      </p:cBhvr>
                                      <p:tavLst>
                                        <p:tav tm="0">
                                          <p:val>
                                            <p:strVal val="ppt_y"/>
                                          </p:val>
                                        </p:tav>
                                        <p:tav tm="100000">
                                          <p:val>
                                            <p:strVal val="0-ppt_h/2"/>
                                          </p:val>
                                        </p:tav>
                                      </p:tavLst>
                                    </p:anim>
                                    <p:set>
                                      <p:cBhvr>
                                        <p:cTn id="192" dur="1" fill="hold">
                                          <p:stCondLst>
                                            <p:cond delay="2999"/>
                                          </p:stCondLst>
                                        </p:cTn>
                                        <p:tgtEl>
                                          <p:spTgt spid="24"/>
                                        </p:tgtEl>
                                        <p:attrNameLst>
                                          <p:attrName>style.visibility</p:attrName>
                                        </p:attrNameLst>
                                      </p:cBhvr>
                                      <p:to>
                                        <p:strVal val="hidden"/>
                                      </p:to>
                                    </p:set>
                                  </p:childTnLst>
                                </p:cTn>
                              </p:par>
                              <p:par>
                                <p:cTn id="193" presetID="2" presetClass="exit" presetSubtype="4" fill="hold" grpId="1" nodeType="withEffect">
                                  <p:stCondLst>
                                    <p:cond delay="0"/>
                                  </p:stCondLst>
                                  <p:childTnLst>
                                    <p:anim calcmode="lin" valueType="num">
                                      <p:cBhvr additive="base">
                                        <p:cTn id="194" dur="3000"/>
                                        <p:tgtEl>
                                          <p:spTgt spid="25"/>
                                        </p:tgtEl>
                                        <p:attrNameLst>
                                          <p:attrName>ppt_x</p:attrName>
                                        </p:attrNameLst>
                                      </p:cBhvr>
                                      <p:tavLst>
                                        <p:tav tm="0">
                                          <p:val>
                                            <p:strVal val="ppt_x"/>
                                          </p:val>
                                        </p:tav>
                                        <p:tav tm="100000">
                                          <p:val>
                                            <p:strVal val="ppt_x"/>
                                          </p:val>
                                        </p:tav>
                                      </p:tavLst>
                                    </p:anim>
                                    <p:anim calcmode="lin" valueType="num">
                                      <p:cBhvr additive="base">
                                        <p:cTn id="195" dur="3000"/>
                                        <p:tgtEl>
                                          <p:spTgt spid="25"/>
                                        </p:tgtEl>
                                        <p:attrNameLst>
                                          <p:attrName>ppt_y</p:attrName>
                                        </p:attrNameLst>
                                      </p:cBhvr>
                                      <p:tavLst>
                                        <p:tav tm="0">
                                          <p:val>
                                            <p:strVal val="ppt_y"/>
                                          </p:val>
                                        </p:tav>
                                        <p:tav tm="100000">
                                          <p:val>
                                            <p:strVal val="1+ppt_h/2"/>
                                          </p:val>
                                        </p:tav>
                                      </p:tavLst>
                                    </p:anim>
                                    <p:set>
                                      <p:cBhvr>
                                        <p:cTn id="196" dur="1" fill="hold">
                                          <p:stCondLst>
                                            <p:cond delay="2999"/>
                                          </p:stCondLst>
                                        </p:cTn>
                                        <p:tgtEl>
                                          <p:spTgt spid="25"/>
                                        </p:tgtEl>
                                        <p:attrNameLst>
                                          <p:attrName>style.visibility</p:attrName>
                                        </p:attrNameLst>
                                      </p:cBhvr>
                                      <p:to>
                                        <p:strVal val="hidden"/>
                                      </p:to>
                                    </p:set>
                                  </p:childTnLst>
                                </p:cTn>
                              </p:par>
                              <p:par>
                                <p:cTn id="197" presetID="2" presetClass="exit" presetSubtype="1" fill="hold" grpId="1" nodeType="withEffect">
                                  <p:stCondLst>
                                    <p:cond delay="0"/>
                                  </p:stCondLst>
                                  <p:childTnLst>
                                    <p:anim calcmode="lin" valueType="num">
                                      <p:cBhvr additive="base">
                                        <p:cTn id="198" dur="3000"/>
                                        <p:tgtEl>
                                          <p:spTgt spid="26"/>
                                        </p:tgtEl>
                                        <p:attrNameLst>
                                          <p:attrName>ppt_x</p:attrName>
                                        </p:attrNameLst>
                                      </p:cBhvr>
                                      <p:tavLst>
                                        <p:tav tm="0">
                                          <p:val>
                                            <p:strVal val="ppt_x"/>
                                          </p:val>
                                        </p:tav>
                                        <p:tav tm="100000">
                                          <p:val>
                                            <p:strVal val="ppt_x"/>
                                          </p:val>
                                        </p:tav>
                                      </p:tavLst>
                                    </p:anim>
                                    <p:anim calcmode="lin" valueType="num">
                                      <p:cBhvr additive="base">
                                        <p:cTn id="199" dur="3000"/>
                                        <p:tgtEl>
                                          <p:spTgt spid="26"/>
                                        </p:tgtEl>
                                        <p:attrNameLst>
                                          <p:attrName>ppt_y</p:attrName>
                                        </p:attrNameLst>
                                      </p:cBhvr>
                                      <p:tavLst>
                                        <p:tav tm="0">
                                          <p:val>
                                            <p:strVal val="ppt_y"/>
                                          </p:val>
                                        </p:tav>
                                        <p:tav tm="100000">
                                          <p:val>
                                            <p:strVal val="0-ppt_h/2"/>
                                          </p:val>
                                        </p:tav>
                                      </p:tavLst>
                                    </p:anim>
                                    <p:set>
                                      <p:cBhvr>
                                        <p:cTn id="200" dur="1" fill="hold">
                                          <p:stCondLst>
                                            <p:cond delay="2999"/>
                                          </p:stCondLst>
                                        </p:cTn>
                                        <p:tgtEl>
                                          <p:spTgt spid="26"/>
                                        </p:tgtEl>
                                        <p:attrNameLst>
                                          <p:attrName>style.visibility</p:attrName>
                                        </p:attrNameLst>
                                      </p:cBhvr>
                                      <p:to>
                                        <p:strVal val="hidden"/>
                                      </p:to>
                                    </p:set>
                                  </p:childTnLst>
                                </p:cTn>
                              </p:par>
                              <p:par>
                                <p:cTn id="201" presetID="2" presetClass="exit" presetSubtype="4" fill="hold" grpId="1" nodeType="withEffect">
                                  <p:stCondLst>
                                    <p:cond delay="0"/>
                                  </p:stCondLst>
                                  <p:childTnLst>
                                    <p:anim calcmode="lin" valueType="num">
                                      <p:cBhvr additive="base">
                                        <p:cTn id="202" dur="3000"/>
                                        <p:tgtEl>
                                          <p:spTgt spid="27"/>
                                        </p:tgtEl>
                                        <p:attrNameLst>
                                          <p:attrName>ppt_x</p:attrName>
                                        </p:attrNameLst>
                                      </p:cBhvr>
                                      <p:tavLst>
                                        <p:tav tm="0">
                                          <p:val>
                                            <p:strVal val="ppt_x"/>
                                          </p:val>
                                        </p:tav>
                                        <p:tav tm="100000">
                                          <p:val>
                                            <p:strVal val="ppt_x"/>
                                          </p:val>
                                        </p:tav>
                                      </p:tavLst>
                                    </p:anim>
                                    <p:anim calcmode="lin" valueType="num">
                                      <p:cBhvr additive="base">
                                        <p:cTn id="203" dur="3000"/>
                                        <p:tgtEl>
                                          <p:spTgt spid="27"/>
                                        </p:tgtEl>
                                        <p:attrNameLst>
                                          <p:attrName>ppt_y</p:attrName>
                                        </p:attrNameLst>
                                      </p:cBhvr>
                                      <p:tavLst>
                                        <p:tav tm="0">
                                          <p:val>
                                            <p:strVal val="ppt_y"/>
                                          </p:val>
                                        </p:tav>
                                        <p:tav tm="100000">
                                          <p:val>
                                            <p:strVal val="1+ppt_h/2"/>
                                          </p:val>
                                        </p:tav>
                                      </p:tavLst>
                                    </p:anim>
                                    <p:set>
                                      <p:cBhvr>
                                        <p:cTn id="204" dur="1" fill="hold">
                                          <p:stCondLst>
                                            <p:cond delay="2999"/>
                                          </p:stCondLst>
                                        </p:cTn>
                                        <p:tgtEl>
                                          <p:spTgt spid="27"/>
                                        </p:tgtEl>
                                        <p:attrNameLst>
                                          <p:attrName>style.visibility</p:attrName>
                                        </p:attrNameLst>
                                      </p:cBhvr>
                                      <p:to>
                                        <p:strVal val="hidden"/>
                                      </p:to>
                                    </p:set>
                                  </p:childTnLst>
                                </p:cTn>
                              </p:par>
                              <p:par>
                                <p:cTn id="205" presetID="2" presetClass="exit" presetSubtype="1" fill="hold" grpId="1" nodeType="withEffect">
                                  <p:stCondLst>
                                    <p:cond delay="0"/>
                                  </p:stCondLst>
                                  <p:childTnLst>
                                    <p:anim calcmode="lin" valueType="num">
                                      <p:cBhvr additive="base">
                                        <p:cTn id="206" dur="3000"/>
                                        <p:tgtEl>
                                          <p:spTgt spid="28"/>
                                        </p:tgtEl>
                                        <p:attrNameLst>
                                          <p:attrName>ppt_x</p:attrName>
                                        </p:attrNameLst>
                                      </p:cBhvr>
                                      <p:tavLst>
                                        <p:tav tm="0">
                                          <p:val>
                                            <p:strVal val="ppt_x"/>
                                          </p:val>
                                        </p:tav>
                                        <p:tav tm="100000">
                                          <p:val>
                                            <p:strVal val="ppt_x"/>
                                          </p:val>
                                        </p:tav>
                                      </p:tavLst>
                                    </p:anim>
                                    <p:anim calcmode="lin" valueType="num">
                                      <p:cBhvr additive="base">
                                        <p:cTn id="207" dur="3000"/>
                                        <p:tgtEl>
                                          <p:spTgt spid="28"/>
                                        </p:tgtEl>
                                        <p:attrNameLst>
                                          <p:attrName>ppt_y</p:attrName>
                                        </p:attrNameLst>
                                      </p:cBhvr>
                                      <p:tavLst>
                                        <p:tav tm="0">
                                          <p:val>
                                            <p:strVal val="ppt_y"/>
                                          </p:val>
                                        </p:tav>
                                        <p:tav tm="100000">
                                          <p:val>
                                            <p:strVal val="0-ppt_h/2"/>
                                          </p:val>
                                        </p:tav>
                                      </p:tavLst>
                                    </p:anim>
                                    <p:set>
                                      <p:cBhvr>
                                        <p:cTn id="208" dur="1" fill="hold">
                                          <p:stCondLst>
                                            <p:cond delay="2999"/>
                                          </p:stCondLst>
                                        </p:cTn>
                                        <p:tgtEl>
                                          <p:spTgt spid="28"/>
                                        </p:tgtEl>
                                        <p:attrNameLst>
                                          <p:attrName>style.visibility</p:attrName>
                                        </p:attrNameLst>
                                      </p:cBhvr>
                                      <p:to>
                                        <p:strVal val="hidden"/>
                                      </p:to>
                                    </p:set>
                                  </p:childTnLst>
                                </p:cTn>
                              </p:par>
                              <p:par>
                                <p:cTn id="209" presetID="2" presetClass="exit" presetSubtype="4" fill="hold" grpId="1" nodeType="withEffect">
                                  <p:stCondLst>
                                    <p:cond delay="0"/>
                                  </p:stCondLst>
                                  <p:childTnLst>
                                    <p:anim calcmode="lin" valueType="num">
                                      <p:cBhvr additive="base">
                                        <p:cTn id="210" dur="3000"/>
                                        <p:tgtEl>
                                          <p:spTgt spid="29"/>
                                        </p:tgtEl>
                                        <p:attrNameLst>
                                          <p:attrName>ppt_x</p:attrName>
                                        </p:attrNameLst>
                                      </p:cBhvr>
                                      <p:tavLst>
                                        <p:tav tm="0">
                                          <p:val>
                                            <p:strVal val="ppt_x"/>
                                          </p:val>
                                        </p:tav>
                                        <p:tav tm="100000">
                                          <p:val>
                                            <p:strVal val="ppt_x"/>
                                          </p:val>
                                        </p:tav>
                                      </p:tavLst>
                                    </p:anim>
                                    <p:anim calcmode="lin" valueType="num">
                                      <p:cBhvr additive="base">
                                        <p:cTn id="211" dur="3000"/>
                                        <p:tgtEl>
                                          <p:spTgt spid="29"/>
                                        </p:tgtEl>
                                        <p:attrNameLst>
                                          <p:attrName>ppt_y</p:attrName>
                                        </p:attrNameLst>
                                      </p:cBhvr>
                                      <p:tavLst>
                                        <p:tav tm="0">
                                          <p:val>
                                            <p:strVal val="ppt_y"/>
                                          </p:val>
                                        </p:tav>
                                        <p:tav tm="100000">
                                          <p:val>
                                            <p:strVal val="1+ppt_h/2"/>
                                          </p:val>
                                        </p:tav>
                                      </p:tavLst>
                                    </p:anim>
                                    <p:set>
                                      <p:cBhvr>
                                        <p:cTn id="212" dur="1" fill="hold">
                                          <p:stCondLst>
                                            <p:cond delay="2999"/>
                                          </p:stCondLst>
                                        </p:cTn>
                                        <p:tgtEl>
                                          <p:spTgt spid="29"/>
                                        </p:tgtEl>
                                        <p:attrNameLst>
                                          <p:attrName>style.visibility</p:attrName>
                                        </p:attrNameLst>
                                      </p:cBhvr>
                                      <p:to>
                                        <p:strVal val="hidden"/>
                                      </p:to>
                                    </p:set>
                                  </p:childTnLst>
                                </p:cTn>
                              </p:par>
                              <p:par>
                                <p:cTn id="213" presetID="2" presetClass="exit" presetSubtype="1" fill="hold" grpId="1" nodeType="withEffect">
                                  <p:stCondLst>
                                    <p:cond delay="0"/>
                                  </p:stCondLst>
                                  <p:childTnLst>
                                    <p:anim calcmode="lin" valueType="num">
                                      <p:cBhvr additive="base">
                                        <p:cTn id="214" dur="3000"/>
                                        <p:tgtEl>
                                          <p:spTgt spid="30"/>
                                        </p:tgtEl>
                                        <p:attrNameLst>
                                          <p:attrName>ppt_x</p:attrName>
                                        </p:attrNameLst>
                                      </p:cBhvr>
                                      <p:tavLst>
                                        <p:tav tm="0">
                                          <p:val>
                                            <p:strVal val="ppt_x"/>
                                          </p:val>
                                        </p:tav>
                                        <p:tav tm="100000">
                                          <p:val>
                                            <p:strVal val="ppt_x"/>
                                          </p:val>
                                        </p:tav>
                                      </p:tavLst>
                                    </p:anim>
                                    <p:anim calcmode="lin" valueType="num">
                                      <p:cBhvr additive="base">
                                        <p:cTn id="215" dur="3000"/>
                                        <p:tgtEl>
                                          <p:spTgt spid="30"/>
                                        </p:tgtEl>
                                        <p:attrNameLst>
                                          <p:attrName>ppt_y</p:attrName>
                                        </p:attrNameLst>
                                      </p:cBhvr>
                                      <p:tavLst>
                                        <p:tav tm="0">
                                          <p:val>
                                            <p:strVal val="ppt_y"/>
                                          </p:val>
                                        </p:tav>
                                        <p:tav tm="100000">
                                          <p:val>
                                            <p:strVal val="0-ppt_h/2"/>
                                          </p:val>
                                        </p:tav>
                                      </p:tavLst>
                                    </p:anim>
                                    <p:set>
                                      <p:cBhvr>
                                        <p:cTn id="216" dur="1" fill="hold">
                                          <p:stCondLst>
                                            <p:cond delay="2999"/>
                                          </p:stCondLst>
                                        </p:cTn>
                                        <p:tgtEl>
                                          <p:spTgt spid="30"/>
                                        </p:tgtEl>
                                        <p:attrNameLst>
                                          <p:attrName>style.visibility</p:attrName>
                                        </p:attrNameLst>
                                      </p:cBhvr>
                                      <p:to>
                                        <p:strVal val="hidden"/>
                                      </p:to>
                                    </p:set>
                                  </p:childTnLst>
                                </p:cTn>
                              </p:par>
                              <p:par>
                                <p:cTn id="217" presetID="23" presetClass="entr" presetSubtype="27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 calcmode="lin" valueType="num">
                                      <p:cBhvr>
                                        <p:cTn id="219" dur="3000" fill="hold"/>
                                        <p:tgtEl>
                                          <p:spTgt spid="4"/>
                                        </p:tgtEl>
                                        <p:attrNameLst>
                                          <p:attrName>ppt_w</p:attrName>
                                        </p:attrNameLst>
                                      </p:cBhvr>
                                      <p:tavLst>
                                        <p:tav tm="0">
                                          <p:val>
                                            <p:strVal val="2/3*#ppt_w"/>
                                          </p:val>
                                        </p:tav>
                                        <p:tav tm="100000">
                                          <p:val>
                                            <p:strVal val="#ppt_w"/>
                                          </p:val>
                                        </p:tav>
                                      </p:tavLst>
                                    </p:anim>
                                    <p:anim calcmode="lin" valueType="num">
                                      <p:cBhvr>
                                        <p:cTn id="220" dur="3000" fill="hold"/>
                                        <p:tgtEl>
                                          <p:spTgt spid="4"/>
                                        </p:tgtEl>
                                        <p:attrNameLst>
                                          <p:attrName>ppt_h</p:attrName>
                                        </p:attrNameLst>
                                      </p:cBhvr>
                                      <p:tavLst>
                                        <p:tav tm="0">
                                          <p:val>
                                            <p:strVal val="2/3*#ppt_h"/>
                                          </p:val>
                                        </p:tav>
                                        <p:tav tm="100000">
                                          <p:val>
                                            <p:strVal val="#ppt_h"/>
                                          </p:val>
                                        </p:tav>
                                      </p:tavLst>
                                    </p:anim>
                                  </p:childTnLst>
                                </p:cTn>
                              </p:par>
                              <p:par>
                                <p:cTn id="221" presetID="16" presetClass="entr" presetSubtype="42" fill="hold" nodeType="withEffect">
                                  <p:stCondLst>
                                    <p:cond delay="0"/>
                                  </p:stCondLst>
                                  <p:childTnLst>
                                    <p:set>
                                      <p:cBhvr>
                                        <p:cTn id="222" dur="1" fill="hold">
                                          <p:stCondLst>
                                            <p:cond delay="0"/>
                                          </p:stCondLst>
                                        </p:cTn>
                                        <p:tgtEl>
                                          <p:spTgt spid="4"/>
                                        </p:tgtEl>
                                        <p:attrNameLst>
                                          <p:attrName>style.visibility</p:attrName>
                                        </p:attrNameLst>
                                      </p:cBhvr>
                                      <p:to>
                                        <p:strVal val="visible"/>
                                      </p:to>
                                    </p:set>
                                    <p:animEffect transition="in" filter="barn(outHorizontal)">
                                      <p:cBhvr>
                                        <p:cTn id="2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048"/>
            </a:avLst>
          </a:prstGeom>
          <a:blipFill dpi="0" rotWithShape="1">
            <a:blip r:embed="rId2">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00034" y="500042"/>
            <a:ext cx="8143932" cy="5857916"/>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928662" y="2357430"/>
            <a:ext cx="7429552" cy="252376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Berlin Sans FB" pitchFamily="34" charset="0"/>
              </a:rPr>
              <a:t>Clima</a:t>
            </a:r>
            <a:r>
              <a:rPr lang="es-ES" sz="2000" dirty="0" smtClean="0">
                <a:effectLst>
                  <a:outerShdw blurRad="38100" dist="38100" dir="2700000" algn="tl">
                    <a:srgbClr val="000000">
                      <a:alpha val="43137"/>
                    </a:srgbClr>
                  </a:outerShdw>
                </a:effectLst>
                <a:latin typeface="Berlin Sans FB" pitchFamily="34" charset="0"/>
              </a:rPr>
              <a:t>, cuando ir: Subtropical húmedo; temperatura media Las condiciones climáticas son de tipo subtropical sin estación seca; significa entonces que los 1800 a 2000 mm anuales de lluvias se reparten regularmente durante los doce meses del año. La humedad del ambiente es marcada (70-90 %) y las temperaturas medias oscilan entre 26º C en verano y 15º C en invierno. La visita puede ser propicia en cualquier momento del año.</a:t>
            </a:r>
          </a:p>
          <a:p>
            <a:endParaRPr lang="es-ES" sz="1600" dirty="0">
              <a:effectLst>
                <a:outerShdw blurRad="38100" dist="38100" dir="2700000" algn="tl">
                  <a:srgbClr val="000000">
                    <a:alpha val="43137"/>
                  </a:srgbClr>
                </a:outerShdw>
              </a:effectLst>
              <a:latin typeface="Berlin Sans FB" pitchFamily="34" charset="0"/>
            </a:endParaRPr>
          </a:p>
        </p:txBody>
      </p:sp>
    </p:spTree>
  </p:cSld>
  <p:clrMapOvr>
    <a:masterClrMapping/>
  </p:clrMapOvr>
  <p:transition spd="slow" advTm="24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2757.jpg"/>
          <p:cNvPicPr>
            <a:picLocks noChangeAspect="1"/>
          </p:cNvPicPr>
          <p:nvPr/>
        </p:nvPicPr>
        <p:blipFill>
          <a:blip r:embed="rId2"/>
          <a:stretch>
            <a:fillRect/>
          </a:stretch>
        </p:blipFill>
        <p:spPr>
          <a:xfrm>
            <a:off x="0" y="0"/>
            <a:ext cx="9144000" cy="6851309"/>
          </a:xfrm>
          <a:prstGeom prst="rect">
            <a:avLst/>
          </a:prstGeom>
        </p:spPr>
      </p:pic>
      <p:sp>
        <p:nvSpPr>
          <p:cNvPr id="5" name="4 Luna"/>
          <p:cNvSpPr/>
          <p:nvPr/>
        </p:nvSpPr>
        <p:spPr>
          <a:xfrm rot="5400000" flipH="1">
            <a:off x="2110847" y="-110616"/>
            <a:ext cx="1850473" cy="2500330"/>
          </a:xfrm>
          <a:prstGeom prst="moon">
            <a:avLst>
              <a:gd name="adj" fmla="val 31795"/>
            </a:avLst>
          </a:prstGeom>
          <a:gradFill flip="none" rotWithShape="1">
            <a:gsLst>
              <a:gs pos="0">
                <a:srgbClr val="006600"/>
              </a:gs>
              <a:gs pos="50000">
                <a:srgbClr val="9CB86E"/>
              </a:gs>
              <a:gs pos="100000">
                <a:srgbClr val="156B13"/>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5400000" flipH="1">
            <a:off x="2110848" y="1103806"/>
            <a:ext cx="1850470" cy="2500330"/>
          </a:xfrm>
          <a:prstGeom prst="moon">
            <a:avLst>
              <a:gd name="adj" fmla="val 35696"/>
            </a:avLst>
          </a:prstGeom>
          <a:gradFill>
            <a:gsLst>
              <a:gs pos="0">
                <a:srgbClr val="006600"/>
              </a:gs>
              <a:gs pos="50000">
                <a:srgbClr val="9CB86E"/>
              </a:gs>
              <a:gs pos="100000">
                <a:srgbClr val="156B13"/>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flipH="1">
            <a:off x="2110849" y="2389715"/>
            <a:ext cx="1850470" cy="2500330"/>
          </a:xfrm>
          <a:prstGeom prst="moon">
            <a:avLst>
              <a:gd name="adj" fmla="val 36996"/>
            </a:avLst>
          </a:prstGeom>
          <a:gradFill flip="none" rotWithShape="1">
            <a:gsLst>
              <a:gs pos="0">
                <a:srgbClr val="006600"/>
              </a:gs>
              <a:gs pos="50000">
                <a:srgbClr val="9CB86E"/>
              </a:gs>
              <a:gs pos="100000">
                <a:srgbClr val="156B13"/>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flipH="1">
            <a:off x="2110848" y="3604136"/>
            <a:ext cx="1850470" cy="2500330"/>
          </a:xfrm>
          <a:prstGeom prst="moon">
            <a:avLst>
              <a:gd name="adj" fmla="val 38297"/>
            </a:avLst>
          </a:prstGeom>
          <a:gradFill flip="none" rotWithShape="1">
            <a:gsLst>
              <a:gs pos="0">
                <a:srgbClr val="006600"/>
              </a:gs>
              <a:gs pos="50000">
                <a:srgbClr val="9CB86E"/>
              </a:gs>
              <a:gs pos="100000">
                <a:srgbClr val="156B13"/>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flipH="1">
            <a:off x="2110848" y="4682600"/>
            <a:ext cx="1850470" cy="2500330"/>
          </a:xfrm>
          <a:prstGeom prst="moon">
            <a:avLst>
              <a:gd name="adj" fmla="val 36996"/>
            </a:avLst>
          </a:prstGeom>
          <a:gradFill flip="none" rotWithShape="1">
            <a:gsLst>
              <a:gs pos="0">
                <a:srgbClr val="006600"/>
              </a:gs>
              <a:gs pos="50000">
                <a:srgbClr val="9CB86E"/>
              </a:gs>
              <a:gs pos="100000">
                <a:srgbClr val="156B13"/>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flipH="1">
            <a:off x="5539871" y="-110615"/>
            <a:ext cx="1850473" cy="2500330"/>
          </a:xfrm>
          <a:prstGeom prst="moon">
            <a:avLst>
              <a:gd name="adj" fmla="val 31795"/>
            </a:avLst>
          </a:prstGeom>
          <a:gradFill flip="none" rotWithShape="1">
            <a:gsLst>
              <a:gs pos="0">
                <a:srgbClr val="006600"/>
              </a:gs>
              <a:gs pos="50000">
                <a:srgbClr val="9CB86E"/>
              </a:gs>
              <a:gs pos="100000">
                <a:srgbClr val="156B13"/>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flipH="1">
            <a:off x="5539871" y="1103807"/>
            <a:ext cx="1850471" cy="2500330"/>
          </a:xfrm>
          <a:prstGeom prst="moon">
            <a:avLst>
              <a:gd name="adj" fmla="val 36996"/>
            </a:avLst>
          </a:prstGeom>
          <a:gradFill flip="none" rotWithShape="1">
            <a:gsLst>
              <a:gs pos="0">
                <a:srgbClr val="006600"/>
              </a:gs>
              <a:gs pos="50000">
                <a:srgbClr val="9CB86E"/>
              </a:gs>
              <a:gs pos="100000">
                <a:srgbClr val="156B13"/>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flipH="1">
            <a:off x="5539872" y="2389716"/>
            <a:ext cx="1850471" cy="2500330"/>
          </a:xfrm>
          <a:prstGeom prst="moon">
            <a:avLst>
              <a:gd name="adj" fmla="val 38297"/>
            </a:avLst>
          </a:prstGeom>
          <a:gradFill flip="none" rotWithShape="1">
            <a:gsLst>
              <a:gs pos="0">
                <a:srgbClr val="006600"/>
              </a:gs>
              <a:gs pos="50000">
                <a:srgbClr val="9CB86E"/>
              </a:gs>
              <a:gs pos="100000">
                <a:srgbClr val="156B13"/>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5400000" flipH="1">
            <a:off x="5539871" y="3604137"/>
            <a:ext cx="1850471" cy="2500330"/>
          </a:xfrm>
          <a:prstGeom prst="moon">
            <a:avLst>
              <a:gd name="adj" fmla="val 38296"/>
            </a:avLst>
          </a:prstGeom>
          <a:gradFill flip="none" rotWithShape="1">
            <a:gsLst>
              <a:gs pos="0">
                <a:srgbClr val="006600"/>
              </a:gs>
              <a:gs pos="50000">
                <a:srgbClr val="9CB86E"/>
              </a:gs>
              <a:gs pos="100000">
                <a:srgbClr val="156B13"/>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5400000" flipH="1">
            <a:off x="5539871" y="4682600"/>
            <a:ext cx="1850471" cy="2500330"/>
          </a:xfrm>
          <a:prstGeom prst="moon">
            <a:avLst>
              <a:gd name="adj" fmla="val 33095"/>
            </a:avLst>
          </a:prstGeom>
          <a:gradFill flip="none" rotWithShape="1">
            <a:gsLst>
              <a:gs pos="0">
                <a:srgbClr val="006600"/>
              </a:gs>
              <a:gs pos="50000">
                <a:srgbClr val="9CB86E"/>
              </a:gs>
              <a:gs pos="100000">
                <a:srgbClr val="156B13"/>
              </a:gs>
            </a:gsLst>
            <a:lin ang="5400000" scaled="0"/>
            <a:tileRect/>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3000"/>
                                        <p:tgtEl>
                                          <p:spTgt spid="6"/>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arn(inVertical)">
                                      <p:cBhvr>
                                        <p:cTn id="16" dur="3000"/>
                                        <p:tgtEl>
                                          <p:spTgt spid="7"/>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arn(inVertical)">
                                      <p:cBhvr>
                                        <p:cTn id="19" dur="3000"/>
                                        <p:tgtEl>
                                          <p:spTgt spid="8"/>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3000"/>
                                        <p:tgtEl>
                                          <p:spTgt spid="9"/>
                                        </p:tgtEl>
                                      </p:cBhvr>
                                    </p:animEffect>
                                  </p:childTnLst>
                                </p:cTn>
                              </p:par>
                              <p:par>
                                <p:cTn id="23" presetID="8" presetClass="emph" presetSubtype="0" fill="hold" grpId="1"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grpId="1" nodeType="withEffect">
                                  <p:stCondLst>
                                    <p:cond delay="0"/>
                                  </p:stCondLst>
                                  <p:childTnLst>
                                    <p:animRot by="-21600000">
                                      <p:cBhvr>
                                        <p:cTn id="26" dur="3000" fill="hold"/>
                                        <p:tgtEl>
                                          <p:spTgt spid="6"/>
                                        </p:tgtEl>
                                        <p:attrNameLst>
                                          <p:attrName>r</p:attrName>
                                        </p:attrNameLst>
                                      </p:cBhvr>
                                    </p:animRot>
                                  </p:childTnLst>
                                </p:cTn>
                              </p:par>
                              <p:par>
                                <p:cTn id="27" presetID="8" presetClass="emph" presetSubtype="0" fill="hold" grpId="1" nodeType="withEffect">
                                  <p:stCondLst>
                                    <p:cond delay="0"/>
                                  </p:stCondLst>
                                  <p:childTnLst>
                                    <p:animRot by="21600000">
                                      <p:cBhvr>
                                        <p:cTn id="28" dur="3000" fill="hold"/>
                                        <p:tgtEl>
                                          <p:spTgt spid="7"/>
                                        </p:tgtEl>
                                        <p:attrNameLst>
                                          <p:attrName>r</p:attrName>
                                        </p:attrNameLst>
                                      </p:cBhvr>
                                    </p:animRot>
                                  </p:childTnLst>
                                </p:cTn>
                              </p:par>
                              <p:par>
                                <p:cTn id="29" presetID="8" presetClass="emph" presetSubtype="0" fill="hold" grpId="1" nodeType="withEffect">
                                  <p:stCondLst>
                                    <p:cond delay="0"/>
                                  </p:stCondLst>
                                  <p:childTnLst>
                                    <p:animRot by="-21600000">
                                      <p:cBhvr>
                                        <p:cTn id="30" dur="3000" fill="hold"/>
                                        <p:tgtEl>
                                          <p:spTgt spid="8"/>
                                        </p:tgtEl>
                                        <p:attrNameLst>
                                          <p:attrName>r</p:attrName>
                                        </p:attrNameLst>
                                      </p:cBhvr>
                                    </p:animRo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6" presetClass="entr" presetSubtype="21"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Vertical)">
                                      <p:cBhvr>
                                        <p:cTn id="35" dur="3000"/>
                                        <p:tgtEl>
                                          <p:spTgt spid="10"/>
                                        </p:tgtEl>
                                      </p:cBhvr>
                                    </p:animEffect>
                                  </p:childTnLst>
                                </p:cTn>
                              </p:par>
                              <p:par>
                                <p:cTn id="36" presetID="16" presetClass="entr" presetSubtype="2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3000"/>
                                        <p:tgtEl>
                                          <p:spTgt spid="11"/>
                                        </p:tgtEl>
                                      </p:cBhvr>
                                    </p:animEffect>
                                  </p:childTnLst>
                                </p:cTn>
                              </p:par>
                              <p:par>
                                <p:cTn id="39" presetID="16" presetClass="entr" presetSubtype="2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arn(inVertical)">
                                      <p:cBhvr>
                                        <p:cTn id="41" dur="3000"/>
                                        <p:tgtEl>
                                          <p:spTgt spid="12"/>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3000"/>
                                        <p:tgtEl>
                                          <p:spTgt spid="13"/>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arn(inVertical)">
                                      <p:cBhvr>
                                        <p:cTn id="47" dur="3000"/>
                                        <p:tgtEl>
                                          <p:spTgt spid="14"/>
                                        </p:tgtEl>
                                      </p:cBhvr>
                                    </p:animEffect>
                                  </p:childTnLst>
                                </p:cTn>
                              </p:par>
                              <p:par>
                                <p:cTn id="48" presetID="8" presetClass="emph" presetSubtype="0" fill="hold" grpId="1" nodeType="withEffect">
                                  <p:stCondLst>
                                    <p:cond delay="0"/>
                                  </p:stCondLst>
                                  <p:childTnLst>
                                    <p:animRot by="21600000">
                                      <p:cBhvr>
                                        <p:cTn id="49" dur="3000" fill="hold"/>
                                        <p:tgtEl>
                                          <p:spTgt spid="10"/>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childTnLst>
                          </p:cTn>
                        </p:par>
                        <p:par>
                          <p:cTn id="58" fill="hold">
                            <p:stCondLst>
                              <p:cond delay="3000"/>
                            </p:stCondLst>
                            <p:childTnLst>
                              <p:par>
                                <p:cTn id="59" presetID="15" presetClass="exit" presetSubtype="0" fill="hold" grpId="2" nodeType="afterEffect">
                                  <p:stCondLst>
                                    <p:cond delay="0"/>
                                  </p:stCondLst>
                                  <p:childTnLst>
                                    <p:anim calcmode="lin" valueType="num">
                                      <p:cBhvr>
                                        <p:cTn id="60" dur="3000"/>
                                        <p:tgtEl>
                                          <p:spTgt spid="5"/>
                                        </p:tgtEl>
                                        <p:attrNameLst>
                                          <p:attrName>ppt_w</p:attrName>
                                        </p:attrNameLst>
                                      </p:cBhvr>
                                      <p:tavLst>
                                        <p:tav tm="0">
                                          <p:val>
                                            <p:strVal val="ppt_w"/>
                                          </p:val>
                                        </p:tav>
                                        <p:tav tm="100000">
                                          <p:val>
                                            <p:fltVal val="0"/>
                                          </p:val>
                                        </p:tav>
                                      </p:tavLst>
                                    </p:anim>
                                    <p:anim calcmode="lin" valueType="num">
                                      <p:cBhvr>
                                        <p:cTn id="61" dur="3000"/>
                                        <p:tgtEl>
                                          <p:spTgt spid="5"/>
                                        </p:tgtEl>
                                        <p:attrNameLst>
                                          <p:attrName>ppt_h</p:attrName>
                                        </p:attrNameLst>
                                      </p:cBhvr>
                                      <p:tavLst>
                                        <p:tav tm="0">
                                          <p:val>
                                            <p:strVal val="ppt_h"/>
                                          </p:val>
                                        </p:tav>
                                        <p:tav tm="100000">
                                          <p:val>
                                            <p:fltVal val="0"/>
                                          </p:val>
                                        </p:tav>
                                      </p:tavLst>
                                    </p:anim>
                                    <p:anim calcmode="lin" valueType="num">
                                      <p:cBhvr>
                                        <p:cTn id="62"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3"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4" dur="1" fill="hold">
                                          <p:stCondLst>
                                            <p:cond delay="2999"/>
                                          </p:stCondLst>
                                        </p:cTn>
                                        <p:tgtEl>
                                          <p:spTgt spid="5"/>
                                        </p:tgtEl>
                                        <p:attrNameLst>
                                          <p:attrName>style.visibility</p:attrName>
                                        </p:attrNameLst>
                                      </p:cBhvr>
                                      <p:to>
                                        <p:strVal val="hidden"/>
                                      </p:to>
                                    </p:set>
                                  </p:childTnLst>
                                </p:cTn>
                              </p:par>
                              <p:par>
                                <p:cTn id="65" presetID="15" presetClass="exit" presetSubtype="0" fill="hold" grpId="2" nodeType="withEffect">
                                  <p:stCondLst>
                                    <p:cond delay="0"/>
                                  </p:stCondLst>
                                  <p:childTnLst>
                                    <p:anim calcmode="lin" valueType="num">
                                      <p:cBhvr>
                                        <p:cTn id="66" dur="3000"/>
                                        <p:tgtEl>
                                          <p:spTgt spid="6"/>
                                        </p:tgtEl>
                                        <p:attrNameLst>
                                          <p:attrName>ppt_w</p:attrName>
                                        </p:attrNameLst>
                                      </p:cBhvr>
                                      <p:tavLst>
                                        <p:tav tm="0">
                                          <p:val>
                                            <p:strVal val="ppt_w"/>
                                          </p:val>
                                        </p:tav>
                                        <p:tav tm="100000">
                                          <p:val>
                                            <p:fltVal val="0"/>
                                          </p:val>
                                        </p:tav>
                                      </p:tavLst>
                                    </p:anim>
                                    <p:anim calcmode="lin" valueType="num">
                                      <p:cBhvr>
                                        <p:cTn id="67" dur="3000"/>
                                        <p:tgtEl>
                                          <p:spTgt spid="6"/>
                                        </p:tgtEl>
                                        <p:attrNameLst>
                                          <p:attrName>ppt_h</p:attrName>
                                        </p:attrNameLst>
                                      </p:cBhvr>
                                      <p:tavLst>
                                        <p:tav tm="0">
                                          <p:val>
                                            <p:strVal val="ppt_h"/>
                                          </p:val>
                                        </p:tav>
                                        <p:tav tm="100000">
                                          <p:val>
                                            <p:fltVal val="0"/>
                                          </p:val>
                                        </p:tav>
                                      </p:tavLst>
                                    </p:anim>
                                    <p:anim calcmode="lin" valueType="num">
                                      <p:cBhvr>
                                        <p:cTn id="68"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9"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0" dur="1" fill="hold">
                                          <p:stCondLst>
                                            <p:cond delay="2999"/>
                                          </p:stCondLst>
                                        </p:cTn>
                                        <p:tgtEl>
                                          <p:spTgt spid="6"/>
                                        </p:tgtEl>
                                        <p:attrNameLst>
                                          <p:attrName>style.visibility</p:attrName>
                                        </p:attrNameLst>
                                      </p:cBhvr>
                                      <p:to>
                                        <p:strVal val="hidden"/>
                                      </p:to>
                                    </p:set>
                                  </p:childTnLst>
                                </p:cTn>
                              </p:par>
                              <p:par>
                                <p:cTn id="71" presetID="15" presetClass="exit" presetSubtype="0" fill="hold" grpId="2" nodeType="withEffect">
                                  <p:stCondLst>
                                    <p:cond delay="0"/>
                                  </p:stCondLst>
                                  <p:childTnLst>
                                    <p:anim calcmode="lin" valueType="num">
                                      <p:cBhvr>
                                        <p:cTn id="72" dur="3000"/>
                                        <p:tgtEl>
                                          <p:spTgt spid="7"/>
                                        </p:tgtEl>
                                        <p:attrNameLst>
                                          <p:attrName>ppt_w</p:attrName>
                                        </p:attrNameLst>
                                      </p:cBhvr>
                                      <p:tavLst>
                                        <p:tav tm="0">
                                          <p:val>
                                            <p:strVal val="ppt_w"/>
                                          </p:val>
                                        </p:tav>
                                        <p:tav tm="100000">
                                          <p:val>
                                            <p:fltVal val="0"/>
                                          </p:val>
                                        </p:tav>
                                      </p:tavLst>
                                    </p:anim>
                                    <p:anim calcmode="lin" valueType="num">
                                      <p:cBhvr>
                                        <p:cTn id="73" dur="3000"/>
                                        <p:tgtEl>
                                          <p:spTgt spid="7"/>
                                        </p:tgtEl>
                                        <p:attrNameLst>
                                          <p:attrName>ppt_h</p:attrName>
                                        </p:attrNameLst>
                                      </p:cBhvr>
                                      <p:tavLst>
                                        <p:tav tm="0">
                                          <p:val>
                                            <p:strVal val="ppt_h"/>
                                          </p:val>
                                        </p:tav>
                                        <p:tav tm="100000">
                                          <p:val>
                                            <p:fltVal val="0"/>
                                          </p:val>
                                        </p:tav>
                                      </p:tavLst>
                                    </p:anim>
                                    <p:anim calcmode="lin" valueType="num">
                                      <p:cBhvr>
                                        <p:cTn id="74"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5"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6" dur="1" fill="hold">
                                          <p:stCondLst>
                                            <p:cond delay="2999"/>
                                          </p:stCondLst>
                                        </p:cTn>
                                        <p:tgtEl>
                                          <p:spTgt spid="7"/>
                                        </p:tgtEl>
                                        <p:attrNameLst>
                                          <p:attrName>style.visibility</p:attrName>
                                        </p:attrNameLst>
                                      </p:cBhvr>
                                      <p:to>
                                        <p:strVal val="hidden"/>
                                      </p:to>
                                    </p:set>
                                  </p:childTnLst>
                                </p:cTn>
                              </p:par>
                              <p:par>
                                <p:cTn id="77" presetID="15" presetClass="exit" presetSubtype="0" fill="hold" grpId="2" nodeType="withEffect">
                                  <p:stCondLst>
                                    <p:cond delay="0"/>
                                  </p:stCondLst>
                                  <p:childTnLst>
                                    <p:anim calcmode="lin" valueType="num">
                                      <p:cBhvr>
                                        <p:cTn id="78" dur="3000"/>
                                        <p:tgtEl>
                                          <p:spTgt spid="8"/>
                                        </p:tgtEl>
                                        <p:attrNameLst>
                                          <p:attrName>ppt_w</p:attrName>
                                        </p:attrNameLst>
                                      </p:cBhvr>
                                      <p:tavLst>
                                        <p:tav tm="0">
                                          <p:val>
                                            <p:strVal val="ppt_w"/>
                                          </p:val>
                                        </p:tav>
                                        <p:tav tm="100000">
                                          <p:val>
                                            <p:fltVal val="0"/>
                                          </p:val>
                                        </p:tav>
                                      </p:tavLst>
                                    </p:anim>
                                    <p:anim calcmode="lin" valueType="num">
                                      <p:cBhvr>
                                        <p:cTn id="79" dur="3000"/>
                                        <p:tgtEl>
                                          <p:spTgt spid="8"/>
                                        </p:tgtEl>
                                        <p:attrNameLst>
                                          <p:attrName>ppt_h</p:attrName>
                                        </p:attrNameLst>
                                      </p:cBhvr>
                                      <p:tavLst>
                                        <p:tav tm="0">
                                          <p:val>
                                            <p:strVal val="ppt_h"/>
                                          </p:val>
                                        </p:tav>
                                        <p:tav tm="100000">
                                          <p:val>
                                            <p:fltVal val="0"/>
                                          </p:val>
                                        </p:tav>
                                      </p:tavLst>
                                    </p:anim>
                                    <p:anim calcmode="lin" valueType="num">
                                      <p:cBhvr>
                                        <p:cTn id="80"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1"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2" dur="1" fill="hold">
                                          <p:stCondLst>
                                            <p:cond delay="2999"/>
                                          </p:stCondLst>
                                        </p:cTn>
                                        <p:tgtEl>
                                          <p:spTgt spid="8"/>
                                        </p:tgtEl>
                                        <p:attrNameLst>
                                          <p:attrName>style.visibility</p:attrName>
                                        </p:attrNameLst>
                                      </p:cBhvr>
                                      <p:to>
                                        <p:strVal val="hidden"/>
                                      </p:to>
                                    </p:set>
                                  </p:childTnLst>
                                </p:cTn>
                              </p:par>
                              <p:par>
                                <p:cTn id="83" presetID="15" presetClass="exit" presetSubtype="0" fill="hold" grpId="2" nodeType="withEffect">
                                  <p:stCondLst>
                                    <p:cond delay="0"/>
                                  </p:stCondLst>
                                  <p:childTnLst>
                                    <p:anim calcmode="lin" valueType="num">
                                      <p:cBhvr>
                                        <p:cTn id="84" dur="3000"/>
                                        <p:tgtEl>
                                          <p:spTgt spid="9"/>
                                        </p:tgtEl>
                                        <p:attrNameLst>
                                          <p:attrName>ppt_w</p:attrName>
                                        </p:attrNameLst>
                                      </p:cBhvr>
                                      <p:tavLst>
                                        <p:tav tm="0">
                                          <p:val>
                                            <p:strVal val="ppt_w"/>
                                          </p:val>
                                        </p:tav>
                                        <p:tav tm="100000">
                                          <p:val>
                                            <p:fltVal val="0"/>
                                          </p:val>
                                        </p:tav>
                                      </p:tavLst>
                                    </p:anim>
                                    <p:anim calcmode="lin" valueType="num">
                                      <p:cBhvr>
                                        <p:cTn id="85" dur="3000"/>
                                        <p:tgtEl>
                                          <p:spTgt spid="9"/>
                                        </p:tgtEl>
                                        <p:attrNameLst>
                                          <p:attrName>ppt_h</p:attrName>
                                        </p:attrNameLst>
                                      </p:cBhvr>
                                      <p:tavLst>
                                        <p:tav tm="0">
                                          <p:val>
                                            <p:strVal val="ppt_h"/>
                                          </p:val>
                                        </p:tav>
                                        <p:tav tm="100000">
                                          <p:val>
                                            <p:fltVal val="0"/>
                                          </p:val>
                                        </p:tav>
                                      </p:tavLst>
                                    </p:anim>
                                    <p:anim calcmode="lin" valueType="num">
                                      <p:cBhvr>
                                        <p:cTn id="86"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7"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8" dur="1" fill="hold">
                                          <p:stCondLst>
                                            <p:cond delay="2999"/>
                                          </p:stCondLst>
                                        </p:cTn>
                                        <p:tgtEl>
                                          <p:spTgt spid="9"/>
                                        </p:tgtEl>
                                        <p:attrNameLst>
                                          <p:attrName>style.visibility</p:attrName>
                                        </p:attrNameLst>
                                      </p:cBhvr>
                                      <p:to>
                                        <p:strVal val="hidden"/>
                                      </p:to>
                                    </p:set>
                                  </p:childTnLst>
                                </p:cTn>
                              </p:par>
                              <p:par>
                                <p:cTn id="89" presetID="15" presetClass="exit" presetSubtype="0" fill="hold" grpId="2" nodeType="withEffect">
                                  <p:stCondLst>
                                    <p:cond delay="0"/>
                                  </p:stCondLst>
                                  <p:childTnLst>
                                    <p:anim calcmode="lin" valueType="num">
                                      <p:cBhvr>
                                        <p:cTn id="90" dur="3000"/>
                                        <p:tgtEl>
                                          <p:spTgt spid="10"/>
                                        </p:tgtEl>
                                        <p:attrNameLst>
                                          <p:attrName>ppt_w</p:attrName>
                                        </p:attrNameLst>
                                      </p:cBhvr>
                                      <p:tavLst>
                                        <p:tav tm="0">
                                          <p:val>
                                            <p:strVal val="ppt_w"/>
                                          </p:val>
                                        </p:tav>
                                        <p:tav tm="100000">
                                          <p:val>
                                            <p:fltVal val="0"/>
                                          </p:val>
                                        </p:tav>
                                      </p:tavLst>
                                    </p:anim>
                                    <p:anim calcmode="lin" valueType="num">
                                      <p:cBhvr>
                                        <p:cTn id="91" dur="3000"/>
                                        <p:tgtEl>
                                          <p:spTgt spid="10"/>
                                        </p:tgtEl>
                                        <p:attrNameLst>
                                          <p:attrName>ppt_h</p:attrName>
                                        </p:attrNameLst>
                                      </p:cBhvr>
                                      <p:tavLst>
                                        <p:tav tm="0">
                                          <p:val>
                                            <p:strVal val="ppt_h"/>
                                          </p:val>
                                        </p:tav>
                                        <p:tav tm="100000">
                                          <p:val>
                                            <p:fltVal val="0"/>
                                          </p:val>
                                        </p:tav>
                                      </p:tavLst>
                                    </p:anim>
                                    <p:anim calcmode="lin" valueType="num">
                                      <p:cBhvr>
                                        <p:cTn id="92"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3"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4" dur="1" fill="hold">
                                          <p:stCondLst>
                                            <p:cond delay="2999"/>
                                          </p:stCondLst>
                                        </p:cTn>
                                        <p:tgtEl>
                                          <p:spTgt spid="10"/>
                                        </p:tgtEl>
                                        <p:attrNameLst>
                                          <p:attrName>style.visibility</p:attrName>
                                        </p:attrNameLst>
                                      </p:cBhvr>
                                      <p:to>
                                        <p:strVal val="hidden"/>
                                      </p:to>
                                    </p:set>
                                  </p:childTnLst>
                                </p:cTn>
                              </p:par>
                              <p:par>
                                <p:cTn id="95" presetID="15" presetClass="exit" presetSubtype="0" fill="hold" grpId="2" nodeType="withEffect">
                                  <p:stCondLst>
                                    <p:cond delay="0"/>
                                  </p:stCondLst>
                                  <p:childTnLst>
                                    <p:anim calcmode="lin" valueType="num">
                                      <p:cBhvr>
                                        <p:cTn id="96" dur="3000"/>
                                        <p:tgtEl>
                                          <p:spTgt spid="11"/>
                                        </p:tgtEl>
                                        <p:attrNameLst>
                                          <p:attrName>ppt_w</p:attrName>
                                        </p:attrNameLst>
                                      </p:cBhvr>
                                      <p:tavLst>
                                        <p:tav tm="0">
                                          <p:val>
                                            <p:strVal val="ppt_w"/>
                                          </p:val>
                                        </p:tav>
                                        <p:tav tm="100000">
                                          <p:val>
                                            <p:fltVal val="0"/>
                                          </p:val>
                                        </p:tav>
                                      </p:tavLst>
                                    </p:anim>
                                    <p:anim calcmode="lin" valueType="num">
                                      <p:cBhvr>
                                        <p:cTn id="97" dur="3000"/>
                                        <p:tgtEl>
                                          <p:spTgt spid="11"/>
                                        </p:tgtEl>
                                        <p:attrNameLst>
                                          <p:attrName>ppt_h</p:attrName>
                                        </p:attrNameLst>
                                      </p:cBhvr>
                                      <p:tavLst>
                                        <p:tav tm="0">
                                          <p:val>
                                            <p:strVal val="ppt_h"/>
                                          </p:val>
                                        </p:tav>
                                        <p:tav tm="100000">
                                          <p:val>
                                            <p:fltVal val="0"/>
                                          </p:val>
                                        </p:tav>
                                      </p:tavLst>
                                    </p:anim>
                                    <p:anim calcmode="lin" valueType="num">
                                      <p:cBhvr>
                                        <p:cTn id="98"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9"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0" dur="1" fill="hold">
                                          <p:stCondLst>
                                            <p:cond delay="2999"/>
                                          </p:stCondLst>
                                        </p:cTn>
                                        <p:tgtEl>
                                          <p:spTgt spid="11"/>
                                        </p:tgtEl>
                                        <p:attrNameLst>
                                          <p:attrName>style.visibility</p:attrName>
                                        </p:attrNameLst>
                                      </p:cBhvr>
                                      <p:to>
                                        <p:strVal val="hidden"/>
                                      </p:to>
                                    </p:set>
                                  </p:childTnLst>
                                </p:cTn>
                              </p:par>
                              <p:par>
                                <p:cTn id="101" presetID="15" presetClass="exit" presetSubtype="0" fill="hold" grpId="2" nodeType="withEffect">
                                  <p:stCondLst>
                                    <p:cond delay="0"/>
                                  </p:stCondLst>
                                  <p:childTnLst>
                                    <p:anim calcmode="lin" valueType="num">
                                      <p:cBhvr>
                                        <p:cTn id="102" dur="3000"/>
                                        <p:tgtEl>
                                          <p:spTgt spid="12"/>
                                        </p:tgtEl>
                                        <p:attrNameLst>
                                          <p:attrName>ppt_w</p:attrName>
                                        </p:attrNameLst>
                                      </p:cBhvr>
                                      <p:tavLst>
                                        <p:tav tm="0">
                                          <p:val>
                                            <p:strVal val="ppt_w"/>
                                          </p:val>
                                        </p:tav>
                                        <p:tav tm="100000">
                                          <p:val>
                                            <p:fltVal val="0"/>
                                          </p:val>
                                        </p:tav>
                                      </p:tavLst>
                                    </p:anim>
                                    <p:anim calcmode="lin" valueType="num">
                                      <p:cBhvr>
                                        <p:cTn id="103" dur="3000"/>
                                        <p:tgtEl>
                                          <p:spTgt spid="12"/>
                                        </p:tgtEl>
                                        <p:attrNameLst>
                                          <p:attrName>ppt_h</p:attrName>
                                        </p:attrNameLst>
                                      </p:cBhvr>
                                      <p:tavLst>
                                        <p:tav tm="0">
                                          <p:val>
                                            <p:strVal val="ppt_h"/>
                                          </p:val>
                                        </p:tav>
                                        <p:tav tm="100000">
                                          <p:val>
                                            <p:fltVal val="0"/>
                                          </p:val>
                                        </p:tav>
                                      </p:tavLst>
                                    </p:anim>
                                    <p:anim calcmode="lin" valueType="num">
                                      <p:cBhvr>
                                        <p:cTn id="104"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5"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6" dur="1" fill="hold">
                                          <p:stCondLst>
                                            <p:cond delay="2999"/>
                                          </p:stCondLst>
                                        </p:cTn>
                                        <p:tgtEl>
                                          <p:spTgt spid="12"/>
                                        </p:tgtEl>
                                        <p:attrNameLst>
                                          <p:attrName>style.visibility</p:attrName>
                                        </p:attrNameLst>
                                      </p:cBhvr>
                                      <p:to>
                                        <p:strVal val="hidden"/>
                                      </p:to>
                                    </p:set>
                                  </p:childTnLst>
                                </p:cTn>
                              </p:par>
                              <p:par>
                                <p:cTn id="107" presetID="15" presetClass="exit" presetSubtype="0" fill="hold" grpId="2" nodeType="withEffect">
                                  <p:stCondLst>
                                    <p:cond delay="0"/>
                                  </p:stCondLst>
                                  <p:childTnLst>
                                    <p:anim calcmode="lin" valueType="num">
                                      <p:cBhvr>
                                        <p:cTn id="108" dur="3000"/>
                                        <p:tgtEl>
                                          <p:spTgt spid="13"/>
                                        </p:tgtEl>
                                        <p:attrNameLst>
                                          <p:attrName>ppt_w</p:attrName>
                                        </p:attrNameLst>
                                      </p:cBhvr>
                                      <p:tavLst>
                                        <p:tav tm="0">
                                          <p:val>
                                            <p:strVal val="ppt_w"/>
                                          </p:val>
                                        </p:tav>
                                        <p:tav tm="100000">
                                          <p:val>
                                            <p:fltVal val="0"/>
                                          </p:val>
                                        </p:tav>
                                      </p:tavLst>
                                    </p:anim>
                                    <p:anim calcmode="lin" valueType="num">
                                      <p:cBhvr>
                                        <p:cTn id="109" dur="3000"/>
                                        <p:tgtEl>
                                          <p:spTgt spid="13"/>
                                        </p:tgtEl>
                                        <p:attrNameLst>
                                          <p:attrName>ppt_h</p:attrName>
                                        </p:attrNameLst>
                                      </p:cBhvr>
                                      <p:tavLst>
                                        <p:tav tm="0">
                                          <p:val>
                                            <p:strVal val="ppt_h"/>
                                          </p:val>
                                        </p:tav>
                                        <p:tav tm="100000">
                                          <p:val>
                                            <p:fltVal val="0"/>
                                          </p:val>
                                        </p:tav>
                                      </p:tavLst>
                                    </p:anim>
                                    <p:anim calcmode="lin" valueType="num">
                                      <p:cBhvr>
                                        <p:cTn id="110" dur="3000"/>
                                        <p:tgtEl>
                                          <p:spTgt spid="1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1" dur="3000"/>
                                        <p:tgtEl>
                                          <p:spTgt spid="1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2" dur="1" fill="hold">
                                          <p:stCondLst>
                                            <p:cond delay="2999"/>
                                          </p:stCondLst>
                                        </p:cTn>
                                        <p:tgtEl>
                                          <p:spTgt spid="13"/>
                                        </p:tgtEl>
                                        <p:attrNameLst>
                                          <p:attrName>style.visibility</p:attrName>
                                        </p:attrNameLst>
                                      </p:cBhvr>
                                      <p:to>
                                        <p:strVal val="hidden"/>
                                      </p:to>
                                    </p:set>
                                  </p:childTnLst>
                                </p:cTn>
                              </p:par>
                              <p:par>
                                <p:cTn id="113" presetID="15" presetClass="exit" presetSubtype="0" fill="hold" grpId="2" nodeType="withEffect">
                                  <p:stCondLst>
                                    <p:cond delay="0"/>
                                  </p:stCondLst>
                                  <p:childTnLst>
                                    <p:anim calcmode="lin" valueType="num">
                                      <p:cBhvr>
                                        <p:cTn id="114" dur="3000"/>
                                        <p:tgtEl>
                                          <p:spTgt spid="14"/>
                                        </p:tgtEl>
                                        <p:attrNameLst>
                                          <p:attrName>ppt_w</p:attrName>
                                        </p:attrNameLst>
                                      </p:cBhvr>
                                      <p:tavLst>
                                        <p:tav tm="0">
                                          <p:val>
                                            <p:strVal val="ppt_w"/>
                                          </p:val>
                                        </p:tav>
                                        <p:tav tm="100000">
                                          <p:val>
                                            <p:fltVal val="0"/>
                                          </p:val>
                                        </p:tav>
                                      </p:tavLst>
                                    </p:anim>
                                    <p:anim calcmode="lin" valueType="num">
                                      <p:cBhvr>
                                        <p:cTn id="115" dur="3000"/>
                                        <p:tgtEl>
                                          <p:spTgt spid="14"/>
                                        </p:tgtEl>
                                        <p:attrNameLst>
                                          <p:attrName>ppt_h</p:attrName>
                                        </p:attrNameLst>
                                      </p:cBhvr>
                                      <p:tavLst>
                                        <p:tav tm="0">
                                          <p:val>
                                            <p:strVal val="ppt_h"/>
                                          </p:val>
                                        </p:tav>
                                        <p:tav tm="100000">
                                          <p:val>
                                            <p:fltVal val="0"/>
                                          </p:val>
                                        </p:tav>
                                      </p:tavLst>
                                    </p:anim>
                                    <p:anim calcmode="lin" valueType="num">
                                      <p:cBhvr>
                                        <p:cTn id="116" dur="3000"/>
                                        <p:tgtEl>
                                          <p:spTgt spid="1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7" dur="3000"/>
                                        <p:tgtEl>
                                          <p:spTgt spid="1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8" dur="1" fill="hold">
                                          <p:stCondLst>
                                            <p:cond delay="2999"/>
                                          </p:stCondLst>
                                        </p:cTn>
                                        <p:tgtEl>
                                          <p:spTgt spid="14"/>
                                        </p:tgtEl>
                                        <p:attrNameLst>
                                          <p:attrName>style.visibility</p:attrName>
                                        </p:attrNameLst>
                                      </p:cBhvr>
                                      <p:to>
                                        <p:strVal val="hidden"/>
                                      </p:to>
                                    </p:set>
                                  </p:childTnLst>
                                </p:cTn>
                              </p:par>
                              <p:par>
                                <p:cTn id="119" presetID="2" presetClass="exit" presetSubtype="1" fill="hold" grpId="3" nodeType="withEffect">
                                  <p:stCondLst>
                                    <p:cond delay="0"/>
                                  </p:stCondLst>
                                  <p:childTnLst>
                                    <p:anim calcmode="lin" valueType="num">
                                      <p:cBhvr additive="base">
                                        <p:cTn id="120" dur="3000"/>
                                        <p:tgtEl>
                                          <p:spTgt spid="5"/>
                                        </p:tgtEl>
                                        <p:attrNameLst>
                                          <p:attrName>ppt_x</p:attrName>
                                        </p:attrNameLst>
                                      </p:cBhvr>
                                      <p:tavLst>
                                        <p:tav tm="0">
                                          <p:val>
                                            <p:strVal val="ppt_x"/>
                                          </p:val>
                                        </p:tav>
                                        <p:tav tm="100000">
                                          <p:val>
                                            <p:strVal val="ppt_x"/>
                                          </p:val>
                                        </p:tav>
                                      </p:tavLst>
                                    </p:anim>
                                    <p:anim calcmode="lin" valueType="num">
                                      <p:cBhvr additive="base">
                                        <p:cTn id="121" dur="3000"/>
                                        <p:tgtEl>
                                          <p:spTgt spid="5"/>
                                        </p:tgtEl>
                                        <p:attrNameLst>
                                          <p:attrName>ppt_y</p:attrName>
                                        </p:attrNameLst>
                                      </p:cBhvr>
                                      <p:tavLst>
                                        <p:tav tm="0">
                                          <p:val>
                                            <p:strVal val="ppt_y"/>
                                          </p:val>
                                        </p:tav>
                                        <p:tav tm="100000">
                                          <p:val>
                                            <p:strVal val="0-ppt_h/2"/>
                                          </p:val>
                                        </p:tav>
                                      </p:tavLst>
                                    </p:anim>
                                    <p:set>
                                      <p:cBhvr>
                                        <p:cTn id="122" dur="1" fill="hold">
                                          <p:stCondLst>
                                            <p:cond delay="2999"/>
                                          </p:stCondLst>
                                        </p:cTn>
                                        <p:tgtEl>
                                          <p:spTgt spid="5"/>
                                        </p:tgtEl>
                                        <p:attrNameLst>
                                          <p:attrName>style.visibility</p:attrName>
                                        </p:attrNameLst>
                                      </p:cBhvr>
                                      <p:to>
                                        <p:strVal val="hidden"/>
                                      </p:to>
                                    </p:set>
                                  </p:childTnLst>
                                </p:cTn>
                              </p:par>
                              <p:par>
                                <p:cTn id="123" presetID="2" presetClass="exit" presetSubtype="1" fill="hold" grpId="3" nodeType="withEffect">
                                  <p:stCondLst>
                                    <p:cond delay="0"/>
                                  </p:stCondLst>
                                  <p:childTnLst>
                                    <p:anim calcmode="lin" valueType="num">
                                      <p:cBhvr additive="base">
                                        <p:cTn id="124" dur="3000"/>
                                        <p:tgtEl>
                                          <p:spTgt spid="6"/>
                                        </p:tgtEl>
                                        <p:attrNameLst>
                                          <p:attrName>ppt_x</p:attrName>
                                        </p:attrNameLst>
                                      </p:cBhvr>
                                      <p:tavLst>
                                        <p:tav tm="0">
                                          <p:val>
                                            <p:strVal val="ppt_x"/>
                                          </p:val>
                                        </p:tav>
                                        <p:tav tm="100000">
                                          <p:val>
                                            <p:strVal val="ppt_x"/>
                                          </p:val>
                                        </p:tav>
                                      </p:tavLst>
                                    </p:anim>
                                    <p:anim calcmode="lin" valueType="num">
                                      <p:cBhvr additive="base">
                                        <p:cTn id="125" dur="3000"/>
                                        <p:tgtEl>
                                          <p:spTgt spid="6"/>
                                        </p:tgtEl>
                                        <p:attrNameLst>
                                          <p:attrName>ppt_y</p:attrName>
                                        </p:attrNameLst>
                                      </p:cBhvr>
                                      <p:tavLst>
                                        <p:tav tm="0">
                                          <p:val>
                                            <p:strVal val="ppt_y"/>
                                          </p:val>
                                        </p:tav>
                                        <p:tav tm="100000">
                                          <p:val>
                                            <p:strVal val="0-ppt_h/2"/>
                                          </p:val>
                                        </p:tav>
                                      </p:tavLst>
                                    </p:anim>
                                    <p:set>
                                      <p:cBhvr>
                                        <p:cTn id="126" dur="1" fill="hold">
                                          <p:stCondLst>
                                            <p:cond delay="2999"/>
                                          </p:stCondLst>
                                        </p:cTn>
                                        <p:tgtEl>
                                          <p:spTgt spid="6"/>
                                        </p:tgtEl>
                                        <p:attrNameLst>
                                          <p:attrName>style.visibility</p:attrName>
                                        </p:attrNameLst>
                                      </p:cBhvr>
                                      <p:to>
                                        <p:strVal val="hidden"/>
                                      </p:to>
                                    </p:set>
                                  </p:childTnLst>
                                </p:cTn>
                              </p:par>
                              <p:par>
                                <p:cTn id="127" presetID="2" presetClass="exit" presetSubtype="1" fill="hold" grpId="3" nodeType="withEffect">
                                  <p:stCondLst>
                                    <p:cond delay="0"/>
                                  </p:stCondLst>
                                  <p:childTnLst>
                                    <p:anim calcmode="lin" valueType="num">
                                      <p:cBhvr additive="base">
                                        <p:cTn id="128" dur="3000"/>
                                        <p:tgtEl>
                                          <p:spTgt spid="7"/>
                                        </p:tgtEl>
                                        <p:attrNameLst>
                                          <p:attrName>ppt_x</p:attrName>
                                        </p:attrNameLst>
                                      </p:cBhvr>
                                      <p:tavLst>
                                        <p:tav tm="0">
                                          <p:val>
                                            <p:strVal val="ppt_x"/>
                                          </p:val>
                                        </p:tav>
                                        <p:tav tm="100000">
                                          <p:val>
                                            <p:strVal val="ppt_x"/>
                                          </p:val>
                                        </p:tav>
                                      </p:tavLst>
                                    </p:anim>
                                    <p:anim calcmode="lin" valueType="num">
                                      <p:cBhvr additive="base">
                                        <p:cTn id="129" dur="3000"/>
                                        <p:tgtEl>
                                          <p:spTgt spid="7"/>
                                        </p:tgtEl>
                                        <p:attrNameLst>
                                          <p:attrName>ppt_y</p:attrName>
                                        </p:attrNameLst>
                                      </p:cBhvr>
                                      <p:tavLst>
                                        <p:tav tm="0">
                                          <p:val>
                                            <p:strVal val="ppt_y"/>
                                          </p:val>
                                        </p:tav>
                                        <p:tav tm="100000">
                                          <p:val>
                                            <p:strVal val="0-ppt_h/2"/>
                                          </p:val>
                                        </p:tav>
                                      </p:tavLst>
                                    </p:anim>
                                    <p:set>
                                      <p:cBhvr>
                                        <p:cTn id="130" dur="1" fill="hold">
                                          <p:stCondLst>
                                            <p:cond delay="2999"/>
                                          </p:stCondLst>
                                        </p:cTn>
                                        <p:tgtEl>
                                          <p:spTgt spid="7"/>
                                        </p:tgtEl>
                                        <p:attrNameLst>
                                          <p:attrName>style.visibility</p:attrName>
                                        </p:attrNameLst>
                                      </p:cBhvr>
                                      <p:to>
                                        <p:strVal val="hidden"/>
                                      </p:to>
                                    </p:set>
                                  </p:childTnLst>
                                </p:cTn>
                              </p:par>
                              <p:par>
                                <p:cTn id="131" presetID="2" presetClass="exit" presetSubtype="1" fill="hold" grpId="3" nodeType="withEffect">
                                  <p:stCondLst>
                                    <p:cond delay="0"/>
                                  </p:stCondLst>
                                  <p:childTnLst>
                                    <p:anim calcmode="lin" valueType="num">
                                      <p:cBhvr additive="base">
                                        <p:cTn id="132" dur="3000"/>
                                        <p:tgtEl>
                                          <p:spTgt spid="8"/>
                                        </p:tgtEl>
                                        <p:attrNameLst>
                                          <p:attrName>ppt_x</p:attrName>
                                        </p:attrNameLst>
                                      </p:cBhvr>
                                      <p:tavLst>
                                        <p:tav tm="0">
                                          <p:val>
                                            <p:strVal val="ppt_x"/>
                                          </p:val>
                                        </p:tav>
                                        <p:tav tm="100000">
                                          <p:val>
                                            <p:strVal val="ppt_x"/>
                                          </p:val>
                                        </p:tav>
                                      </p:tavLst>
                                    </p:anim>
                                    <p:anim calcmode="lin" valueType="num">
                                      <p:cBhvr additive="base">
                                        <p:cTn id="133" dur="3000"/>
                                        <p:tgtEl>
                                          <p:spTgt spid="8"/>
                                        </p:tgtEl>
                                        <p:attrNameLst>
                                          <p:attrName>ppt_y</p:attrName>
                                        </p:attrNameLst>
                                      </p:cBhvr>
                                      <p:tavLst>
                                        <p:tav tm="0">
                                          <p:val>
                                            <p:strVal val="ppt_y"/>
                                          </p:val>
                                        </p:tav>
                                        <p:tav tm="100000">
                                          <p:val>
                                            <p:strVal val="0-ppt_h/2"/>
                                          </p:val>
                                        </p:tav>
                                      </p:tavLst>
                                    </p:anim>
                                    <p:set>
                                      <p:cBhvr>
                                        <p:cTn id="134" dur="1" fill="hold">
                                          <p:stCondLst>
                                            <p:cond delay="2999"/>
                                          </p:stCondLst>
                                        </p:cTn>
                                        <p:tgtEl>
                                          <p:spTgt spid="8"/>
                                        </p:tgtEl>
                                        <p:attrNameLst>
                                          <p:attrName>style.visibility</p:attrName>
                                        </p:attrNameLst>
                                      </p:cBhvr>
                                      <p:to>
                                        <p:strVal val="hidden"/>
                                      </p:to>
                                    </p:set>
                                  </p:childTnLst>
                                </p:cTn>
                              </p:par>
                              <p:par>
                                <p:cTn id="135" presetID="2" presetClass="exit" presetSubtype="1" fill="hold" grpId="3" nodeType="withEffect">
                                  <p:stCondLst>
                                    <p:cond delay="0"/>
                                  </p:stCondLst>
                                  <p:childTnLst>
                                    <p:anim calcmode="lin" valueType="num">
                                      <p:cBhvr additive="base">
                                        <p:cTn id="136" dur="3000"/>
                                        <p:tgtEl>
                                          <p:spTgt spid="9"/>
                                        </p:tgtEl>
                                        <p:attrNameLst>
                                          <p:attrName>ppt_x</p:attrName>
                                        </p:attrNameLst>
                                      </p:cBhvr>
                                      <p:tavLst>
                                        <p:tav tm="0">
                                          <p:val>
                                            <p:strVal val="ppt_x"/>
                                          </p:val>
                                        </p:tav>
                                        <p:tav tm="100000">
                                          <p:val>
                                            <p:strVal val="ppt_x"/>
                                          </p:val>
                                        </p:tav>
                                      </p:tavLst>
                                    </p:anim>
                                    <p:anim calcmode="lin" valueType="num">
                                      <p:cBhvr additive="base">
                                        <p:cTn id="137" dur="3000"/>
                                        <p:tgtEl>
                                          <p:spTgt spid="9"/>
                                        </p:tgtEl>
                                        <p:attrNameLst>
                                          <p:attrName>ppt_y</p:attrName>
                                        </p:attrNameLst>
                                      </p:cBhvr>
                                      <p:tavLst>
                                        <p:tav tm="0">
                                          <p:val>
                                            <p:strVal val="ppt_y"/>
                                          </p:val>
                                        </p:tav>
                                        <p:tav tm="100000">
                                          <p:val>
                                            <p:strVal val="0-ppt_h/2"/>
                                          </p:val>
                                        </p:tav>
                                      </p:tavLst>
                                    </p:anim>
                                    <p:set>
                                      <p:cBhvr>
                                        <p:cTn id="138" dur="1" fill="hold">
                                          <p:stCondLst>
                                            <p:cond delay="2999"/>
                                          </p:stCondLst>
                                        </p:cTn>
                                        <p:tgtEl>
                                          <p:spTgt spid="9"/>
                                        </p:tgtEl>
                                        <p:attrNameLst>
                                          <p:attrName>style.visibility</p:attrName>
                                        </p:attrNameLst>
                                      </p:cBhvr>
                                      <p:to>
                                        <p:strVal val="hidden"/>
                                      </p:to>
                                    </p:set>
                                  </p:childTnLst>
                                </p:cTn>
                              </p:par>
                              <p:par>
                                <p:cTn id="139" presetID="2" presetClass="exit" presetSubtype="1" fill="hold" grpId="3" nodeType="withEffect">
                                  <p:stCondLst>
                                    <p:cond delay="0"/>
                                  </p:stCondLst>
                                  <p:childTnLst>
                                    <p:anim calcmode="lin" valueType="num">
                                      <p:cBhvr additive="base">
                                        <p:cTn id="140" dur="3000"/>
                                        <p:tgtEl>
                                          <p:spTgt spid="10"/>
                                        </p:tgtEl>
                                        <p:attrNameLst>
                                          <p:attrName>ppt_x</p:attrName>
                                        </p:attrNameLst>
                                      </p:cBhvr>
                                      <p:tavLst>
                                        <p:tav tm="0">
                                          <p:val>
                                            <p:strVal val="ppt_x"/>
                                          </p:val>
                                        </p:tav>
                                        <p:tav tm="100000">
                                          <p:val>
                                            <p:strVal val="ppt_x"/>
                                          </p:val>
                                        </p:tav>
                                      </p:tavLst>
                                    </p:anim>
                                    <p:anim calcmode="lin" valueType="num">
                                      <p:cBhvr additive="base">
                                        <p:cTn id="141" dur="3000"/>
                                        <p:tgtEl>
                                          <p:spTgt spid="10"/>
                                        </p:tgtEl>
                                        <p:attrNameLst>
                                          <p:attrName>ppt_y</p:attrName>
                                        </p:attrNameLst>
                                      </p:cBhvr>
                                      <p:tavLst>
                                        <p:tav tm="0">
                                          <p:val>
                                            <p:strVal val="ppt_y"/>
                                          </p:val>
                                        </p:tav>
                                        <p:tav tm="100000">
                                          <p:val>
                                            <p:strVal val="0-ppt_h/2"/>
                                          </p:val>
                                        </p:tav>
                                      </p:tavLst>
                                    </p:anim>
                                    <p:set>
                                      <p:cBhvr>
                                        <p:cTn id="142" dur="1" fill="hold">
                                          <p:stCondLst>
                                            <p:cond delay="2999"/>
                                          </p:stCondLst>
                                        </p:cTn>
                                        <p:tgtEl>
                                          <p:spTgt spid="10"/>
                                        </p:tgtEl>
                                        <p:attrNameLst>
                                          <p:attrName>style.visibility</p:attrName>
                                        </p:attrNameLst>
                                      </p:cBhvr>
                                      <p:to>
                                        <p:strVal val="hidden"/>
                                      </p:to>
                                    </p:set>
                                  </p:childTnLst>
                                </p:cTn>
                              </p:par>
                              <p:par>
                                <p:cTn id="143" presetID="2" presetClass="exit" presetSubtype="1" fill="hold" grpId="3" nodeType="withEffect">
                                  <p:stCondLst>
                                    <p:cond delay="0"/>
                                  </p:stCondLst>
                                  <p:childTnLst>
                                    <p:anim calcmode="lin" valueType="num">
                                      <p:cBhvr additive="base">
                                        <p:cTn id="144" dur="3000"/>
                                        <p:tgtEl>
                                          <p:spTgt spid="11"/>
                                        </p:tgtEl>
                                        <p:attrNameLst>
                                          <p:attrName>ppt_x</p:attrName>
                                        </p:attrNameLst>
                                      </p:cBhvr>
                                      <p:tavLst>
                                        <p:tav tm="0">
                                          <p:val>
                                            <p:strVal val="ppt_x"/>
                                          </p:val>
                                        </p:tav>
                                        <p:tav tm="100000">
                                          <p:val>
                                            <p:strVal val="ppt_x"/>
                                          </p:val>
                                        </p:tav>
                                      </p:tavLst>
                                    </p:anim>
                                    <p:anim calcmode="lin" valueType="num">
                                      <p:cBhvr additive="base">
                                        <p:cTn id="145" dur="3000"/>
                                        <p:tgtEl>
                                          <p:spTgt spid="11"/>
                                        </p:tgtEl>
                                        <p:attrNameLst>
                                          <p:attrName>ppt_y</p:attrName>
                                        </p:attrNameLst>
                                      </p:cBhvr>
                                      <p:tavLst>
                                        <p:tav tm="0">
                                          <p:val>
                                            <p:strVal val="ppt_y"/>
                                          </p:val>
                                        </p:tav>
                                        <p:tav tm="100000">
                                          <p:val>
                                            <p:strVal val="0-ppt_h/2"/>
                                          </p:val>
                                        </p:tav>
                                      </p:tavLst>
                                    </p:anim>
                                    <p:set>
                                      <p:cBhvr>
                                        <p:cTn id="146" dur="1" fill="hold">
                                          <p:stCondLst>
                                            <p:cond delay="2999"/>
                                          </p:stCondLst>
                                        </p:cTn>
                                        <p:tgtEl>
                                          <p:spTgt spid="11"/>
                                        </p:tgtEl>
                                        <p:attrNameLst>
                                          <p:attrName>style.visibility</p:attrName>
                                        </p:attrNameLst>
                                      </p:cBhvr>
                                      <p:to>
                                        <p:strVal val="hidden"/>
                                      </p:to>
                                    </p:set>
                                  </p:childTnLst>
                                </p:cTn>
                              </p:par>
                              <p:par>
                                <p:cTn id="147" presetID="2" presetClass="exit" presetSubtype="1" fill="hold" grpId="3" nodeType="withEffect">
                                  <p:stCondLst>
                                    <p:cond delay="0"/>
                                  </p:stCondLst>
                                  <p:childTnLst>
                                    <p:anim calcmode="lin" valueType="num">
                                      <p:cBhvr additive="base">
                                        <p:cTn id="148" dur="3000"/>
                                        <p:tgtEl>
                                          <p:spTgt spid="12"/>
                                        </p:tgtEl>
                                        <p:attrNameLst>
                                          <p:attrName>ppt_x</p:attrName>
                                        </p:attrNameLst>
                                      </p:cBhvr>
                                      <p:tavLst>
                                        <p:tav tm="0">
                                          <p:val>
                                            <p:strVal val="ppt_x"/>
                                          </p:val>
                                        </p:tav>
                                        <p:tav tm="100000">
                                          <p:val>
                                            <p:strVal val="ppt_x"/>
                                          </p:val>
                                        </p:tav>
                                      </p:tavLst>
                                    </p:anim>
                                    <p:anim calcmode="lin" valueType="num">
                                      <p:cBhvr additive="base">
                                        <p:cTn id="149" dur="3000"/>
                                        <p:tgtEl>
                                          <p:spTgt spid="12"/>
                                        </p:tgtEl>
                                        <p:attrNameLst>
                                          <p:attrName>ppt_y</p:attrName>
                                        </p:attrNameLst>
                                      </p:cBhvr>
                                      <p:tavLst>
                                        <p:tav tm="0">
                                          <p:val>
                                            <p:strVal val="ppt_y"/>
                                          </p:val>
                                        </p:tav>
                                        <p:tav tm="100000">
                                          <p:val>
                                            <p:strVal val="0-ppt_h/2"/>
                                          </p:val>
                                        </p:tav>
                                      </p:tavLst>
                                    </p:anim>
                                    <p:set>
                                      <p:cBhvr>
                                        <p:cTn id="150" dur="1" fill="hold">
                                          <p:stCondLst>
                                            <p:cond delay="2999"/>
                                          </p:stCondLst>
                                        </p:cTn>
                                        <p:tgtEl>
                                          <p:spTgt spid="12"/>
                                        </p:tgtEl>
                                        <p:attrNameLst>
                                          <p:attrName>style.visibility</p:attrName>
                                        </p:attrNameLst>
                                      </p:cBhvr>
                                      <p:to>
                                        <p:strVal val="hidden"/>
                                      </p:to>
                                    </p:set>
                                  </p:childTnLst>
                                </p:cTn>
                              </p:par>
                              <p:par>
                                <p:cTn id="151" presetID="2" presetClass="exit" presetSubtype="1" fill="hold" grpId="3" nodeType="withEffect">
                                  <p:stCondLst>
                                    <p:cond delay="0"/>
                                  </p:stCondLst>
                                  <p:childTnLst>
                                    <p:anim calcmode="lin" valueType="num">
                                      <p:cBhvr additive="base">
                                        <p:cTn id="152" dur="3000"/>
                                        <p:tgtEl>
                                          <p:spTgt spid="13"/>
                                        </p:tgtEl>
                                        <p:attrNameLst>
                                          <p:attrName>ppt_x</p:attrName>
                                        </p:attrNameLst>
                                      </p:cBhvr>
                                      <p:tavLst>
                                        <p:tav tm="0">
                                          <p:val>
                                            <p:strVal val="ppt_x"/>
                                          </p:val>
                                        </p:tav>
                                        <p:tav tm="100000">
                                          <p:val>
                                            <p:strVal val="ppt_x"/>
                                          </p:val>
                                        </p:tav>
                                      </p:tavLst>
                                    </p:anim>
                                    <p:anim calcmode="lin" valueType="num">
                                      <p:cBhvr additive="base">
                                        <p:cTn id="153" dur="3000"/>
                                        <p:tgtEl>
                                          <p:spTgt spid="13"/>
                                        </p:tgtEl>
                                        <p:attrNameLst>
                                          <p:attrName>ppt_y</p:attrName>
                                        </p:attrNameLst>
                                      </p:cBhvr>
                                      <p:tavLst>
                                        <p:tav tm="0">
                                          <p:val>
                                            <p:strVal val="ppt_y"/>
                                          </p:val>
                                        </p:tav>
                                        <p:tav tm="100000">
                                          <p:val>
                                            <p:strVal val="0-ppt_h/2"/>
                                          </p:val>
                                        </p:tav>
                                      </p:tavLst>
                                    </p:anim>
                                    <p:set>
                                      <p:cBhvr>
                                        <p:cTn id="154" dur="1" fill="hold">
                                          <p:stCondLst>
                                            <p:cond delay="2999"/>
                                          </p:stCondLst>
                                        </p:cTn>
                                        <p:tgtEl>
                                          <p:spTgt spid="13"/>
                                        </p:tgtEl>
                                        <p:attrNameLst>
                                          <p:attrName>style.visibility</p:attrName>
                                        </p:attrNameLst>
                                      </p:cBhvr>
                                      <p:to>
                                        <p:strVal val="hidden"/>
                                      </p:to>
                                    </p:set>
                                  </p:childTnLst>
                                </p:cTn>
                              </p:par>
                              <p:par>
                                <p:cTn id="155" presetID="2" presetClass="exit" presetSubtype="1" fill="hold" grpId="3"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ppt_x"/>
                                          </p:val>
                                        </p:tav>
                                      </p:tavLst>
                                    </p:anim>
                                    <p:anim calcmode="lin" valueType="num">
                                      <p:cBhvr additive="base">
                                        <p:cTn id="157" dur="3000"/>
                                        <p:tgtEl>
                                          <p:spTgt spid="14"/>
                                        </p:tgtEl>
                                        <p:attrNameLst>
                                          <p:attrName>ppt_y</p:attrName>
                                        </p:attrNameLst>
                                      </p:cBhvr>
                                      <p:tavLst>
                                        <p:tav tm="0">
                                          <p:val>
                                            <p:strVal val="ppt_y"/>
                                          </p:val>
                                        </p:tav>
                                        <p:tav tm="100000">
                                          <p:val>
                                            <p:strVal val="0-ppt_h/2"/>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ntr" presetSubtype="4" fill="hold" nodeType="withEffect">
                                  <p:stCondLst>
                                    <p:cond delay="0"/>
                                  </p:stCondLst>
                                  <p:childTnLst>
                                    <p:set>
                                      <p:cBhvr>
                                        <p:cTn id="160" dur="1" fill="hold">
                                          <p:stCondLst>
                                            <p:cond delay="0"/>
                                          </p:stCondLst>
                                        </p:cTn>
                                        <p:tgtEl>
                                          <p:spTgt spid="4"/>
                                        </p:tgtEl>
                                        <p:attrNameLst>
                                          <p:attrName>style.visibility</p:attrName>
                                        </p:attrNameLst>
                                      </p:cBhvr>
                                      <p:to>
                                        <p:strVal val="visible"/>
                                      </p:to>
                                    </p:set>
                                    <p:anim calcmode="lin" valueType="num">
                                      <p:cBhvr additive="base">
                                        <p:cTn id="161" dur="3000" fill="hold"/>
                                        <p:tgtEl>
                                          <p:spTgt spid="4"/>
                                        </p:tgtEl>
                                        <p:attrNameLst>
                                          <p:attrName>ppt_x</p:attrName>
                                        </p:attrNameLst>
                                      </p:cBhvr>
                                      <p:tavLst>
                                        <p:tav tm="0">
                                          <p:val>
                                            <p:strVal val="#ppt_x"/>
                                          </p:val>
                                        </p:tav>
                                        <p:tav tm="100000">
                                          <p:val>
                                            <p:strVal val="#ppt_x"/>
                                          </p:val>
                                        </p:tav>
                                      </p:tavLst>
                                    </p:anim>
                                    <p:anim calcmode="lin" valueType="num">
                                      <p:cBhvr additive="base">
                                        <p:cTn id="162"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4031.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2071670" y="0"/>
            <a:ext cx="4500562" cy="3643314"/>
          </a:xfrm>
          <a:prstGeom prst="chevron">
            <a:avLst>
              <a:gd name="adj" fmla="val 131893"/>
            </a:avLst>
          </a:prstGeom>
          <a:gradFill flip="none" rotWithShape="1">
            <a:gsLst>
              <a:gs pos="38000">
                <a:schemeClr val="tx1"/>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52962" y="1428736"/>
            <a:ext cx="4491038" cy="3571900"/>
          </a:xfrm>
          <a:prstGeom prst="chevron">
            <a:avLst>
              <a:gd name="adj" fmla="val 110744"/>
            </a:avLst>
          </a:prstGeom>
          <a:gradFill flip="none" rotWithShape="1">
            <a:gsLst>
              <a:gs pos="38000">
                <a:schemeClr val="tx1"/>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V="1">
            <a:off x="0" y="1500174"/>
            <a:ext cx="4786314" cy="3500462"/>
          </a:xfrm>
          <a:prstGeom prst="chevron">
            <a:avLst>
              <a:gd name="adj" fmla="val 121032"/>
            </a:avLst>
          </a:prstGeom>
          <a:gradFill flip="none" rotWithShape="1">
            <a:gsLst>
              <a:gs pos="38000">
                <a:schemeClr val="tx1"/>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V="1">
            <a:off x="0" y="1500174"/>
            <a:ext cx="3714712" cy="3500462"/>
          </a:xfrm>
          <a:prstGeom prst="chevron">
            <a:avLst>
              <a:gd name="adj" fmla="val 90997"/>
            </a:avLst>
          </a:prstGeom>
          <a:gradFill flip="none" rotWithShape="1">
            <a:gsLst>
              <a:gs pos="38000">
                <a:schemeClr val="tx1"/>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500694" y="1428736"/>
            <a:ext cx="3643306" cy="3571900"/>
          </a:xfrm>
          <a:prstGeom prst="chevron">
            <a:avLst>
              <a:gd name="adj" fmla="val 89199"/>
            </a:avLst>
          </a:prstGeom>
          <a:gradFill flip="none" rotWithShape="1">
            <a:gsLst>
              <a:gs pos="38000">
                <a:schemeClr val="tx1"/>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V="1">
            <a:off x="0" y="1500174"/>
            <a:ext cx="2786050" cy="3500462"/>
          </a:xfrm>
          <a:prstGeom prst="chevron">
            <a:avLst>
              <a:gd name="adj" fmla="val 87451"/>
            </a:avLst>
          </a:prstGeom>
          <a:gradFill flip="none" rotWithShape="1">
            <a:gsLst>
              <a:gs pos="38000">
                <a:schemeClr val="tx1"/>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6215074" y="1428736"/>
            <a:ext cx="2928926" cy="3571900"/>
          </a:xfrm>
          <a:prstGeom prst="chevron">
            <a:avLst>
              <a:gd name="adj" fmla="val 87556"/>
            </a:avLst>
          </a:prstGeom>
          <a:gradFill flip="none" rotWithShape="1">
            <a:gsLst>
              <a:gs pos="38000">
                <a:schemeClr val="tx1"/>
              </a:gs>
              <a:gs pos="16000">
                <a:srgbClr val="00CCCC"/>
              </a:gs>
              <a:gs pos="47000">
                <a:srgbClr val="9999FF"/>
              </a:gs>
              <a:gs pos="60001">
                <a:srgbClr val="2E6792"/>
              </a:gs>
              <a:gs pos="71001">
                <a:srgbClr val="3333CC"/>
              </a:gs>
              <a:gs pos="81000">
                <a:srgbClr val="1170FF"/>
              </a:gs>
              <a:gs pos="100000">
                <a:srgbClr val="006699"/>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0-#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7"/>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8"/>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13" presetClass="entr" presetSubtype="16" fill="hold" grpId="2"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plus(in)">
                                      <p:cBhvr>
                                        <p:cTn id="46" dur="2000"/>
                                        <p:tgtEl>
                                          <p:spTgt spid="7"/>
                                        </p:tgtEl>
                                      </p:cBhvr>
                                    </p:animEffect>
                                  </p:childTnLst>
                                </p:cTn>
                              </p:par>
                              <p:par>
                                <p:cTn id="47" presetID="13" presetClass="entr" presetSubtype="16" fill="hold" grpId="2"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plus(in)">
                                      <p:cBhvr>
                                        <p:cTn id="49" dur="2000"/>
                                        <p:tgtEl>
                                          <p:spTgt spid="8"/>
                                        </p:tgtEl>
                                      </p:cBhvr>
                                    </p:animEffect>
                                  </p:childTnLst>
                                </p:cTn>
                              </p:par>
                              <p:par>
                                <p:cTn id="50" presetID="13" presetClass="entr" presetSubtype="16" fill="hold" grpId="2"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plus(in)">
                                      <p:cBhvr>
                                        <p:cTn id="52" dur="2000"/>
                                        <p:tgtEl>
                                          <p:spTgt spid="10"/>
                                        </p:tgtEl>
                                      </p:cBhvr>
                                    </p:animEffect>
                                  </p:childTnLst>
                                </p:cTn>
                              </p:par>
                              <p:par>
                                <p:cTn id="53" presetID="13" presetClass="entr" presetSubtype="16" fill="hold" grpId="2"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plus(in)">
                                      <p:cBhvr>
                                        <p:cTn id="55" dur="2000"/>
                                        <p:tgtEl>
                                          <p:spTgt spid="6"/>
                                        </p:tgtEl>
                                      </p:cBhvr>
                                    </p:animEffect>
                                  </p:childTnLst>
                                </p:cTn>
                              </p:par>
                              <p:par>
                                <p:cTn id="56" presetID="13" presetClass="entr" presetSubtype="16" fill="hold" grpId="2"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plus(in)">
                                      <p:cBhvr>
                                        <p:cTn id="58" dur="2000"/>
                                        <p:tgtEl>
                                          <p:spTgt spid="9"/>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plus(in)">
                                      <p:cBhvr>
                                        <p:cTn id="61" dur="2000"/>
                                        <p:tgtEl>
                                          <p:spTgt spid="11"/>
                                        </p:tgtEl>
                                      </p:cBhvr>
                                    </p:animEffect>
                                  </p:childTnLst>
                                </p:cTn>
                              </p:par>
                            </p:childTnLst>
                          </p:cTn>
                        </p:par>
                        <p:par>
                          <p:cTn id="62" fill="hold">
                            <p:stCondLst>
                              <p:cond delay="2000"/>
                            </p:stCondLst>
                            <p:childTnLst>
                              <p:par>
                                <p:cTn id="63" presetID="2" presetClass="exit" presetSubtype="2" fill="hold" grpId="3" nodeType="afterEffect">
                                  <p:stCondLst>
                                    <p:cond delay="0"/>
                                  </p:stCondLst>
                                  <p:childTnLst>
                                    <p:anim calcmode="lin" valueType="num">
                                      <p:cBhvr additive="base">
                                        <p:cTn id="64" dur="2000"/>
                                        <p:tgtEl>
                                          <p:spTgt spid="7"/>
                                        </p:tgtEl>
                                        <p:attrNameLst>
                                          <p:attrName>ppt_x</p:attrName>
                                        </p:attrNameLst>
                                      </p:cBhvr>
                                      <p:tavLst>
                                        <p:tav tm="0">
                                          <p:val>
                                            <p:strVal val="ppt_x"/>
                                          </p:val>
                                        </p:tav>
                                        <p:tav tm="100000">
                                          <p:val>
                                            <p:strVal val="1+ppt_w/2"/>
                                          </p:val>
                                        </p:tav>
                                      </p:tavLst>
                                    </p:anim>
                                    <p:anim calcmode="lin" valueType="num">
                                      <p:cBhvr additive="base">
                                        <p:cTn id="65" dur="2000"/>
                                        <p:tgtEl>
                                          <p:spTgt spid="7"/>
                                        </p:tgtEl>
                                        <p:attrNameLst>
                                          <p:attrName>ppt_y</p:attrName>
                                        </p:attrNameLst>
                                      </p:cBhvr>
                                      <p:tavLst>
                                        <p:tav tm="0">
                                          <p:val>
                                            <p:strVal val="ppt_y"/>
                                          </p:val>
                                        </p:tav>
                                        <p:tav tm="100000">
                                          <p:val>
                                            <p:strVal val="ppt_y"/>
                                          </p:val>
                                        </p:tav>
                                      </p:tavLst>
                                    </p:anim>
                                    <p:set>
                                      <p:cBhvr>
                                        <p:cTn id="66" dur="1" fill="hold">
                                          <p:stCondLst>
                                            <p:cond delay="1999"/>
                                          </p:stCondLst>
                                        </p:cTn>
                                        <p:tgtEl>
                                          <p:spTgt spid="7"/>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2000"/>
                                        <p:tgtEl>
                                          <p:spTgt spid="8"/>
                                        </p:tgtEl>
                                        <p:attrNameLst>
                                          <p:attrName>ppt_x</p:attrName>
                                        </p:attrNameLst>
                                      </p:cBhvr>
                                      <p:tavLst>
                                        <p:tav tm="0">
                                          <p:val>
                                            <p:strVal val="ppt_x"/>
                                          </p:val>
                                        </p:tav>
                                        <p:tav tm="100000">
                                          <p:val>
                                            <p:strVal val="1+ppt_w/2"/>
                                          </p:val>
                                        </p:tav>
                                      </p:tavLst>
                                    </p:anim>
                                    <p:anim calcmode="lin" valueType="num">
                                      <p:cBhvr additive="base">
                                        <p:cTn id="69" dur="2000"/>
                                        <p:tgtEl>
                                          <p:spTgt spid="8"/>
                                        </p:tgtEl>
                                        <p:attrNameLst>
                                          <p:attrName>ppt_y</p:attrName>
                                        </p:attrNameLst>
                                      </p:cBhvr>
                                      <p:tavLst>
                                        <p:tav tm="0">
                                          <p:val>
                                            <p:strVal val="ppt_y"/>
                                          </p:val>
                                        </p:tav>
                                        <p:tav tm="100000">
                                          <p:val>
                                            <p:strVal val="ppt_y"/>
                                          </p:val>
                                        </p:tav>
                                      </p:tavLst>
                                    </p:anim>
                                    <p:set>
                                      <p:cBhvr>
                                        <p:cTn id="70" dur="1" fill="hold">
                                          <p:stCondLst>
                                            <p:cond delay="1999"/>
                                          </p:stCondLst>
                                        </p:cTn>
                                        <p:tgtEl>
                                          <p:spTgt spid="8"/>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1+ppt_w/2"/>
                                          </p:val>
                                        </p:tav>
                                      </p:tavLst>
                                    </p:anim>
                                    <p:anim calcmode="lin" valueType="num">
                                      <p:cBhvr additive="base">
                                        <p:cTn id="73" dur="2000"/>
                                        <p:tgtEl>
                                          <p:spTgt spid="10"/>
                                        </p:tgtEl>
                                        <p:attrNameLst>
                                          <p:attrName>ppt_y</p:attrName>
                                        </p:attrNameLst>
                                      </p:cBhvr>
                                      <p:tavLst>
                                        <p:tav tm="0">
                                          <p:val>
                                            <p:strVal val="ppt_y"/>
                                          </p:val>
                                        </p:tav>
                                        <p:tav tm="100000">
                                          <p:val>
                                            <p:strVal val="ppt_y"/>
                                          </p:val>
                                        </p:tav>
                                      </p:tavLst>
                                    </p:anim>
                                    <p:set>
                                      <p:cBhvr>
                                        <p:cTn id="74" dur="1" fill="hold">
                                          <p:stCondLst>
                                            <p:cond delay="1999"/>
                                          </p:stCondLst>
                                        </p:cTn>
                                        <p:tgtEl>
                                          <p:spTgt spid="10"/>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0-ppt_w/2"/>
                                          </p:val>
                                        </p:tav>
                                      </p:tavLst>
                                    </p:anim>
                                    <p:anim calcmode="lin" valueType="num">
                                      <p:cBhvr additive="base">
                                        <p:cTn id="77" dur="2000"/>
                                        <p:tgtEl>
                                          <p:spTgt spid="6"/>
                                        </p:tgtEl>
                                        <p:attrNameLst>
                                          <p:attrName>ppt_y</p:attrName>
                                        </p:attrNameLst>
                                      </p:cBhvr>
                                      <p:tavLst>
                                        <p:tav tm="0">
                                          <p:val>
                                            <p:strVal val="ppt_y"/>
                                          </p:val>
                                        </p:tav>
                                        <p:tav tm="100000">
                                          <p:val>
                                            <p:strVal val="ppt_y"/>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0-ppt_w/2"/>
                                          </p:val>
                                        </p:tav>
                                      </p:tavLst>
                                    </p:anim>
                                    <p:anim calcmode="lin" valueType="num">
                                      <p:cBhvr additive="base">
                                        <p:cTn id="81" dur="2000"/>
                                        <p:tgtEl>
                                          <p:spTgt spid="9"/>
                                        </p:tgtEl>
                                        <p:attrNameLst>
                                          <p:attrName>ppt_y</p:attrName>
                                        </p:attrNameLst>
                                      </p:cBhvr>
                                      <p:tavLst>
                                        <p:tav tm="0">
                                          <p:val>
                                            <p:strVal val="ppt_y"/>
                                          </p:val>
                                        </p:tav>
                                        <p:tav tm="100000">
                                          <p:val>
                                            <p:strVal val="ppt_y"/>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2000"/>
                                        <p:tgtEl>
                                          <p:spTgt spid="11"/>
                                        </p:tgtEl>
                                        <p:attrNameLst>
                                          <p:attrName>ppt_x</p:attrName>
                                        </p:attrNameLst>
                                      </p:cBhvr>
                                      <p:tavLst>
                                        <p:tav tm="0">
                                          <p:val>
                                            <p:strVal val="ppt_x"/>
                                          </p:val>
                                        </p:tav>
                                        <p:tav tm="100000">
                                          <p:val>
                                            <p:strVal val="0-ppt_w/2"/>
                                          </p:val>
                                        </p:tav>
                                      </p:tavLst>
                                    </p:anim>
                                    <p:anim calcmode="lin" valueType="num">
                                      <p:cBhvr additive="base">
                                        <p:cTn id="85" dur="2000"/>
                                        <p:tgtEl>
                                          <p:spTgt spid="11"/>
                                        </p:tgtEl>
                                        <p:attrNameLst>
                                          <p:attrName>ppt_y</p:attrName>
                                        </p:attrNameLst>
                                      </p:cBhvr>
                                      <p:tavLst>
                                        <p:tav tm="0">
                                          <p:val>
                                            <p:strVal val="ppt_y"/>
                                          </p:val>
                                        </p:tav>
                                        <p:tav tm="100000">
                                          <p:val>
                                            <p:strVal val="ppt_y"/>
                                          </p:val>
                                        </p:tav>
                                      </p:tavLst>
                                    </p:anim>
                                    <p:set>
                                      <p:cBhvr>
                                        <p:cTn id="86" dur="1" fill="hold">
                                          <p:stCondLst>
                                            <p:cond delay="1999"/>
                                          </p:stCondLst>
                                        </p:cTn>
                                        <p:tgtEl>
                                          <p:spTgt spid="11"/>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8" presetClass="entr" presetSubtype="3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diamond(out)">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7958-copiar-10dcaa4.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flipH="1">
            <a:off x="7143768" y="1428736"/>
            <a:ext cx="2000232" cy="3786214"/>
          </a:xfrm>
          <a:prstGeom prst="moon">
            <a:avLst>
              <a:gd name="adj" fmla="val 39173"/>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6143636" y="1428736"/>
            <a:ext cx="2000232" cy="3786214"/>
          </a:xfrm>
          <a:prstGeom prst="moon">
            <a:avLst>
              <a:gd name="adj" fmla="val 40376"/>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072066" y="1428736"/>
            <a:ext cx="2000232" cy="3786214"/>
          </a:xfrm>
          <a:prstGeom prst="moon">
            <a:avLst>
              <a:gd name="adj" fmla="val 37970"/>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071934" y="1500174"/>
            <a:ext cx="2000232" cy="3786214"/>
          </a:xfrm>
          <a:prstGeom prst="moon">
            <a:avLst>
              <a:gd name="adj" fmla="val 35564"/>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3000364" y="1500174"/>
            <a:ext cx="2000232" cy="3786214"/>
          </a:xfrm>
          <a:prstGeom prst="moon">
            <a:avLst>
              <a:gd name="adj" fmla="val 41579"/>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857356" y="1500174"/>
            <a:ext cx="2000232" cy="3786214"/>
          </a:xfrm>
          <a:prstGeom prst="moon">
            <a:avLst>
              <a:gd name="adj" fmla="val 36767"/>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857224" y="1500174"/>
            <a:ext cx="2000232" cy="3786214"/>
          </a:xfrm>
          <a:prstGeom prst="moon">
            <a:avLst>
              <a:gd name="adj" fmla="val 35564"/>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285784" y="1571612"/>
            <a:ext cx="2000232" cy="3786214"/>
          </a:xfrm>
          <a:prstGeom prst="moon">
            <a:avLst>
              <a:gd name="adj" fmla="val 41579"/>
            </a:avLst>
          </a:prstGeom>
          <a:gradFill flip="none" rotWithShape="1">
            <a:gsLst>
              <a:gs pos="46000">
                <a:srgbClr val="0033CC">
                  <a:alpha val="93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8"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1+#ppt_w/2"/>
                                          </p:val>
                                        </p:tav>
                                        <p:tav tm="100000">
                                          <p:val>
                                            <p:strVal val="#ppt_x"/>
                                          </p:val>
                                        </p:tav>
                                      </p:tavLst>
                                    </p:anim>
                                    <p:anim calcmode="lin" valueType="num">
                                      <p:cBhvr additive="base">
                                        <p:cTn id="9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253.jpg"/>
          <p:cNvPicPr>
            <a:picLocks noChangeAspect="1"/>
          </p:cNvPicPr>
          <p:nvPr/>
        </p:nvPicPr>
        <p:blipFill>
          <a:blip r:embed="rId2"/>
          <a:stretch>
            <a:fillRect/>
          </a:stretch>
        </p:blipFill>
        <p:spPr>
          <a:xfrm>
            <a:off x="0" y="13342"/>
            <a:ext cx="9144000" cy="6831315"/>
          </a:xfrm>
          <a:prstGeom prst="rect">
            <a:avLst/>
          </a:prstGeom>
        </p:spPr>
      </p:pic>
      <p:sp>
        <p:nvSpPr>
          <p:cNvPr id="5" name="4 Menos"/>
          <p:cNvSpPr/>
          <p:nvPr/>
        </p:nvSpPr>
        <p:spPr>
          <a:xfrm rot="13614352">
            <a:off x="491979" y="1803740"/>
            <a:ext cx="4482383" cy="748600"/>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829755">
            <a:off x="303693" y="4331752"/>
            <a:ext cx="4612103" cy="766898"/>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706291" y="1518012"/>
            <a:ext cx="4482383" cy="748600"/>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829755">
            <a:off x="564790" y="4565942"/>
            <a:ext cx="4661411" cy="719564"/>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3614352">
            <a:off x="992044" y="1303674"/>
            <a:ext cx="4482383" cy="748600"/>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829755">
            <a:off x="779106" y="4777171"/>
            <a:ext cx="4661411" cy="719564"/>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30622">
            <a:off x="933095" y="4978653"/>
            <a:ext cx="4716243" cy="758110"/>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940252">
            <a:off x="3972106" y="1699300"/>
            <a:ext cx="4556966" cy="752792"/>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3630521">
            <a:off x="3756600" y="4286080"/>
            <a:ext cx="4454424" cy="1279871"/>
          </a:xfrm>
          <a:prstGeom prst="mathMinus">
            <a:avLst>
              <a:gd name="adj1" fmla="val 13668"/>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940252">
            <a:off x="3757792" y="1413571"/>
            <a:ext cx="4556966" cy="752792"/>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3912556" y="4027208"/>
            <a:ext cx="4655527" cy="1208545"/>
          </a:xfrm>
          <a:prstGeom prst="mathMinus">
            <a:avLst>
              <a:gd name="adj1" fmla="val 13668"/>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940252">
            <a:off x="3472039" y="1199234"/>
            <a:ext cx="4556966" cy="752792"/>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30521">
            <a:off x="3535899" y="4522627"/>
            <a:ext cx="4655527" cy="1155462"/>
          </a:xfrm>
          <a:prstGeom prst="mathMinus">
            <a:avLst>
              <a:gd name="adj1" fmla="val 13668"/>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3630521">
            <a:off x="3321583" y="4736942"/>
            <a:ext cx="4655527" cy="1155463"/>
          </a:xfrm>
          <a:prstGeom prst="mathMinus">
            <a:avLst>
              <a:gd name="adj1" fmla="val 13668"/>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0-#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0-#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0-#ppt_w/2"/>
                                          </p:val>
                                        </p:tav>
                                        <p:tav tm="100000">
                                          <p:val>
                                            <p:strVal val="#ppt_x"/>
                                          </p:val>
                                        </p:tav>
                                      </p:tavLst>
                                    </p:anim>
                                    <p:anim calcmode="lin" valueType="num">
                                      <p:cBhvr additive="base">
                                        <p:cTn id="71" dur="3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0-#ppt_h/2"/>
                                          </p:val>
                                        </p:tav>
                                        <p:tav tm="100000">
                                          <p:val>
                                            <p:strVal val="#ppt_y"/>
                                          </p:val>
                                        </p:tav>
                                      </p:tavLst>
                                    </p:anim>
                                  </p:childTnLst>
                                </p:cTn>
                              </p:par>
                              <p:par>
                                <p:cTn id="76" presetID="13" presetClass="entr" presetSubtype="16" fill="hold" grpId="1" nodeType="with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plus(in)">
                                      <p:cBhvr>
                                        <p:cTn id="78" dur="3000"/>
                                        <p:tgtEl>
                                          <p:spTgt spid="5"/>
                                        </p:tgtEl>
                                      </p:cBhvr>
                                    </p:animEffect>
                                  </p:childTnLst>
                                </p:cTn>
                              </p:par>
                              <p:par>
                                <p:cTn id="79" presetID="13" presetClass="entr" presetSubtype="16" fill="hold" grpId="2"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plus(in)">
                                      <p:cBhvr>
                                        <p:cTn id="81" dur="3000"/>
                                        <p:tgtEl>
                                          <p:spTgt spid="6"/>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plus(in)">
                                      <p:cBhvr>
                                        <p:cTn id="84" dur="3000"/>
                                        <p:tgtEl>
                                          <p:spTgt spid="7"/>
                                        </p:tgtEl>
                                      </p:cBhvr>
                                    </p:animEffect>
                                  </p:childTnLst>
                                </p:cTn>
                              </p:par>
                              <p:par>
                                <p:cTn id="85" presetID="13" presetClass="entr" presetSubtype="16" fill="hold" grpId="2"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plus(in)">
                                      <p:cBhvr>
                                        <p:cTn id="87" dur="3000"/>
                                        <p:tgtEl>
                                          <p:spTgt spid="8"/>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plus(in)">
                                      <p:cBhvr>
                                        <p:cTn id="90" dur="3000"/>
                                        <p:tgtEl>
                                          <p:spTgt spid="9"/>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plus(in)">
                                      <p:cBhvr>
                                        <p:cTn id="93" dur="3000"/>
                                        <p:tgtEl>
                                          <p:spTgt spid="10"/>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plus(in)">
                                      <p:cBhvr>
                                        <p:cTn id="96" dur="3000"/>
                                        <p:tgtEl>
                                          <p:spTgt spid="11"/>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plus(in)">
                                      <p:cBhvr>
                                        <p:cTn id="99" dur="3000"/>
                                        <p:tgtEl>
                                          <p:spTgt spid="12"/>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plus(in)">
                                      <p:cBhvr>
                                        <p:cTn id="102" dur="3000"/>
                                        <p:tgtEl>
                                          <p:spTgt spid="13"/>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plus(in)">
                                      <p:cBhvr>
                                        <p:cTn id="105" dur="3000"/>
                                        <p:tgtEl>
                                          <p:spTgt spid="14"/>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plus(in)">
                                      <p:cBhvr>
                                        <p:cTn id="108" dur="3000"/>
                                        <p:tgtEl>
                                          <p:spTgt spid="15"/>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plus(in)">
                                      <p:cBhvr>
                                        <p:cTn id="111" dur="3000"/>
                                        <p:tgtEl>
                                          <p:spTgt spid="16"/>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plus(in)">
                                      <p:cBhvr>
                                        <p:cTn id="114" dur="3000"/>
                                        <p:tgtEl>
                                          <p:spTgt spid="17"/>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18"/>
                                        </p:tgtEl>
                                        <p:attrNameLst>
                                          <p:attrName>style.visibility</p:attrName>
                                        </p:attrNameLst>
                                      </p:cBhvr>
                                      <p:to>
                                        <p:strVal val="visible"/>
                                      </p:to>
                                    </p:set>
                                    <p:animEffect transition="in" filter="plus(in)">
                                      <p:cBhvr>
                                        <p:cTn id="117" dur="3000"/>
                                        <p:tgtEl>
                                          <p:spTgt spid="18"/>
                                        </p:tgtEl>
                                      </p:cBhvr>
                                    </p:animEffect>
                                  </p:childTnLst>
                                </p:cTn>
                              </p:par>
                            </p:childTnLst>
                          </p:cTn>
                        </p:par>
                        <p:par>
                          <p:cTn id="118" fill="hold">
                            <p:stCondLst>
                              <p:cond delay="3000"/>
                            </p:stCondLst>
                            <p:childTnLst>
                              <p:par>
                                <p:cTn id="119" presetID="2" presetClass="exit" presetSubtype="6" fill="hold" grpId="2" nodeType="afterEffect">
                                  <p:stCondLst>
                                    <p:cond delay="0"/>
                                  </p:stCondLst>
                                  <p:childTnLst>
                                    <p:anim calcmode="lin" valueType="num">
                                      <p:cBhvr additive="base">
                                        <p:cTn id="120" dur="3000"/>
                                        <p:tgtEl>
                                          <p:spTgt spid="5"/>
                                        </p:tgtEl>
                                        <p:attrNameLst>
                                          <p:attrName>ppt_x</p:attrName>
                                        </p:attrNameLst>
                                      </p:cBhvr>
                                      <p:tavLst>
                                        <p:tav tm="0">
                                          <p:val>
                                            <p:strVal val="ppt_x"/>
                                          </p:val>
                                        </p:tav>
                                        <p:tav tm="100000">
                                          <p:val>
                                            <p:strVal val="1+ppt_w/2"/>
                                          </p:val>
                                        </p:tav>
                                      </p:tavLst>
                                    </p:anim>
                                    <p:anim calcmode="lin" valueType="num">
                                      <p:cBhvr additive="base">
                                        <p:cTn id="121" dur="3000"/>
                                        <p:tgtEl>
                                          <p:spTgt spid="5"/>
                                        </p:tgtEl>
                                        <p:attrNameLst>
                                          <p:attrName>ppt_y</p:attrName>
                                        </p:attrNameLst>
                                      </p:cBhvr>
                                      <p:tavLst>
                                        <p:tav tm="0">
                                          <p:val>
                                            <p:strVal val="ppt_y"/>
                                          </p:val>
                                        </p:tav>
                                        <p:tav tm="100000">
                                          <p:val>
                                            <p:strVal val="1+ppt_h/2"/>
                                          </p:val>
                                        </p:tav>
                                      </p:tavLst>
                                    </p:anim>
                                    <p:set>
                                      <p:cBhvr>
                                        <p:cTn id="122" dur="1" fill="hold">
                                          <p:stCondLst>
                                            <p:cond delay="2999"/>
                                          </p:stCondLst>
                                        </p:cTn>
                                        <p:tgtEl>
                                          <p:spTgt spid="5"/>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7"/>
                                        </p:tgtEl>
                                        <p:attrNameLst>
                                          <p:attrName>ppt_x</p:attrName>
                                        </p:attrNameLst>
                                      </p:cBhvr>
                                      <p:tavLst>
                                        <p:tav tm="0">
                                          <p:val>
                                            <p:strVal val="ppt_x"/>
                                          </p:val>
                                        </p:tav>
                                        <p:tav tm="100000">
                                          <p:val>
                                            <p:strVal val="1+ppt_w/2"/>
                                          </p:val>
                                        </p:tav>
                                      </p:tavLst>
                                    </p:anim>
                                    <p:anim calcmode="lin" valueType="num">
                                      <p:cBhvr additive="base">
                                        <p:cTn id="125" dur="3000"/>
                                        <p:tgtEl>
                                          <p:spTgt spid="7"/>
                                        </p:tgtEl>
                                        <p:attrNameLst>
                                          <p:attrName>ppt_y</p:attrName>
                                        </p:attrNameLst>
                                      </p:cBhvr>
                                      <p:tavLst>
                                        <p:tav tm="0">
                                          <p:val>
                                            <p:strVal val="ppt_y"/>
                                          </p:val>
                                        </p:tav>
                                        <p:tav tm="100000">
                                          <p:val>
                                            <p:strVal val="1+ppt_h/2"/>
                                          </p:val>
                                        </p:tav>
                                      </p:tavLst>
                                    </p:anim>
                                    <p:set>
                                      <p:cBhvr>
                                        <p:cTn id="126" dur="1" fill="hold">
                                          <p:stCondLst>
                                            <p:cond delay="2999"/>
                                          </p:stCondLst>
                                        </p:cTn>
                                        <p:tgtEl>
                                          <p:spTgt spid="7"/>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3000"/>
                                        <p:tgtEl>
                                          <p:spTgt spid="9"/>
                                        </p:tgtEl>
                                        <p:attrNameLst>
                                          <p:attrName>ppt_x</p:attrName>
                                        </p:attrNameLst>
                                      </p:cBhvr>
                                      <p:tavLst>
                                        <p:tav tm="0">
                                          <p:val>
                                            <p:strVal val="ppt_x"/>
                                          </p:val>
                                        </p:tav>
                                        <p:tav tm="100000">
                                          <p:val>
                                            <p:strVal val="1+ppt_w/2"/>
                                          </p:val>
                                        </p:tav>
                                      </p:tavLst>
                                    </p:anim>
                                    <p:anim calcmode="lin" valueType="num">
                                      <p:cBhvr additive="base">
                                        <p:cTn id="129" dur="3000"/>
                                        <p:tgtEl>
                                          <p:spTgt spid="9"/>
                                        </p:tgtEl>
                                        <p:attrNameLst>
                                          <p:attrName>ppt_y</p:attrName>
                                        </p:attrNameLst>
                                      </p:cBhvr>
                                      <p:tavLst>
                                        <p:tav tm="0">
                                          <p:val>
                                            <p:strVal val="ppt_y"/>
                                          </p:val>
                                        </p:tav>
                                        <p:tav tm="100000">
                                          <p:val>
                                            <p:strVal val="1+ppt_h/2"/>
                                          </p:val>
                                        </p:tav>
                                      </p:tavLst>
                                    </p:anim>
                                    <p:set>
                                      <p:cBhvr>
                                        <p:cTn id="130" dur="1" fill="hold">
                                          <p:stCondLst>
                                            <p:cond delay="2999"/>
                                          </p:stCondLst>
                                        </p:cTn>
                                        <p:tgtEl>
                                          <p:spTgt spid="9"/>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0-ppt_w/2"/>
                                          </p:val>
                                        </p:tav>
                                      </p:tavLst>
                                    </p:anim>
                                    <p:anim calcmode="lin" valueType="num">
                                      <p:cBhvr additive="base">
                                        <p:cTn id="137" dur="3000"/>
                                        <p:tgtEl>
                                          <p:spTgt spid="15"/>
                                        </p:tgtEl>
                                        <p:attrNameLst>
                                          <p:attrName>ppt_y</p:attrName>
                                        </p:attrNameLst>
                                      </p:cBhvr>
                                      <p:tavLst>
                                        <p:tav tm="0">
                                          <p:val>
                                            <p:strVal val="ppt_y"/>
                                          </p:val>
                                        </p:tav>
                                        <p:tav tm="100000">
                                          <p:val>
                                            <p:strVal val="0-ppt_h/2"/>
                                          </p:val>
                                        </p:tav>
                                      </p:tavLst>
                                    </p:anim>
                                    <p:set>
                                      <p:cBhvr>
                                        <p:cTn id="138" dur="1" fill="hold">
                                          <p:stCondLst>
                                            <p:cond delay="2999"/>
                                          </p:stCondLst>
                                        </p:cTn>
                                        <p:tgtEl>
                                          <p:spTgt spid="15"/>
                                        </p:tgtEl>
                                        <p:attrNameLst>
                                          <p:attrName>style.visibility</p:attrName>
                                        </p:attrNameLst>
                                      </p:cBhvr>
                                      <p:to>
                                        <p:strVal val="hidden"/>
                                      </p:to>
                                    </p:set>
                                  </p:childTnLst>
                                </p:cTn>
                              </p:par>
                              <p:par>
                                <p:cTn id="139" presetID="2" presetClass="exit" presetSubtype="9" fill="hold" grpId="3" nodeType="withEffect">
                                  <p:stCondLst>
                                    <p:cond delay="0"/>
                                  </p:stCondLst>
                                  <p:childTnLst>
                                    <p:anim calcmode="lin" valueType="num">
                                      <p:cBhvr additive="base">
                                        <p:cTn id="140" dur="3000"/>
                                        <p:tgtEl>
                                          <p:spTgt spid="17"/>
                                        </p:tgtEl>
                                        <p:attrNameLst>
                                          <p:attrName>ppt_x</p:attrName>
                                        </p:attrNameLst>
                                      </p:cBhvr>
                                      <p:tavLst>
                                        <p:tav tm="0">
                                          <p:val>
                                            <p:strVal val="ppt_x"/>
                                          </p:val>
                                        </p:tav>
                                        <p:tav tm="100000">
                                          <p:val>
                                            <p:strVal val="0-ppt_w/2"/>
                                          </p:val>
                                        </p:tav>
                                      </p:tavLst>
                                    </p:anim>
                                    <p:anim calcmode="lin" valueType="num">
                                      <p:cBhvr additive="base">
                                        <p:cTn id="141" dur="3000"/>
                                        <p:tgtEl>
                                          <p:spTgt spid="17"/>
                                        </p:tgtEl>
                                        <p:attrNameLst>
                                          <p:attrName>ppt_y</p:attrName>
                                        </p:attrNameLst>
                                      </p:cBhvr>
                                      <p:tavLst>
                                        <p:tav tm="0">
                                          <p:val>
                                            <p:strVal val="ppt_y"/>
                                          </p:val>
                                        </p:tav>
                                        <p:tav tm="100000">
                                          <p:val>
                                            <p:strVal val="0-ppt_h/2"/>
                                          </p:val>
                                        </p:tav>
                                      </p:tavLst>
                                    </p:anim>
                                    <p:set>
                                      <p:cBhvr>
                                        <p:cTn id="142" dur="1" fill="hold">
                                          <p:stCondLst>
                                            <p:cond delay="2999"/>
                                          </p:stCondLst>
                                        </p:cTn>
                                        <p:tgtEl>
                                          <p:spTgt spid="17"/>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8"/>
                                        </p:tgtEl>
                                        <p:attrNameLst>
                                          <p:attrName>ppt_x</p:attrName>
                                        </p:attrNameLst>
                                      </p:cBhvr>
                                      <p:tavLst>
                                        <p:tav tm="0">
                                          <p:val>
                                            <p:strVal val="ppt_x"/>
                                          </p:val>
                                        </p:tav>
                                        <p:tav tm="100000">
                                          <p:val>
                                            <p:strVal val="0-ppt_w/2"/>
                                          </p:val>
                                        </p:tav>
                                      </p:tavLst>
                                    </p:anim>
                                    <p:anim calcmode="lin" valueType="num">
                                      <p:cBhvr additive="base">
                                        <p:cTn id="145" dur="3000"/>
                                        <p:tgtEl>
                                          <p:spTgt spid="18"/>
                                        </p:tgtEl>
                                        <p:attrNameLst>
                                          <p:attrName>ppt_y</p:attrName>
                                        </p:attrNameLst>
                                      </p:cBhvr>
                                      <p:tavLst>
                                        <p:tav tm="0">
                                          <p:val>
                                            <p:strVal val="ppt_y"/>
                                          </p:val>
                                        </p:tav>
                                        <p:tav tm="100000">
                                          <p:val>
                                            <p:strVal val="0-ppt_h/2"/>
                                          </p:val>
                                        </p:tav>
                                      </p:tavLst>
                                    </p:anim>
                                    <p:set>
                                      <p:cBhvr>
                                        <p:cTn id="146" dur="1" fill="hold">
                                          <p:stCondLst>
                                            <p:cond delay="2999"/>
                                          </p:stCondLst>
                                        </p:cTn>
                                        <p:tgtEl>
                                          <p:spTgt spid="18"/>
                                        </p:tgtEl>
                                        <p:attrNameLst>
                                          <p:attrName>style.visibility</p:attrName>
                                        </p:attrNameLst>
                                      </p:cBhvr>
                                      <p:to>
                                        <p:strVal val="hidden"/>
                                      </p:to>
                                    </p:set>
                                  </p:childTnLst>
                                </p:cTn>
                              </p:par>
                              <p:par>
                                <p:cTn id="147" presetID="2" presetClass="exit" presetSubtype="3" fill="hold" grpId="3" nodeType="withEffect">
                                  <p:stCondLst>
                                    <p:cond delay="0"/>
                                  </p:stCondLst>
                                  <p:childTnLst>
                                    <p:anim calcmode="lin" valueType="num">
                                      <p:cBhvr additive="base">
                                        <p:cTn id="148" dur="3000"/>
                                        <p:tgtEl>
                                          <p:spTgt spid="6"/>
                                        </p:tgtEl>
                                        <p:attrNameLst>
                                          <p:attrName>ppt_x</p:attrName>
                                        </p:attrNameLst>
                                      </p:cBhvr>
                                      <p:tavLst>
                                        <p:tav tm="0">
                                          <p:val>
                                            <p:strVal val="ppt_x"/>
                                          </p:val>
                                        </p:tav>
                                        <p:tav tm="100000">
                                          <p:val>
                                            <p:strVal val="1+ppt_w/2"/>
                                          </p:val>
                                        </p:tav>
                                      </p:tavLst>
                                    </p:anim>
                                    <p:anim calcmode="lin" valueType="num">
                                      <p:cBhvr additive="base">
                                        <p:cTn id="149" dur="3000"/>
                                        <p:tgtEl>
                                          <p:spTgt spid="6"/>
                                        </p:tgtEl>
                                        <p:attrNameLst>
                                          <p:attrName>ppt_y</p:attrName>
                                        </p:attrNameLst>
                                      </p:cBhvr>
                                      <p:tavLst>
                                        <p:tav tm="0">
                                          <p:val>
                                            <p:strVal val="ppt_y"/>
                                          </p:val>
                                        </p:tav>
                                        <p:tav tm="100000">
                                          <p:val>
                                            <p:strVal val="0-ppt_h/2"/>
                                          </p:val>
                                        </p:tav>
                                      </p:tavLst>
                                    </p:anim>
                                    <p:set>
                                      <p:cBhvr>
                                        <p:cTn id="150" dur="1" fill="hold">
                                          <p:stCondLst>
                                            <p:cond delay="2999"/>
                                          </p:stCondLst>
                                        </p:cTn>
                                        <p:tgtEl>
                                          <p:spTgt spid="6"/>
                                        </p:tgtEl>
                                        <p:attrNameLst>
                                          <p:attrName>style.visibility</p:attrName>
                                        </p:attrNameLst>
                                      </p:cBhvr>
                                      <p:to>
                                        <p:strVal val="hidden"/>
                                      </p:to>
                                    </p:set>
                                  </p:childTnLst>
                                </p:cTn>
                              </p:par>
                              <p:par>
                                <p:cTn id="151" presetID="2" presetClass="exit" presetSubtype="3" fill="hold" grpId="3"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1+ppt_w/2"/>
                                          </p:val>
                                        </p:tav>
                                      </p:tavLst>
                                    </p:anim>
                                    <p:anim calcmode="lin" valueType="num">
                                      <p:cBhvr additive="base">
                                        <p:cTn id="153" dur="3000"/>
                                        <p:tgtEl>
                                          <p:spTgt spid="8"/>
                                        </p:tgtEl>
                                        <p:attrNameLst>
                                          <p:attrName>ppt_y</p:attrName>
                                        </p:attrNameLst>
                                      </p:cBhvr>
                                      <p:tavLst>
                                        <p:tav tm="0">
                                          <p:val>
                                            <p:strVal val="ppt_y"/>
                                          </p:val>
                                        </p:tav>
                                        <p:tav tm="100000">
                                          <p:val>
                                            <p:strVal val="0-ppt_h/2"/>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1+ppt_w/2"/>
                                          </p:val>
                                        </p:tav>
                                      </p:tavLst>
                                    </p:anim>
                                    <p:anim calcmode="lin" valueType="num">
                                      <p:cBhvr additive="base">
                                        <p:cTn id="157" dur="3000"/>
                                        <p:tgtEl>
                                          <p:spTgt spid="10"/>
                                        </p:tgtEl>
                                        <p:attrNameLst>
                                          <p:attrName>ppt_y</p:attrName>
                                        </p:attrNameLst>
                                      </p:cBhvr>
                                      <p:tavLst>
                                        <p:tav tm="0">
                                          <p:val>
                                            <p:strVal val="ppt_y"/>
                                          </p:val>
                                        </p:tav>
                                        <p:tav tm="100000">
                                          <p:val>
                                            <p:strVal val="0-ppt_h/2"/>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1+ppt_w/2"/>
                                          </p:val>
                                        </p:tav>
                                      </p:tavLst>
                                    </p:anim>
                                    <p:anim calcmode="lin" valueType="num">
                                      <p:cBhvr additive="base">
                                        <p:cTn id="161" dur="3000"/>
                                        <p:tgtEl>
                                          <p:spTgt spid="11"/>
                                        </p:tgtEl>
                                        <p:attrNameLst>
                                          <p:attrName>ppt_y</p:attrName>
                                        </p:attrNameLst>
                                      </p:cBhvr>
                                      <p:tavLst>
                                        <p:tav tm="0">
                                          <p:val>
                                            <p:strVal val="ppt_y"/>
                                          </p:val>
                                        </p:tav>
                                        <p:tav tm="100000">
                                          <p:val>
                                            <p:strVal val="0-ppt_h/2"/>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0-ppt_w/2"/>
                                          </p:val>
                                        </p:tav>
                                      </p:tavLst>
                                    </p:anim>
                                    <p:anim calcmode="lin" valueType="num">
                                      <p:cBhvr additive="base">
                                        <p:cTn id="165" dur="3000"/>
                                        <p:tgtEl>
                                          <p:spTgt spid="12"/>
                                        </p:tgtEl>
                                        <p:attrNameLst>
                                          <p:attrName>ppt_y</p:attrName>
                                        </p:attrNameLst>
                                      </p:cBhvr>
                                      <p:tavLst>
                                        <p:tav tm="0">
                                          <p:val>
                                            <p:strVal val="ppt_y"/>
                                          </p:val>
                                        </p:tav>
                                        <p:tav tm="100000">
                                          <p:val>
                                            <p:strVal val="1+ppt_h/2"/>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4"/>
                                        </p:tgtEl>
                                        <p:attrNameLst>
                                          <p:attrName>ppt_x</p:attrName>
                                        </p:attrNameLst>
                                      </p:cBhvr>
                                      <p:tavLst>
                                        <p:tav tm="0">
                                          <p:val>
                                            <p:strVal val="ppt_x"/>
                                          </p:val>
                                        </p:tav>
                                        <p:tav tm="100000">
                                          <p:val>
                                            <p:strVal val="0-ppt_w/2"/>
                                          </p:val>
                                        </p:tav>
                                      </p:tavLst>
                                    </p:anim>
                                    <p:anim calcmode="lin" valueType="num">
                                      <p:cBhvr additive="base">
                                        <p:cTn id="169" dur="3000"/>
                                        <p:tgtEl>
                                          <p:spTgt spid="14"/>
                                        </p:tgtEl>
                                        <p:attrNameLst>
                                          <p:attrName>ppt_y</p:attrName>
                                        </p:attrNameLst>
                                      </p:cBhvr>
                                      <p:tavLst>
                                        <p:tav tm="0">
                                          <p:val>
                                            <p:strVal val="ppt_y"/>
                                          </p:val>
                                        </p:tav>
                                        <p:tav tm="100000">
                                          <p:val>
                                            <p:strVal val="1+ppt_h/2"/>
                                          </p:val>
                                        </p:tav>
                                      </p:tavLst>
                                    </p:anim>
                                    <p:set>
                                      <p:cBhvr>
                                        <p:cTn id="170" dur="1" fill="hold">
                                          <p:stCondLst>
                                            <p:cond delay="2999"/>
                                          </p:stCondLst>
                                        </p:cTn>
                                        <p:tgtEl>
                                          <p:spTgt spid="14"/>
                                        </p:tgtEl>
                                        <p:attrNameLst>
                                          <p:attrName>style.visibility</p:attrName>
                                        </p:attrNameLst>
                                      </p:cBhvr>
                                      <p:to>
                                        <p:strVal val="hidden"/>
                                      </p:to>
                                    </p:set>
                                  </p:childTnLst>
                                </p:cTn>
                              </p:par>
                              <p:par>
                                <p:cTn id="171" presetID="2" presetClass="exit" presetSubtype="12" fill="hold" grpId="2" nodeType="withEffect">
                                  <p:stCondLst>
                                    <p:cond delay="0"/>
                                  </p:stCondLst>
                                  <p:childTnLst>
                                    <p:anim calcmode="lin" valueType="num">
                                      <p:cBhvr additive="base">
                                        <p:cTn id="172" dur="3000"/>
                                        <p:tgtEl>
                                          <p:spTgt spid="16"/>
                                        </p:tgtEl>
                                        <p:attrNameLst>
                                          <p:attrName>ppt_x</p:attrName>
                                        </p:attrNameLst>
                                      </p:cBhvr>
                                      <p:tavLst>
                                        <p:tav tm="0">
                                          <p:val>
                                            <p:strVal val="ppt_x"/>
                                          </p:val>
                                        </p:tav>
                                        <p:tav tm="100000">
                                          <p:val>
                                            <p:strVal val="0-ppt_w/2"/>
                                          </p:val>
                                        </p:tav>
                                      </p:tavLst>
                                    </p:anim>
                                    <p:anim calcmode="lin" valueType="num">
                                      <p:cBhvr additive="base">
                                        <p:cTn id="173" dur="3000"/>
                                        <p:tgtEl>
                                          <p:spTgt spid="16"/>
                                        </p:tgtEl>
                                        <p:attrNameLst>
                                          <p:attrName>ppt_y</p:attrName>
                                        </p:attrNameLst>
                                      </p:cBhvr>
                                      <p:tavLst>
                                        <p:tav tm="0">
                                          <p:val>
                                            <p:strVal val="ppt_y"/>
                                          </p:val>
                                        </p:tav>
                                        <p:tav tm="100000">
                                          <p:val>
                                            <p:strVal val="1+ppt_h/2"/>
                                          </p:val>
                                        </p:tav>
                                      </p:tavLst>
                                    </p:anim>
                                    <p:set>
                                      <p:cBhvr>
                                        <p:cTn id="174" dur="1" fill="hold">
                                          <p:stCondLst>
                                            <p:cond delay="2999"/>
                                          </p:stCondLst>
                                        </p:cTn>
                                        <p:tgtEl>
                                          <p:spTgt spid="16"/>
                                        </p:tgtEl>
                                        <p:attrNameLst>
                                          <p:attrName>style.visibility</p:attrName>
                                        </p:attrNameLst>
                                      </p:cBhvr>
                                      <p:to>
                                        <p:strVal val="hidden"/>
                                      </p:to>
                                    </p:set>
                                  </p:childTnLst>
                                </p:cTn>
                              </p:par>
                              <p:par>
                                <p:cTn id="175" presetID="23" presetClass="entr" presetSubtype="272" fill="hold" nodeType="withEffect">
                                  <p:stCondLst>
                                    <p:cond delay="0"/>
                                  </p:stCondLst>
                                  <p:childTnLst>
                                    <p:set>
                                      <p:cBhvr>
                                        <p:cTn id="176" dur="1" fill="hold">
                                          <p:stCondLst>
                                            <p:cond delay="0"/>
                                          </p:stCondLst>
                                        </p:cTn>
                                        <p:tgtEl>
                                          <p:spTgt spid="4"/>
                                        </p:tgtEl>
                                        <p:attrNameLst>
                                          <p:attrName>style.visibility</p:attrName>
                                        </p:attrNameLst>
                                      </p:cBhvr>
                                      <p:to>
                                        <p:strVal val="visible"/>
                                      </p:to>
                                    </p:set>
                                    <p:anim calcmode="lin" valueType="num">
                                      <p:cBhvr>
                                        <p:cTn id="177" dur="3000" fill="hold"/>
                                        <p:tgtEl>
                                          <p:spTgt spid="4"/>
                                        </p:tgtEl>
                                        <p:attrNameLst>
                                          <p:attrName>ppt_w</p:attrName>
                                        </p:attrNameLst>
                                      </p:cBhvr>
                                      <p:tavLst>
                                        <p:tav tm="0">
                                          <p:val>
                                            <p:strVal val="2/3*#ppt_w"/>
                                          </p:val>
                                        </p:tav>
                                        <p:tav tm="100000">
                                          <p:val>
                                            <p:strVal val="#ppt_w"/>
                                          </p:val>
                                        </p:tav>
                                      </p:tavLst>
                                    </p:anim>
                                    <p:anim calcmode="lin" valueType="num">
                                      <p:cBhvr>
                                        <p:cTn id="178" dur="3000" fill="hold"/>
                                        <p:tgtEl>
                                          <p:spTgt spid="4"/>
                                        </p:tgtEl>
                                        <p:attrNameLst>
                                          <p:attrName>ppt_h</p:attrName>
                                        </p:attrNameLst>
                                      </p:cBhvr>
                                      <p:tavLst>
                                        <p:tav tm="0">
                                          <p:val>
                                            <p:strVal val="2/3*#ppt_h"/>
                                          </p:val>
                                        </p:tav>
                                        <p:tav tm="100000">
                                          <p:val>
                                            <p:strVal val="#ppt_h"/>
                                          </p:val>
                                        </p:tav>
                                      </p:tavLst>
                                    </p:anim>
                                  </p:childTnLst>
                                </p:cTn>
                              </p:par>
                              <p:par>
                                <p:cTn id="179" presetID="8" presetClass="entr" presetSubtype="32" fill="hold" nodeType="withEffect">
                                  <p:stCondLst>
                                    <p:cond delay="0"/>
                                  </p:stCondLst>
                                  <p:childTnLst>
                                    <p:set>
                                      <p:cBhvr>
                                        <p:cTn id="180" dur="1" fill="hold">
                                          <p:stCondLst>
                                            <p:cond delay="0"/>
                                          </p:stCondLst>
                                        </p:cTn>
                                        <p:tgtEl>
                                          <p:spTgt spid="4"/>
                                        </p:tgtEl>
                                        <p:attrNameLst>
                                          <p:attrName>style.visibility</p:attrName>
                                        </p:attrNameLst>
                                      </p:cBhvr>
                                      <p:to>
                                        <p:strVal val="visible"/>
                                      </p:to>
                                    </p:set>
                                    <p:animEffect transition="in" filter="diamond(out)">
                                      <p:cBhvr>
                                        <p:cTn id="18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8" grpId="3"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7" grpId="3" animBg="1"/>
      <p:bldP spid="18" grpId="0" animBg="1"/>
      <p:bldP spid="18" grpId="1" animBg="1"/>
      <p:bldP spid="18" grpId="2"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048"/>
            </a:avLst>
          </a:prstGeom>
          <a:blipFill dpi="0" rotWithShape="1">
            <a:blip r:embed="rId2">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00034" y="500042"/>
            <a:ext cx="8143932" cy="5857916"/>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1000100" y="1428736"/>
            <a:ext cx="7143800" cy="409342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Berlin Sans FB" pitchFamily="34" charset="0"/>
              </a:rPr>
              <a:t>Naturaleza:</a:t>
            </a:r>
            <a:r>
              <a:rPr lang="es-ES" sz="2000" dirty="0" smtClean="0">
                <a:effectLst>
                  <a:outerShdw blurRad="38100" dist="38100" dir="2700000" algn="tl">
                    <a:srgbClr val="000000">
                      <a:alpha val="43137"/>
                    </a:srgbClr>
                  </a:outerShdw>
                </a:effectLst>
                <a:latin typeface="Berlin Sans FB" pitchFamily="34" charset="0"/>
              </a:rPr>
              <a:t> El Parque Nacional Iguazú conserva una muestra de la </a:t>
            </a:r>
            <a:r>
              <a:rPr lang="es-ES" sz="2000" dirty="0" err="1" smtClean="0">
                <a:effectLst>
                  <a:outerShdw blurRad="38100" dist="38100" dir="2700000" algn="tl">
                    <a:srgbClr val="000000">
                      <a:alpha val="43137"/>
                    </a:srgbClr>
                  </a:outerShdw>
                </a:effectLst>
                <a:latin typeface="Berlin Sans FB" pitchFamily="34" charset="0"/>
              </a:rPr>
              <a:t>Ecorregión</a:t>
            </a:r>
            <a:r>
              <a:rPr lang="es-ES" sz="2000" dirty="0" smtClean="0">
                <a:effectLst>
                  <a:outerShdw blurRad="38100" dist="38100" dir="2700000" algn="tl">
                    <a:srgbClr val="000000">
                      <a:alpha val="43137"/>
                    </a:srgbClr>
                  </a:outerShdw>
                </a:effectLst>
                <a:latin typeface="Berlin Sans FB" pitchFamily="34" charset="0"/>
              </a:rPr>
              <a:t> de la Selva Paranaense, también denominada Bosque Atlántico del Alto Paraná, que es la de mayor biodiversidad del país. Su exuberante selva abunda en lianas, epifitas y helechos. En distintos sitios presenta diferentes tipos de composiciones, con predominancia de determinadas especies, como el bosque de palmito y palo rosa, árbol gigante de la selva con cerca de 40 metros de altura) o el de laurel y </a:t>
            </a:r>
            <a:r>
              <a:rPr lang="es-ES" sz="2000" dirty="0" err="1" smtClean="0">
                <a:effectLst>
                  <a:outerShdw blurRad="38100" dist="38100" dir="2700000" algn="tl">
                    <a:srgbClr val="000000">
                      <a:alpha val="43137"/>
                    </a:srgbClr>
                  </a:outerShdw>
                </a:effectLst>
                <a:latin typeface="Berlin Sans FB" pitchFamily="34" charset="0"/>
              </a:rPr>
              <a:t>guatambú</a:t>
            </a:r>
            <a:r>
              <a:rPr lang="es-ES" sz="2000" dirty="0" smtClean="0">
                <a:effectLst>
                  <a:outerShdw blurRad="38100" dist="38100" dir="2700000" algn="tl">
                    <a:srgbClr val="000000">
                      <a:alpha val="43137"/>
                    </a:srgbClr>
                  </a:outerShdw>
                </a:effectLst>
                <a:latin typeface="Berlin Sans FB" pitchFamily="34" charset="0"/>
              </a:rPr>
              <a:t>. Además, la selva de ribera se encuentra en los márgenes de cuerpos de agua.</a:t>
            </a:r>
            <a:br>
              <a:rPr lang="es-ES" sz="2000" dirty="0" smtClean="0">
                <a:effectLst>
                  <a:outerShdw blurRad="38100" dist="38100" dir="2700000" algn="tl">
                    <a:srgbClr val="000000">
                      <a:alpha val="43137"/>
                    </a:srgbClr>
                  </a:outerShdw>
                </a:effectLst>
                <a:latin typeface="Berlin Sans FB" pitchFamily="34" charset="0"/>
              </a:rPr>
            </a:br>
            <a:r>
              <a:rPr lang="es-ES" sz="2000" dirty="0" smtClean="0">
                <a:effectLst>
                  <a:outerShdw blurRad="38100" dist="38100" dir="2700000" algn="tl">
                    <a:srgbClr val="000000">
                      <a:alpha val="43137"/>
                    </a:srgbClr>
                  </a:outerShdw>
                </a:effectLst>
                <a:latin typeface="Berlin Sans FB" pitchFamily="34" charset="0"/>
              </a:rPr>
              <a:t>Los distintos estratos de la selva ofrecen diferentes opciones a la variadísima fauna que habita este parque.</a:t>
            </a:r>
            <a:br>
              <a:rPr lang="es-ES" sz="2000" dirty="0" smtClean="0">
                <a:effectLst>
                  <a:outerShdw blurRad="38100" dist="38100" dir="2700000" algn="tl">
                    <a:srgbClr val="000000">
                      <a:alpha val="43137"/>
                    </a:srgbClr>
                  </a:outerShdw>
                </a:effectLst>
                <a:latin typeface="Berlin Sans FB" pitchFamily="34" charset="0"/>
              </a:rPr>
            </a:br>
            <a:endParaRPr lang="es-ES" sz="2000" dirty="0">
              <a:effectLst>
                <a:outerShdw blurRad="38100" dist="38100" dir="2700000" algn="tl">
                  <a:srgbClr val="000000">
                    <a:alpha val="43137"/>
                  </a:srgbClr>
                </a:outerShdw>
              </a:effectLst>
              <a:latin typeface="Berlin Sans FB" pitchFamily="34" charset="0"/>
            </a:endParaRPr>
          </a:p>
        </p:txBody>
      </p:sp>
    </p:spTree>
  </p:cSld>
  <p:clrMapOvr>
    <a:masterClrMapping/>
  </p:clrMapOvr>
  <p:transition spd="slow" advTm="35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1250.JPG"/>
          <p:cNvPicPr>
            <a:picLocks noChangeAspect="1"/>
          </p:cNvPicPr>
          <p:nvPr/>
        </p:nvPicPr>
        <p:blipFill>
          <a:blip r:embed="rId2"/>
          <a:stretch>
            <a:fillRect/>
          </a:stretch>
        </p:blipFill>
        <p:spPr>
          <a:xfrm>
            <a:off x="0" y="16662"/>
            <a:ext cx="9144000" cy="6824676"/>
          </a:xfrm>
          <a:prstGeom prst="rect">
            <a:avLst/>
          </a:prstGeom>
        </p:spPr>
      </p:pic>
      <p:sp>
        <p:nvSpPr>
          <p:cNvPr id="5" name="4 Marco"/>
          <p:cNvSpPr/>
          <p:nvPr/>
        </p:nvSpPr>
        <p:spPr>
          <a:xfrm>
            <a:off x="0"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571604"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143240"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4643438"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6215074" y="2357430"/>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7786710" y="2357430"/>
            <a:ext cx="1357290"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1571604"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3143240"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4643438"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6215074" y="3571876"/>
            <a:ext cx="1571604"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786710" y="3571876"/>
            <a:ext cx="1357290" cy="1071570"/>
          </a:xfrm>
          <a:prstGeom prst="frame">
            <a:avLst>
              <a:gd name="adj1" fmla="val 2597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8"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1+ppt_w/2"/>
                                          </p:val>
                                        </p:tav>
                                      </p:tavLst>
                                    </p:anim>
                                    <p:anim calcmode="lin" valueType="num">
                                      <p:cBhvr additive="base">
                                        <p:cTn id="111" dur="3000"/>
                                        <p:tgtEl>
                                          <p:spTgt spid="15"/>
                                        </p:tgtEl>
                                        <p:attrNameLst>
                                          <p:attrName>ppt_y</p:attrName>
                                        </p:attrNameLst>
                                      </p:cBhvr>
                                      <p:tavLst>
                                        <p:tav tm="0">
                                          <p:val>
                                            <p:strVal val="ppt_y"/>
                                          </p:val>
                                        </p:tav>
                                        <p:tav tm="100000">
                                          <p:val>
                                            <p:strVal val="ppt_y"/>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3" presetClass="entr" presetSubtype="27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2/3*#ppt_w"/>
                                          </p:val>
                                        </p:tav>
                                        <p:tav tm="100000">
                                          <p:val>
                                            <p:strVal val="#ppt_w"/>
                                          </p:val>
                                        </p:tav>
                                      </p:tavLst>
                                    </p:anim>
                                    <p:anim calcmode="lin" valueType="num">
                                      <p:cBhvr>
                                        <p:cTn id="120" dur="3000" fill="hold"/>
                                        <p:tgtEl>
                                          <p:spTgt spid="4"/>
                                        </p:tgtEl>
                                        <p:attrNameLst>
                                          <p:attrName>ppt_h</p:attrName>
                                        </p:attrNameLst>
                                      </p:cBhvr>
                                      <p:tavLst>
                                        <p:tav tm="0">
                                          <p:val>
                                            <p:strVal val="2/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1268.JPG"/>
          <p:cNvPicPr>
            <a:picLocks noChangeAspect="1"/>
          </p:cNvPicPr>
          <p:nvPr/>
        </p:nvPicPr>
        <p:blipFill>
          <a:blip r:embed="rId2"/>
          <a:stretch>
            <a:fillRect/>
          </a:stretch>
        </p:blipFill>
        <p:spPr>
          <a:xfrm>
            <a:off x="0" y="0"/>
            <a:ext cx="9144000" cy="6824676"/>
          </a:xfrm>
          <a:prstGeom prst="rect">
            <a:avLst/>
          </a:prstGeom>
        </p:spPr>
      </p:pic>
      <p:sp>
        <p:nvSpPr>
          <p:cNvPr id="5" name="4 Anillo"/>
          <p:cNvSpPr/>
          <p:nvPr/>
        </p:nvSpPr>
        <p:spPr>
          <a:xfrm>
            <a:off x="357158" y="235743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57224"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143108"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286116"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071934"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286380"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15008"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500826"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000892" y="2285992"/>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786678" y="2357430"/>
            <a:ext cx="1357322" cy="1928826"/>
          </a:xfrm>
          <a:prstGeom prst="donut">
            <a:avLst>
              <a:gd name="adj" fmla="val 16134"/>
            </a:avLst>
          </a:prstGeom>
          <a:gradFill>
            <a:gsLst>
              <a:gs pos="0">
                <a:schemeClr val="tx2">
                  <a:lumMod val="25000"/>
                </a:schemeClr>
              </a:gs>
              <a:gs pos="64999">
                <a:srgbClr val="F0EBD5"/>
              </a:gs>
              <a:gs pos="100000">
                <a:srgbClr val="D1C39F"/>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2" presetClass="exit" presetSubtype="4" fill="hold" grpId="1" nodeType="after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ppt_x"/>
                                          </p:val>
                                        </p:tav>
                                      </p:tavLst>
                                    </p:anim>
                                    <p:anim calcmode="lin" valueType="num">
                                      <p:cBhvr additive="base">
                                        <p:cTn id="63" dur="3000"/>
                                        <p:tgtEl>
                                          <p:spTgt spid="5"/>
                                        </p:tgtEl>
                                        <p:attrNameLst>
                                          <p:attrName>ppt_y</p:attrName>
                                        </p:attrNameLst>
                                      </p:cBhvr>
                                      <p:tavLst>
                                        <p:tav tm="0">
                                          <p:val>
                                            <p:strVal val="ppt_y"/>
                                          </p:val>
                                        </p:tav>
                                        <p:tav tm="100000">
                                          <p:val>
                                            <p:strVal val="1+ppt_h/2"/>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1" fill="hold" grpId="1" nodeType="with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ppt_x"/>
                                          </p:val>
                                        </p:tav>
                                      </p:tavLst>
                                    </p:anim>
                                    <p:anim calcmode="lin" valueType="num">
                                      <p:cBhvr additive="base">
                                        <p:cTn id="67" dur="3000"/>
                                        <p:tgtEl>
                                          <p:spTgt spid="6"/>
                                        </p:tgtEl>
                                        <p:attrNameLst>
                                          <p:attrName>ppt_y</p:attrName>
                                        </p:attrNameLst>
                                      </p:cBhvr>
                                      <p:tavLst>
                                        <p:tav tm="0">
                                          <p:val>
                                            <p:strVal val="ppt_y"/>
                                          </p:val>
                                        </p:tav>
                                        <p:tav tm="100000">
                                          <p:val>
                                            <p:strVal val="0-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 fill="hold" grpId="1"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ppt_x"/>
                                          </p:val>
                                        </p:tav>
                                      </p:tavLst>
                                    </p:anim>
                                    <p:anim calcmode="lin" valueType="num">
                                      <p:cBhvr additive="base">
                                        <p:cTn id="75" dur="3000"/>
                                        <p:tgtEl>
                                          <p:spTgt spid="8"/>
                                        </p:tgtEl>
                                        <p:attrNameLst>
                                          <p:attrName>ppt_y</p:attrName>
                                        </p:attrNameLst>
                                      </p:cBhvr>
                                      <p:tavLst>
                                        <p:tav tm="0">
                                          <p:val>
                                            <p:strVal val="ppt_y"/>
                                          </p:val>
                                        </p:tav>
                                        <p:tav tm="100000">
                                          <p:val>
                                            <p:strVal val="0-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0-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ppt_x"/>
                                          </p:val>
                                        </p:tav>
                                      </p:tavLst>
                                    </p:anim>
                                    <p:anim calcmode="lin" valueType="num">
                                      <p:cBhvr additive="base">
                                        <p:cTn id="87" dur="3000"/>
                                        <p:tgtEl>
                                          <p:spTgt spid="11"/>
                                        </p:tgtEl>
                                        <p:attrNameLst>
                                          <p:attrName>ppt_y</p:attrName>
                                        </p:attrNameLst>
                                      </p:cBhvr>
                                      <p:tavLst>
                                        <p:tav tm="0">
                                          <p:val>
                                            <p:strVal val="ppt_y"/>
                                          </p:val>
                                        </p:tav>
                                        <p:tav tm="100000">
                                          <p:val>
                                            <p:strVal val="1+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ppt_x"/>
                                          </p:val>
                                        </p:tav>
                                      </p:tavLst>
                                    </p:anim>
                                    <p:anim calcmode="lin" valueType="num">
                                      <p:cBhvr additive="base">
                                        <p:cTn id="91" dur="3000"/>
                                        <p:tgtEl>
                                          <p:spTgt spid="12"/>
                                        </p:tgtEl>
                                        <p:attrNameLst>
                                          <p:attrName>ppt_y</p:attrName>
                                        </p:attrNameLst>
                                      </p:cBhvr>
                                      <p:tavLst>
                                        <p:tav tm="0">
                                          <p:val>
                                            <p:strVal val="ppt_y"/>
                                          </p:val>
                                        </p:tav>
                                        <p:tav tm="100000">
                                          <p:val>
                                            <p:strVal val="0-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ppt_x"/>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ppt_x"/>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3000"/>
                                        <p:tgtEl>
                                          <p:spTgt spid="16"/>
                                        </p:tgtEl>
                                        <p:attrNameLst>
                                          <p:attrName>ppt_x</p:attrName>
                                        </p:attrNameLst>
                                      </p:cBhvr>
                                      <p:tavLst>
                                        <p:tav tm="0">
                                          <p:val>
                                            <p:strVal val="ppt_x"/>
                                          </p:val>
                                        </p:tav>
                                        <p:tav tm="100000">
                                          <p:val>
                                            <p:strVal val="ppt_x"/>
                                          </p:val>
                                        </p:tav>
                                      </p:tavLst>
                                    </p:anim>
                                    <p:anim calcmode="lin" valueType="num">
                                      <p:cBhvr additive="base">
                                        <p:cTn id="107" dur="3000"/>
                                        <p:tgtEl>
                                          <p:spTgt spid="16"/>
                                        </p:tgtEl>
                                        <p:attrNameLst>
                                          <p:attrName>ppt_y</p:attrName>
                                        </p:attrNameLst>
                                      </p:cBhvr>
                                      <p:tavLst>
                                        <p:tav tm="0">
                                          <p:val>
                                            <p:strVal val="ppt_y"/>
                                          </p:val>
                                        </p:tav>
                                        <p:tav tm="100000">
                                          <p:val>
                                            <p:strVal val="0-ppt_h/2"/>
                                          </p:val>
                                        </p:tav>
                                      </p:tavLst>
                                    </p:anim>
                                    <p:set>
                                      <p:cBhvr>
                                        <p:cTn id="108" dur="1" fill="hold">
                                          <p:stCondLst>
                                            <p:cond delay="2999"/>
                                          </p:stCondLst>
                                        </p:cTn>
                                        <p:tgtEl>
                                          <p:spTgt spid="16"/>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7"/>
                                        </p:tgtEl>
                                        <p:attrNameLst>
                                          <p:attrName>ppt_x</p:attrName>
                                        </p:attrNameLst>
                                      </p:cBhvr>
                                      <p:tavLst>
                                        <p:tav tm="0">
                                          <p:val>
                                            <p:strVal val="ppt_x"/>
                                          </p:val>
                                        </p:tav>
                                        <p:tav tm="100000">
                                          <p:val>
                                            <p:strVal val="ppt_x"/>
                                          </p:val>
                                        </p:tav>
                                      </p:tavLst>
                                    </p:anim>
                                    <p:anim calcmode="lin" valueType="num">
                                      <p:cBhvr additive="base">
                                        <p:cTn id="111" dur="3000"/>
                                        <p:tgtEl>
                                          <p:spTgt spid="17"/>
                                        </p:tgtEl>
                                        <p:attrNameLst>
                                          <p:attrName>ppt_y</p:attrName>
                                        </p:attrNameLst>
                                      </p:cBhvr>
                                      <p:tavLst>
                                        <p:tav tm="0">
                                          <p:val>
                                            <p:strVal val="ppt_y"/>
                                          </p:val>
                                        </p:tav>
                                        <p:tav tm="100000">
                                          <p:val>
                                            <p:strVal val="1+ppt_h/2"/>
                                          </p:val>
                                        </p:tav>
                                      </p:tavLst>
                                    </p:anim>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2/3*#ppt_w"/>
                                          </p:val>
                                        </p:tav>
                                        <p:tav tm="100000">
                                          <p:val>
                                            <p:strVal val="#ppt_w"/>
                                          </p:val>
                                        </p:tav>
                                      </p:tavLst>
                                    </p:anim>
                                    <p:anim calcmode="lin" valueType="num">
                                      <p:cBhvr>
                                        <p:cTn id="116" dur="3000" fill="hold"/>
                                        <p:tgtEl>
                                          <p:spTgt spid="4"/>
                                        </p:tgtEl>
                                        <p:attrNameLst>
                                          <p:attrName>ppt_h</p:attrName>
                                        </p:attrNameLst>
                                      </p:cBhvr>
                                      <p:tavLst>
                                        <p:tav tm="0">
                                          <p:val>
                                            <p:strVal val="2/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N0372.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a:off x="0" y="2786058"/>
            <a:ext cx="1714480"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1643042" y="2786058"/>
            <a:ext cx="1928826"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428992" y="2786058"/>
            <a:ext cx="2071702"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286380" y="2786058"/>
            <a:ext cx="1928826"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072298" y="2786058"/>
            <a:ext cx="2071702"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0" y="2357430"/>
            <a:ext cx="1714480"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1643042" y="2357430"/>
            <a:ext cx="1928826"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3428992" y="2357430"/>
            <a:ext cx="2071702"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5286380" y="2357430"/>
            <a:ext cx="1928826"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7072298" y="2357430"/>
            <a:ext cx="2071702"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0" y="3714752"/>
            <a:ext cx="1663242"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714480" y="3714752"/>
            <a:ext cx="1871182"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3500430" y="3714752"/>
            <a:ext cx="2009788"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flipV="1">
            <a:off x="5357818" y="3714752"/>
            <a:ext cx="1871182"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flipV="1">
            <a:off x="7134212" y="3714752"/>
            <a:ext cx="2009788"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flipV="1">
            <a:off x="51238" y="4143380"/>
            <a:ext cx="1663242"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flipV="1">
            <a:off x="1700686" y="4143380"/>
            <a:ext cx="1871182"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flipV="1">
            <a:off x="3490906" y="4143380"/>
            <a:ext cx="2009788"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flipV="1">
            <a:off x="5344024" y="4143380"/>
            <a:ext cx="1871182"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flipV="1">
            <a:off x="7134212" y="4143380"/>
            <a:ext cx="2009788"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48" presetClass="entr" presetSubtype="0" accel="50000"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Effect transition="in" filter="fade">
                                      <p:cBhvr>
                                        <p:cTn id="18" dur="3000"/>
                                        <p:tgtEl>
                                          <p:spTgt spid="5"/>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in)">
                                      <p:cBhvr>
                                        <p:cTn id="21" dur="3000"/>
                                        <p:tgtEl>
                                          <p:spTgt spid="6"/>
                                        </p:tgtEl>
                                      </p:cBhvr>
                                    </p:animEffect>
                                  </p:childTnLst>
                                </p:cTn>
                              </p:par>
                              <p:par>
                                <p:cTn id="22" presetID="8" presetClass="emph" presetSubtype="0" fill="hold" grpId="1" nodeType="withEffect">
                                  <p:stCondLst>
                                    <p:cond delay="0"/>
                                  </p:stCondLst>
                                  <p:childTnLst>
                                    <p:animRot by="21600000">
                                      <p:cBhvr>
                                        <p:cTn id="23" dur="3000" fill="hold"/>
                                        <p:tgtEl>
                                          <p:spTgt spid="6"/>
                                        </p:tgtEl>
                                        <p:attrNameLst>
                                          <p:attrName>r</p:attrName>
                                        </p:attrNameLst>
                                      </p:cBhvr>
                                    </p:animRot>
                                  </p:childTnLst>
                                </p:cTn>
                              </p:par>
                              <p:par>
                                <p:cTn id="24" presetID="48" presetClass="entr" presetSubtype="0" accel="50000" fill="hold" grpId="2"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8" dur="3000" fill="hold"/>
                                        <p:tgtEl>
                                          <p:spTgt spid="6"/>
                                        </p:tgtEl>
                                        <p:attrNameLst>
                                          <p:attrName>ppt_y</p:attrName>
                                        </p:attrNameLst>
                                      </p:cBhvr>
                                      <p:tavLst>
                                        <p:tav tm="0">
                                          <p:val>
                                            <p:strVal val="#ppt_y"/>
                                          </p:val>
                                        </p:tav>
                                        <p:tav tm="100000">
                                          <p:val>
                                            <p:strVal val="#ppt_y"/>
                                          </p:val>
                                        </p:tav>
                                      </p:tavLst>
                                    </p:anim>
                                    <p:animEffect transition="in" filter="fade">
                                      <p:cBhvr>
                                        <p:cTn id="29" dur="3000"/>
                                        <p:tgtEl>
                                          <p:spTgt spid="6"/>
                                        </p:tgtEl>
                                      </p:cBhvr>
                                    </p:animEffect>
                                  </p:childTnLst>
                                </p:cTn>
                              </p:par>
                              <p:par>
                                <p:cTn id="30" presetID="13" presetClass="entr" presetSubtype="16"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8" presetClass="emph" presetSubtype="0" fill="hold" grpId="1" nodeType="withEffect">
                                  <p:stCondLst>
                                    <p:cond delay="0"/>
                                  </p:stCondLst>
                                  <p:childTnLst>
                                    <p:animRot by="21600000">
                                      <p:cBhvr>
                                        <p:cTn id="34" dur="3000" fill="hold"/>
                                        <p:tgtEl>
                                          <p:spTgt spid="7"/>
                                        </p:tgtEl>
                                        <p:attrNameLst>
                                          <p:attrName>r</p:attrName>
                                        </p:attrNameLst>
                                      </p:cBhvr>
                                    </p:animRot>
                                  </p:childTnLst>
                                </p:cTn>
                              </p:par>
                              <p:par>
                                <p:cTn id="35" presetID="48" presetClass="entr" presetSubtype="0" accel="50000"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9" dur="3000" fill="hold"/>
                                        <p:tgtEl>
                                          <p:spTgt spid="7"/>
                                        </p:tgtEl>
                                        <p:attrNameLst>
                                          <p:attrName>ppt_y</p:attrName>
                                        </p:attrNameLst>
                                      </p:cBhvr>
                                      <p:tavLst>
                                        <p:tav tm="0">
                                          <p:val>
                                            <p:strVal val="#ppt_y"/>
                                          </p:val>
                                        </p:tav>
                                        <p:tav tm="100000">
                                          <p:val>
                                            <p:strVal val="#ppt_y"/>
                                          </p:val>
                                        </p:tav>
                                      </p:tavLst>
                                    </p:anim>
                                    <p:animEffect transition="in" filter="fade">
                                      <p:cBhvr>
                                        <p:cTn id="40" dur="3000"/>
                                        <p:tgtEl>
                                          <p:spTgt spid="7"/>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plus(in)">
                                      <p:cBhvr>
                                        <p:cTn id="43" dur="3000"/>
                                        <p:tgtEl>
                                          <p:spTgt spid="8"/>
                                        </p:tgtEl>
                                      </p:cBhvr>
                                    </p:animEffect>
                                  </p:childTnLst>
                                </p:cTn>
                              </p:par>
                              <p:par>
                                <p:cTn id="44" presetID="8" presetClass="emph" presetSubtype="0" fill="hold" grpId="1" nodeType="withEffect">
                                  <p:stCondLst>
                                    <p:cond delay="0"/>
                                  </p:stCondLst>
                                  <p:childTnLst>
                                    <p:animRot by="21600000">
                                      <p:cBhvr>
                                        <p:cTn id="45" dur="3000" fill="hold"/>
                                        <p:tgtEl>
                                          <p:spTgt spid="8"/>
                                        </p:tgtEl>
                                        <p:attrNameLst>
                                          <p:attrName>r</p:attrName>
                                        </p:attrNameLst>
                                      </p:cBhvr>
                                    </p:animRot>
                                  </p:childTnLst>
                                </p:cTn>
                              </p:par>
                              <p:par>
                                <p:cTn id="46" presetID="48" presetClass="entr" presetSubtype="0" accel="50000" fill="hold" grpId="2"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50" dur="3000" fill="hold"/>
                                        <p:tgtEl>
                                          <p:spTgt spid="8"/>
                                        </p:tgtEl>
                                        <p:attrNameLst>
                                          <p:attrName>ppt_y</p:attrName>
                                        </p:attrNameLst>
                                      </p:cBhvr>
                                      <p:tavLst>
                                        <p:tav tm="0">
                                          <p:val>
                                            <p:strVal val="#ppt_y"/>
                                          </p:val>
                                        </p:tav>
                                        <p:tav tm="100000">
                                          <p:val>
                                            <p:strVal val="#ppt_y"/>
                                          </p:val>
                                        </p:tav>
                                      </p:tavLst>
                                    </p:anim>
                                    <p:animEffect transition="in" filter="fade">
                                      <p:cBhvr>
                                        <p:cTn id="51" dur="3000"/>
                                        <p:tgtEl>
                                          <p:spTgt spid="8"/>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8" presetClass="emph" presetSubtype="0" fill="hold" grpId="1" nodeType="withEffect">
                                  <p:stCondLst>
                                    <p:cond delay="0"/>
                                  </p:stCondLst>
                                  <p:childTnLst>
                                    <p:animRot by="21600000">
                                      <p:cBhvr>
                                        <p:cTn id="56" dur="3000" fill="hold"/>
                                        <p:tgtEl>
                                          <p:spTgt spid="9"/>
                                        </p:tgtEl>
                                        <p:attrNameLst>
                                          <p:attrName>r</p:attrName>
                                        </p:attrNameLst>
                                      </p:cBhvr>
                                    </p:animRot>
                                  </p:childTnLst>
                                </p:cTn>
                              </p:par>
                              <p:par>
                                <p:cTn id="57" presetID="48" presetClass="entr" presetSubtype="0" accel="50000" fill="hold" grpId="2"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61" dur="3000" fill="hold"/>
                                        <p:tgtEl>
                                          <p:spTgt spid="9"/>
                                        </p:tgtEl>
                                        <p:attrNameLst>
                                          <p:attrName>ppt_y</p:attrName>
                                        </p:attrNameLst>
                                      </p:cBhvr>
                                      <p:tavLst>
                                        <p:tav tm="0">
                                          <p:val>
                                            <p:strVal val="#ppt_y"/>
                                          </p:val>
                                        </p:tav>
                                        <p:tav tm="100000">
                                          <p:val>
                                            <p:strVal val="#ppt_y"/>
                                          </p:val>
                                        </p:tav>
                                      </p:tavLst>
                                    </p:anim>
                                    <p:animEffect transition="in" filter="fade">
                                      <p:cBhvr>
                                        <p:cTn id="62" dur="3000"/>
                                        <p:tgtEl>
                                          <p:spTgt spid="9"/>
                                        </p:tgtEl>
                                      </p:cBhvr>
                                    </p:animEffect>
                                  </p:childTnLst>
                                </p:cTn>
                              </p:par>
                              <p:par>
                                <p:cTn id="63" presetID="13" presetClass="entr" presetSubtype="16" fill="hold" grpId="0"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48" presetClass="entr" presetSubtype="0" accel="50000" fill="hold" grpId="2"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72" dur="3000" fill="hold"/>
                                        <p:tgtEl>
                                          <p:spTgt spid="10"/>
                                        </p:tgtEl>
                                        <p:attrNameLst>
                                          <p:attrName>ppt_y</p:attrName>
                                        </p:attrNameLst>
                                      </p:cBhvr>
                                      <p:tavLst>
                                        <p:tav tm="0">
                                          <p:val>
                                            <p:strVal val="#ppt_y"/>
                                          </p:val>
                                        </p:tav>
                                        <p:tav tm="100000">
                                          <p:val>
                                            <p:strVal val="#ppt_y"/>
                                          </p:val>
                                        </p:tav>
                                      </p:tavLst>
                                    </p:anim>
                                    <p:animEffect transition="in" filter="fade">
                                      <p:cBhvr>
                                        <p:cTn id="73" dur="3000"/>
                                        <p:tgtEl>
                                          <p:spTgt spid="1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8" presetClass="emph" presetSubtype="0" fill="hold" grpId="1" nodeType="withEffect">
                                  <p:stCondLst>
                                    <p:cond delay="0"/>
                                  </p:stCondLst>
                                  <p:childTnLst>
                                    <p:animRot by="21600000">
                                      <p:cBhvr>
                                        <p:cTn id="78" dur="3000" fill="hold"/>
                                        <p:tgtEl>
                                          <p:spTgt spid="11"/>
                                        </p:tgtEl>
                                        <p:attrNameLst>
                                          <p:attrName>r</p:attrName>
                                        </p:attrNameLst>
                                      </p:cBhvr>
                                    </p:animRot>
                                  </p:childTnLst>
                                </p:cTn>
                              </p:par>
                              <p:par>
                                <p:cTn id="79" presetID="48" presetClass="entr" presetSubtype="0" accel="50000" fill="hold" grpId="2"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2"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83" dur="3000" fill="hold"/>
                                        <p:tgtEl>
                                          <p:spTgt spid="11"/>
                                        </p:tgtEl>
                                        <p:attrNameLst>
                                          <p:attrName>ppt_y</p:attrName>
                                        </p:attrNameLst>
                                      </p:cBhvr>
                                      <p:tavLst>
                                        <p:tav tm="0">
                                          <p:val>
                                            <p:strVal val="#ppt_y"/>
                                          </p:val>
                                        </p:tav>
                                        <p:tav tm="100000">
                                          <p:val>
                                            <p:strVal val="#ppt_y"/>
                                          </p:val>
                                        </p:tav>
                                      </p:tavLst>
                                    </p:anim>
                                    <p:animEffect transition="in" filter="fade">
                                      <p:cBhvr>
                                        <p:cTn id="84" dur="3000"/>
                                        <p:tgtEl>
                                          <p:spTgt spid="11"/>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8" presetClass="emph" presetSubtype="0" fill="hold" grpId="1" nodeType="withEffect">
                                  <p:stCondLst>
                                    <p:cond delay="0"/>
                                  </p:stCondLst>
                                  <p:childTnLst>
                                    <p:animRot by="21600000">
                                      <p:cBhvr>
                                        <p:cTn id="89" dur="3000" fill="hold"/>
                                        <p:tgtEl>
                                          <p:spTgt spid="12"/>
                                        </p:tgtEl>
                                        <p:attrNameLst>
                                          <p:attrName>r</p:attrName>
                                        </p:attrNameLst>
                                      </p:cBhvr>
                                    </p:animRot>
                                  </p:childTnLst>
                                </p:cTn>
                              </p:par>
                              <p:par>
                                <p:cTn id="90" presetID="48" presetClass="entr" presetSubtype="0" accel="50000" fill="hold" grpId="2"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3"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94" dur="3000" fill="hold"/>
                                        <p:tgtEl>
                                          <p:spTgt spid="12"/>
                                        </p:tgtEl>
                                        <p:attrNameLst>
                                          <p:attrName>ppt_y</p:attrName>
                                        </p:attrNameLst>
                                      </p:cBhvr>
                                      <p:tavLst>
                                        <p:tav tm="0">
                                          <p:val>
                                            <p:strVal val="#ppt_y"/>
                                          </p:val>
                                        </p:tav>
                                        <p:tav tm="100000">
                                          <p:val>
                                            <p:strVal val="#ppt_y"/>
                                          </p:val>
                                        </p:tav>
                                      </p:tavLst>
                                    </p:anim>
                                    <p:animEffect transition="in" filter="fade">
                                      <p:cBhvr>
                                        <p:cTn id="95" dur="3000"/>
                                        <p:tgtEl>
                                          <p:spTgt spid="12"/>
                                        </p:tgtEl>
                                      </p:cBhvr>
                                    </p:animEffect>
                                  </p:childTnLst>
                                </p:cTn>
                              </p:par>
                              <p:par>
                                <p:cTn id="96" presetID="13" presetClass="entr" presetSubtype="16"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8" presetClass="emph" presetSubtype="0" fill="hold" grpId="1" nodeType="withEffect">
                                  <p:stCondLst>
                                    <p:cond delay="0"/>
                                  </p:stCondLst>
                                  <p:childTnLst>
                                    <p:animRot by="21600000">
                                      <p:cBhvr>
                                        <p:cTn id="100" dur="3000" fill="hold"/>
                                        <p:tgtEl>
                                          <p:spTgt spid="13"/>
                                        </p:tgtEl>
                                        <p:attrNameLst>
                                          <p:attrName>r</p:attrName>
                                        </p:attrNameLst>
                                      </p:cBhvr>
                                    </p:animRot>
                                  </p:childTnLst>
                                </p:cTn>
                              </p:par>
                              <p:par>
                                <p:cTn id="101" presetID="48" presetClass="entr" presetSubtype="0" accel="50000" fill="hold" grpId="2"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p:cTn id="103"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4"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05" dur="3000" fill="hold"/>
                                        <p:tgtEl>
                                          <p:spTgt spid="13"/>
                                        </p:tgtEl>
                                        <p:attrNameLst>
                                          <p:attrName>ppt_y</p:attrName>
                                        </p:attrNameLst>
                                      </p:cBhvr>
                                      <p:tavLst>
                                        <p:tav tm="0">
                                          <p:val>
                                            <p:strVal val="#ppt_y"/>
                                          </p:val>
                                        </p:tav>
                                        <p:tav tm="100000">
                                          <p:val>
                                            <p:strVal val="#ppt_y"/>
                                          </p:val>
                                        </p:tav>
                                      </p:tavLst>
                                    </p:anim>
                                    <p:animEffect transition="in" filter="fade">
                                      <p:cBhvr>
                                        <p:cTn id="106" dur="3000"/>
                                        <p:tgtEl>
                                          <p:spTgt spid="13"/>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48" presetClass="entr" presetSubtype="0" accel="50000"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5"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16" dur="3000" fill="hold"/>
                                        <p:tgtEl>
                                          <p:spTgt spid="14"/>
                                        </p:tgtEl>
                                        <p:attrNameLst>
                                          <p:attrName>ppt_y</p:attrName>
                                        </p:attrNameLst>
                                      </p:cBhvr>
                                      <p:tavLst>
                                        <p:tav tm="0">
                                          <p:val>
                                            <p:strVal val="#ppt_y"/>
                                          </p:val>
                                        </p:tav>
                                        <p:tav tm="100000">
                                          <p:val>
                                            <p:strVal val="#ppt_y"/>
                                          </p:val>
                                        </p:tav>
                                      </p:tavLst>
                                    </p:anim>
                                    <p:animEffect transition="in" filter="fade">
                                      <p:cBhvr>
                                        <p:cTn id="117" dur="3000"/>
                                        <p:tgtEl>
                                          <p:spTgt spid="14"/>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15"/>
                                        </p:tgtEl>
                                        <p:attrNameLst>
                                          <p:attrName>style.visibility</p:attrName>
                                        </p:attrNameLst>
                                      </p:cBhvr>
                                      <p:to>
                                        <p:strVal val="visible"/>
                                      </p:to>
                                    </p:set>
                                    <p:animEffect transition="in" filter="plus(in)">
                                      <p:cBhvr>
                                        <p:cTn id="120" dur="3000"/>
                                        <p:tgtEl>
                                          <p:spTgt spid="15"/>
                                        </p:tgtEl>
                                      </p:cBhvr>
                                    </p:animEffect>
                                  </p:childTnLst>
                                </p:cTn>
                              </p:par>
                              <p:par>
                                <p:cTn id="121" presetID="8" presetClass="emph" presetSubtype="0" fill="hold" grpId="1" nodeType="withEffect">
                                  <p:stCondLst>
                                    <p:cond delay="0"/>
                                  </p:stCondLst>
                                  <p:childTnLst>
                                    <p:animRot by="21600000">
                                      <p:cBhvr>
                                        <p:cTn id="122" dur="3000" fill="hold"/>
                                        <p:tgtEl>
                                          <p:spTgt spid="15"/>
                                        </p:tgtEl>
                                        <p:attrNameLst>
                                          <p:attrName>r</p:attrName>
                                        </p:attrNameLst>
                                      </p:cBhvr>
                                    </p:animRot>
                                  </p:childTnLst>
                                </p:cTn>
                              </p:par>
                              <p:par>
                                <p:cTn id="123" presetID="48" presetClass="entr" presetSubtype="0" accel="50000" fill="hold" grpId="2"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6"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27" dur="3000" fill="hold"/>
                                        <p:tgtEl>
                                          <p:spTgt spid="15"/>
                                        </p:tgtEl>
                                        <p:attrNameLst>
                                          <p:attrName>ppt_y</p:attrName>
                                        </p:attrNameLst>
                                      </p:cBhvr>
                                      <p:tavLst>
                                        <p:tav tm="0">
                                          <p:val>
                                            <p:strVal val="#ppt_y"/>
                                          </p:val>
                                        </p:tav>
                                        <p:tav tm="100000">
                                          <p:val>
                                            <p:strVal val="#ppt_y"/>
                                          </p:val>
                                        </p:tav>
                                      </p:tavLst>
                                    </p:anim>
                                    <p:animEffect transition="in" filter="fade">
                                      <p:cBhvr>
                                        <p:cTn id="128" dur="3000"/>
                                        <p:tgtEl>
                                          <p:spTgt spid="15"/>
                                        </p:tgtEl>
                                      </p:cBhvr>
                                    </p:animEffect>
                                  </p:childTnLst>
                                </p:cTn>
                              </p:par>
                              <p:par>
                                <p:cTn id="129" presetID="13" presetClass="entr" presetSubtype="16" fill="hold" grpId="0" nodeType="with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plus(in)">
                                      <p:cBhvr>
                                        <p:cTn id="131" dur="3000"/>
                                        <p:tgtEl>
                                          <p:spTgt spid="16"/>
                                        </p:tgtEl>
                                      </p:cBhvr>
                                    </p:animEffec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48" presetClass="entr" presetSubtype="0" accel="50000" fill="hold" grpId="2" nodeType="withEffect">
                                  <p:stCondLst>
                                    <p:cond delay="0"/>
                                  </p:stCondLst>
                                  <p:childTnLst>
                                    <p:set>
                                      <p:cBhvr>
                                        <p:cTn id="135" dur="1" fill="hold">
                                          <p:stCondLst>
                                            <p:cond delay="0"/>
                                          </p:stCondLst>
                                        </p:cTn>
                                        <p:tgtEl>
                                          <p:spTgt spid="16"/>
                                        </p:tgtEl>
                                        <p:attrNameLst>
                                          <p:attrName>style.visibility</p:attrName>
                                        </p:attrNameLst>
                                      </p:cBhvr>
                                      <p:to>
                                        <p:strVal val="visible"/>
                                      </p:to>
                                    </p:set>
                                    <p:anim calcmode="lin" valueType="num">
                                      <p:cBhvr>
                                        <p:cTn id="136"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38" dur="3000" fill="hold"/>
                                        <p:tgtEl>
                                          <p:spTgt spid="16"/>
                                        </p:tgtEl>
                                        <p:attrNameLst>
                                          <p:attrName>ppt_y</p:attrName>
                                        </p:attrNameLst>
                                      </p:cBhvr>
                                      <p:tavLst>
                                        <p:tav tm="0">
                                          <p:val>
                                            <p:strVal val="#ppt_y"/>
                                          </p:val>
                                        </p:tav>
                                        <p:tav tm="100000">
                                          <p:val>
                                            <p:strVal val="#ppt_y"/>
                                          </p:val>
                                        </p:tav>
                                      </p:tavLst>
                                    </p:anim>
                                    <p:animEffect transition="in" filter="fade">
                                      <p:cBhvr>
                                        <p:cTn id="139" dur="3000"/>
                                        <p:tgtEl>
                                          <p:spTgt spid="16"/>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plus(in)">
                                      <p:cBhvr>
                                        <p:cTn id="142" dur="3000"/>
                                        <p:tgtEl>
                                          <p:spTgt spid="17"/>
                                        </p:tgtEl>
                                      </p:cBhvr>
                                    </p:animEffect>
                                  </p:childTnLst>
                                </p:cTn>
                              </p:par>
                              <p:par>
                                <p:cTn id="143" presetID="8" presetClass="emph" presetSubtype="0" fill="hold" grpId="1" nodeType="withEffect">
                                  <p:stCondLst>
                                    <p:cond delay="0"/>
                                  </p:stCondLst>
                                  <p:childTnLst>
                                    <p:animRot by="21600000">
                                      <p:cBhvr>
                                        <p:cTn id="144" dur="3000" fill="hold"/>
                                        <p:tgtEl>
                                          <p:spTgt spid="17"/>
                                        </p:tgtEl>
                                        <p:attrNameLst>
                                          <p:attrName>r</p:attrName>
                                        </p:attrNameLst>
                                      </p:cBhvr>
                                    </p:animRot>
                                  </p:childTnLst>
                                </p:cTn>
                              </p:par>
                              <p:par>
                                <p:cTn id="145" presetID="48" presetClass="entr" presetSubtype="0" accel="5000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 calcmode="lin" valueType="num">
                                      <p:cBhvr>
                                        <p:cTn id="147"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8"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49" dur="3000" fill="hold"/>
                                        <p:tgtEl>
                                          <p:spTgt spid="17"/>
                                        </p:tgtEl>
                                        <p:attrNameLst>
                                          <p:attrName>ppt_y</p:attrName>
                                        </p:attrNameLst>
                                      </p:cBhvr>
                                      <p:tavLst>
                                        <p:tav tm="0">
                                          <p:val>
                                            <p:strVal val="#ppt_y"/>
                                          </p:val>
                                        </p:tav>
                                        <p:tav tm="100000">
                                          <p:val>
                                            <p:strVal val="#ppt_y"/>
                                          </p:val>
                                        </p:tav>
                                      </p:tavLst>
                                    </p:anim>
                                    <p:animEffect transition="in" filter="fade">
                                      <p:cBhvr>
                                        <p:cTn id="150" dur="3000"/>
                                        <p:tgtEl>
                                          <p:spTgt spid="17"/>
                                        </p:tgtEl>
                                      </p:cBhvr>
                                    </p:animEffect>
                                  </p:childTnLst>
                                </p:cTn>
                              </p:par>
                              <p:par>
                                <p:cTn id="151" presetID="13" presetClass="entr" presetSubtype="16" fill="hold" grpId="0"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plus(in)">
                                      <p:cBhvr>
                                        <p:cTn id="153" dur="3000"/>
                                        <p:tgtEl>
                                          <p:spTgt spid="18"/>
                                        </p:tgtEl>
                                      </p:cBhvr>
                                    </p:animEffect>
                                  </p:childTnLst>
                                </p:cTn>
                              </p:par>
                              <p:par>
                                <p:cTn id="154" presetID="8" presetClass="emph" presetSubtype="0" fill="hold" grpId="1" nodeType="withEffect">
                                  <p:stCondLst>
                                    <p:cond delay="0"/>
                                  </p:stCondLst>
                                  <p:childTnLst>
                                    <p:animRot by="21600000">
                                      <p:cBhvr>
                                        <p:cTn id="155" dur="3000" fill="hold"/>
                                        <p:tgtEl>
                                          <p:spTgt spid="18"/>
                                        </p:tgtEl>
                                        <p:attrNameLst>
                                          <p:attrName>r</p:attrName>
                                        </p:attrNameLst>
                                      </p:cBhvr>
                                    </p:animRot>
                                  </p:childTnLst>
                                </p:cTn>
                              </p:par>
                              <p:par>
                                <p:cTn id="156" presetID="48" presetClass="entr" presetSubtype="0" accel="50000" fill="hold" grpId="2"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p:cTn id="158"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9"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60" dur="3000" fill="hold"/>
                                        <p:tgtEl>
                                          <p:spTgt spid="18"/>
                                        </p:tgtEl>
                                        <p:attrNameLst>
                                          <p:attrName>ppt_y</p:attrName>
                                        </p:attrNameLst>
                                      </p:cBhvr>
                                      <p:tavLst>
                                        <p:tav tm="0">
                                          <p:val>
                                            <p:strVal val="#ppt_y"/>
                                          </p:val>
                                        </p:tav>
                                        <p:tav tm="100000">
                                          <p:val>
                                            <p:strVal val="#ppt_y"/>
                                          </p:val>
                                        </p:tav>
                                      </p:tavLst>
                                    </p:anim>
                                    <p:animEffect transition="in" filter="fade">
                                      <p:cBhvr>
                                        <p:cTn id="161" dur="3000"/>
                                        <p:tgtEl>
                                          <p:spTgt spid="18"/>
                                        </p:tgtEl>
                                      </p:cBhvr>
                                    </p:animEffect>
                                  </p:childTnLst>
                                </p:cTn>
                              </p:par>
                              <p:par>
                                <p:cTn id="162" presetID="13" presetClass="entr" presetSubtype="16" fill="hold" grpId="0"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plus(in)">
                                      <p:cBhvr>
                                        <p:cTn id="164" dur="3000"/>
                                        <p:tgtEl>
                                          <p:spTgt spid="19"/>
                                        </p:tgtEl>
                                      </p:cBhvr>
                                    </p:animEffect>
                                  </p:childTnLst>
                                </p:cTn>
                              </p:par>
                              <p:par>
                                <p:cTn id="165" presetID="8" presetClass="emph" presetSubtype="0" fill="hold" grpId="1" nodeType="withEffect">
                                  <p:stCondLst>
                                    <p:cond delay="0"/>
                                  </p:stCondLst>
                                  <p:childTnLst>
                                    <p:animRot by="21600000">
                                      <p:cBhvr>
                                        <p:cTn id="166" dur="3000" fill="hold"/>
                                        <p:tgtEl>
                                          <p:spTgt spid="19"/>
                                        </p:tgtEl>
                                        <p:attrNameLst>
                                          <p:attrName>r</p:attrName>
                                        </p:attrNameLst>
                                      </p:cBhvr>
                                    </p:animRot>
                                  </p:childTnLst>
                                </p:cTn>
                              </p:par>
                              <p:par>
                                <p:cTn id="167" presetID="48" presetClass="entr" presetSubtype="0" accel="50000" fill="hold" grpId="2"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p:cTn id="169"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0"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71" dur="3000" fill="hold"/>
                                        <p:tgtEl>
                                          <p:spTgt spid="19"/>
                                        </p:tgtEl>
                                        <p:attrNameLst>
                                          <p:attrName>ppt_y</p:attrName>
                                        </p:attrNameLst>
                                      </p:cBhvr>
                                      <p:tavLst>
                                        <p:tav tm="0">
                                          <p:val>
                                            <p:strVal val="#ppt_y"/>
                                          </p:val>
                                        </p:tav>
                                        <p:tav tm="100000">
                                          <p:val>
                                            <p:strVal val="#ppt_y"/>
                                          </p:val>
                                        </p:tav>
                                      </p:tavLst>
                                    </p:anim>
                                    <p:animEffect transition="in" filter="fade">
                                      <p:cBhvr>
                                        <p:cTn id="172" dur="3000"/>
                                        <p:tgtEl>
                                          <p:spTgt spid="19"/>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20"/>
                                        </p:tgtEl>
                                        <p:attrNameLst>
                                          <p:attrName>style.visibility</p:attrName>
                                        </p:attrNameLst>
                                      </p:cBhvr>
                                      <p:to>
                                        <p:strVal val="visible"/>
                                      </p:to>
                                    </p:set>
                                    <p:animEffect transition="in" filter="plus(in)">
                                      <p:cBhvr>
                                        <p:cTn id="175" dur="3000"/>
                                        <p:tgtEl>
                                          <p:spTgt spid="20"/>
                                        </p:tgtEl>
                                      </p:cBhvr>
                                    </p:animEffect>
                                  </p:childTnLst>
                                </p:cTn>
                              </p:par>
                              <p:par>
                                <p:cTn id="176" presetID="8" presetClass="emph" presetSubtype="0" fill="hold" grpId="1" nodeType="withEffect">
                                  <p:stCondLst>
                                    <p:cond delay="0"/>
                                  </p:stCondLst>
                                  <p:childTnLst>
                                    <p:animRot by="21600000">
                                      <p:cBhvr>
                                        <p:cTn id="177" dur="3000" fill="hold"/>
                                        <p:tgtEl>
                                          <p:spTgt spid="20"/>
                                        </p:tgtEl>
                                        <p:attrNameLst>
                                          <p:attrName>r</p:attrName>
                                        </p:attrNameLst>
                                      </p:cBhvr>
                                    </p:animRot>
                                  </p:childTnLst>
                                </p:cTn>
                              </p:par>
                              <p:par>
                                <p:cTn id="178" presetID="48" presetClass="entr" presetSubtype="0" accel="50000" fill="hold" grpId="2" nodeType="withEffect">
                                  <p:stCondLst>
                                    <p:cond delay="0"/>
                                  </p:stCondLst>
                                  <p:childTnLst>
                                    <p:set>
                                      <p:cBhvr>
                                        <p:cTn id="179" dur="1" fill="hold">
                                          <p:stCondLst>
                                            <p:cond delay="0"/>
                                          </p:stCondLst>
                                        </p:cTn>
                                        <p:tgtEl>
                                          <p:spTgt spid="20"/>
                                        </p:tgtEl>
                                        <p:attrNameLst>
                                          <p:attrName>style.visibility</p:attrName>
                                        </p:attrNameLst>
                                      </p:cBhvr>
                                      <p:to>
                                        <p:strVal val="visible"/>
                                      </p:to>
                                    </p:set>
                                    <p:anim calcmode="lin" valueType="num">
                                      <p:cBhvr>
                                        <p:cTn id="180"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1"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82" dur="3000" fill="hold"/>
                                        <p:tgtEl>
                                          <p:spTgt spid="20"/>
                                        </p:tgtEl>
                                        <p:attrNameLst>
                                          <p:attrName>ppt_y</p:attrName>
                                        </p:attrNameLst>
                                      </p:cBhvr>
                                      <p:tavLst>
                                        <p:tav tm="0">
                                          <p:val>
                                            <p:strVal val="#ppt_y"/>
                                          </p:val>
                                        </p:tav>
                                        <p:tav tm="100000">
                                          <p:val>
                                            <p:strVal val="#ppt_y"/>
                                          </p:val>
                                        </p:tav>
                                      </p:tavLst>
                                    </p:anim>
                                    <p:animEffect transition="in" filter="fade">
                                      <p:cBhvr>
                                        <p:cTn id="183" dur="3000"/>
                                        <p:tgtEl>
                                          <p:spTgt spid="20"/>
                                        </p:tgtEl>
                                      </p:cBhvr>
                                    </p:animEffect>
                                  </p:childTnLst>
                                </p:cTn>
                              </p:par>
                              <p:par>
                                <p:cTn id="184" presetID="13" presetClass="entr" presetSubtype="16" fill="hold" grpId="0" nodeType="withEffect">
                                  <p:stCondLst>
                                    <p:cond delay="0"/>
                                  </p:stCondLst>
                                  <p:childTnLst>
                                    <p:set>
                                      <p:cBhvr>
                                        <p:cTn id="185" dur="1" fill="hold">
                                          <p:stCondLst>
                                            <p:cond delay="0"/>
                                          </p:stCondLst>
                                        </p:cTn>
                                        <p:tgtEl>
                                          <p:spTgt spid="21"/>
                                        </p:tgtEl>
                                        <p:attrNameLst>
                                          <p:attrName>style.visibility</p:attrName>
                                        </p:attrNameLst>
                                      </p:cBhvr>
                                      <p:to>
                                        <p:strVal val="visible"/>
                                      </p:to>
                                    </p:set>
                                    <p:animEffect transition="in" filter="plus(in)">
                                      <p:cBhvr>
                                        <p:cTn id="186" dur="3000"/>
                                        <p:tgtEl>
                                          <p:spTgt spid="21"/>
                                        </p:tgtEl>
                                      </p:cBhvr>
                                    </p:animEffect>
                                  </p:childTnLst>
                                </p:cTn>
                              </p:par>
                              <p:par>
                                <p:cTn id="187" presetID="8" presetClass="emph" presetSubtype="0" fill="hold" grpId="1" nodeType="withEffect">
                                  <p:stCondLst>
                                    <p:cond delay="0"/>
                                  </p:stCondLst>
                                  <p:childTnLst>
                                    <p:animRot by="21600000">
                                      <p:cBhvr>
                                        <p:cTn id="188" dur="3000" fill="hold"/>
                                        <p:tgtEl>
                                          <p:spTgt spid="21"/>
                                        </p:tgtEl>
                                        <p:attrNameLst>
                                          <p:attrName>r</p:attrName>
                                        </p:attrNameLst>
                                      </p:cBhvr>
                                    </p:animRot>
                                  </p:childTnLst>
                                </p:cTn>
                              </p:par>
                              <p:par>
                                <p:cTn id="189" presetID="48" presetClass="entr" presetSubtype="0" accel="50000" fill="hold" grpId="2" nodeType="withEffect">
                                  <p:stCondLst>
                                    <p:cond delay="0"/>
                                  </p:stCondLst>
                                  <p:childTnLst>
                                    <p:set>
                                      <p:cBhvr>
                                        <p:cTn id="190" dur="1" fill="hold">
                                          <p:stCondLst>
                                            <p:cond delay="0"/>
                                          </p:stCondLst>
                                        </p:cTn>
                                        <p:tgtEl>
                                          <p:spTgt spid="21"/>
                                        </p:tgtEl>
                                        <p:attrNameLst>
                                          <p:attrName>style.visibility</p:attrName>
                                        </p:attrNameLst>
                                      </p:cBhvr>
                                      <p:to>
                                        <p:strVal val="visible"/>
                                      </p:to>
                                    </p:set>
                                    <p:anim calcmode="lin" valueType="num">
                                      <p:cBhvr>
                                        <p:cTn id="191"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2"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93" dur="3000" fill="hold"/>
                                        <p:tgtEl>
                                          <p:spTgt spid="21"/>
                                        </p:tgtEl>
                                        <p:attrNameLst>
                                          <p:attrName>ppt_y</p:attrName>
                                        </p:attrNameLst>
                                      </p:cBhvr>
                                      <p:tavLst>
                                        <p:tav tm="0">
                                          <p:val>
                                            <p:strVal val="#ppt_y"/>
                                          </p:val>
                                        </p:tav>
                                        <p:tav tm="100000">
                                          <p:val>
                                            <p:strVal val="#ppt_y"/>
                                          </p:val>
                                        </p:tav>
                                      </p:tavLst>
                                    </p:anim>
                                    <p:animEffect transition="in" filter="fade">
                                      <p:cBhvr>
                                        <p:cTn id="194" dur="3000"/>
                                        <p:tgtEl>
                                          <p:spTgt spid="21"/>
                                        </p:tgtEl>
                                      </p:cBhvr>
                                    </p:animEffect>
                                  </p:childTnLst>
                                </p:cTn>
                              </p:par>
                              <p:par>
                                <p:cTn id="195" presetID="13" presetClass="entr" presetSubtype="16"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Effect transition="in" filter="plus(in)">
                                      <p:cBhvr>
                                        <p:cTn id="197" dur="3000"/>
                                        <p:tgtEl>
                                          <p:spTgt spid="22"/>
                                        </p:tgtEl>
                                      </p:cBhvr>
                                    </p:animEffect>
                                  </p:childTnLst>
                                </p:cTn>
                              </p:par>
                              <p:par>
                                <p:cTn id="198" presetID="8" presetClass="emph" presetSubtype="0" fill="hold" grpId="1" nodeType="withEffect">
                                  <p:stCondLst>
                                    <p:cond delay="0"/>
                                  </p:stCondLst>
                                  <p:childTnLst>
                                    <p:animRot by="21600000">
                                      <p:cBhvr>
                                        <p:cTn id="199" dur="3000" fill="hold"/>
                                        <p:tgtEl>
                                          <p:spTgt spid="22"/>
                                        </p:tgtEl>
                                        <p:attrNameLst>
                                          <p:attrName>r</p:attrName>
                                        </p:attrNameLst>
                                      </p:cBhvr>
                                    </p:animRot>
                                  </p:childTnLst>
                                </p:cTn>
                              </p:par>
                              <p:par>
                                <p:cTn id="200" presetID="48" presetClass="entr" presetSubtype="0" accel="50000"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 calcmode="lin" valueType="num">
                                      <p:cBhvr>
                                        <p:cTn id="202"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3"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204" dur="3000" fill="hold"/>
                                        <p:tgtEl>
                                          <p:spTgt spid="22"/>
                                        </p:tgtEl>
                                        <p:attrNameLst>
                                          <p:attrName>ppt_y</p:attrName>
                                        </p:attrNameLst>
                                      </p:cBhvr>
                                      <p:tavLst>
                                        <p:tav tm="0">
                                          <p:val>
                                            <p:strVal val="#ppt_y"/>
                                          </p:val>
                                        </p:tav>
                                        <p:tav tm="100000">
                                          <p:val>
                                            <p:strVal val="#ppt_y"/>
                                          </p:val>
                                        </p:tav>
                                      </p:tavLst>
                                    </p:anim>
                                    <p:animEffect transition="in" filter="fade">
                                      <p:cBhvr>
                                        <p:cTn id="205" dur="3000"/>
                                        <p:tgtEl>
                                          <p:spTgt spid="22"/>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8" presetClass="emph" presetSubtype="0" fill="hold" grpId="1" nodeType="withEffect">
                                  <p:stCondLst>
                                    <p:cond delay="0"/>
                                  </p:stCondLst>
                                  <p:childTnLst>
                                    <p:animRot by="21600000">
                                      <p:cBhvr>
                                        <p:cTn id="210" dur="3000" fill="hold"/>
                                        <p:tgtEl>
                                          <p:spTgt spid="23"/>
                                        </p:tgtEl>
                                        <p:attrNameLst>
                                          <p:attrName>r</p:attrName>
                                        </p:attrNameLst>
                                      </p:cBhvr>
                                    </p:animRot>
                                  </p:childTnLst>
                                </p:cTn>
                              </p:par>
                              <p:par>
                                <p:cTn id="211" presetID="48" presetClass="entr" presetSubtype="0" accel="50000" fill="hold" grpId="2" nodeType="withEffect">
                                  <p:stCondLst>
                                    <p:cond delay="0"/>
                                  </p:stCondLst>
                                  <p:childTnLst>
                                    <p:set>
                                      <p:cBhvr>
                                        <p:cTn id="212" dur="1" fill="hold">
                                          <p:stCondLst>
                                            <p:cond delay="0"/>
                                          </p:stCondLst>
                                        </p:cTn>
                                        <p:tgtEl>
                                          <p:spTgt spid="23"/>
                                        </p:tgtEl>
                                        <p:attrNameLst>
                                          <p:attrName>style.visibility</p:attrName>
                                        </p:attrNameLst>
                                      </p:cBhvr>
                                      <p:to>
                                        <p:strVal val="visible"/>
                                      </p:to>
                                    </p:set>
                                    <p:anim calcmode="lin" valueType="num">
                                      <p:cBhvr>
                                        <p:cTn id="213"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4"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215" dur="3000" fill="hold"/>
                                        <p:tgtEl>
                                          <p:spTgt spid="23"/>
                                        </p:tgtEl>
                                        <p:attrNameLst>
                                          <p:attrName>ppt_y</p:attrName>
                                        </p:attrNameLst>
                                      </p:cBhvr>
                                      <p:tavLst>
                                        <p:tav tm="0">
                                          <p:val>
                                            <p:strVal val="#ppt_y"/>
                                          </p:val>
                                        </p:tav>
                                        <p:tav tm="100000">
                                          <p:val>
                                            <p:strVal val="#ppt_y"/>
                                          </p:val>
                                        </p:tav>
                                      </p:tavLst>
                                    </p:anim>
                                    <p:animEffect transition="in" filter="fade">
                                      <p:cBhvr>
                                        <p:cTn id="216" dur="3000"/>
                                        <p:tgtEl>
                                          <p:spTgt spid="23"/>
                                        </p:tgtEl>
                                      </p:cBhvr>
                                    </p:animEffect>
                                  </p:childTnLst>
                                </p:cTn>
                              </p:par>
                              <p:par>
                                <p:cTn id="217" presetID="13" presetClass="entr" presetSubtype="16" fill="hold" grpId="0" nodeType="withEffect">
                                  <p:stCondLst>
                                    <p:cond delay="0"/>
                                  </p:stCondLst>
                                  <p:childTnLst>
                                    <p:set>
                                      <p:cBhvr>
                                        <p:cTn id="218" dur="1" fill="hold">
                                          <p:stCondLst>
                                            <p:cond delay="0"/>
                                          </p:stCondLst>
                                        </p:cTn>
                                        <p:tgtEl>
                                          <p:spTgt spid="24"/>
                                        </p:tgtEl>
                                        <p:attrNameLst>
                                          <p:attrName>style.visibility</p:attrName>
                                        </p:attrNameLst>
                                      </p:cBhvr>
                                      <p:to>
                                        <p:strVal val="visible"/>
                                      </p:to>
                                    </p:set>
                                    <p:animEffect transition="in" filter="plus(in)">
                                      <p:cBhvr>
                                        <p:cTn id="219" dur="3000"/>
                                        <p:tgtEl>
                                          <p:spTgt spid="24"/>
                                        </p:tgtEl>
                                      </p:cBhvr>
                                    </p:animEffect>
                                  </p:childTnLst>
                                </p:cTn>
                              </p:par>
                              <p:par>
                                <p:cTn id="220" presetID="8" presetClass="emph" presetSubtype="0" fill="hold" grpId="1" nodeType="withEffect">
                                  <p:stCondLst>
                                    <p:cond delay="0"/>
                                  </p:stCondLst>
                                  <p:childTnLst>
                                    <p:animRot by="21600000">
                                      <p:cBhvr>
                                        <p:cTn id="221" dur="3000" fill="hold"/>
                                        <p:tgtEl>
                                          <p:spTgt spid="24"/>
                                        </p:tgtEl>
                                        <p:attrNameLst>
                                          <p:attrName>r</p:attrName>
                                        </p:attrNameLst>
                                      </p:cBhvr>
                                    </p:animRot>
                                  </p:childTnLst>
                                </p:cTn>
                              </p:par>
                              <p:par>
                                <p:cTn id="222" presetID="48" presetClass="entr" presetSubtype="0" accel="50000" fill="hold" grpId="2" nodeType="withEffect">
                                  <p:stCondLst>
                                    <p:cond delay="0"/>
                                  </p:stCondLst>
                                  <p:childTnLst>
                                    <p:set>
                                      <p:cBhvr>
                                        <p:cTn id="223" dur="1" fill="hold">
                                          <p:stCondLst>
                                            <p:cond delay="0"/>
                                          </p:stCondLst>
                                        </p:cTn>
                                        <p:tgtEl>
                                          <p:spTgt spid="24"/>
                                        </p:tgtEl>
                                        <p:attrNameLst>
                                          <p:attrName>style.visibility</p:attrName>
                                        </p:attrNameLst>
                                      </p:cBhvr>
                                      <p:to>
                                        <p:strVal val="visible"/>
                                      </p:to>
                                    </p:set>
                                    <p:anim calcmode="lin" valueType="num">
                                      <p:cBhvr>
                                        <p:cTn id="224"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5"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226" dur="3000" fill="hold"/>
                                        <p:tgtEl>
                                          <p:spTgt spid="24"/>
                                        </p:tgtEl>
                                        <p:attrNameLst>
                                          <p:attrName>ppt_y</p:attrName>
                                        </p:attrNameLst>
                                      </p:cBhvr>
                                      <p:tavLst>
                                        <p:tav tm="0">
                                          <p:val>
                                            <p:strVal val="#ppt_y"/>
                                          </p:val>
                                        </p:tav>
                                        <p:tav tm="100000">
                                          <p:val>
                                            <p:strVal val="#ppt_y"/>
                                          </p:val>
                                        </p:tav>
                                      </p:tavLst>
                                    </p:anim>
                                    <p:animEffect transition="in" filter="fade">
                                      <p:cBhvr>
                                        <p:cTn id="227" dur="3000"/>
                                        <p:tgtEl>
                                          <p:spTgt spid="24"/>
                                        </p:tgtEl>
                                      </p:cBhvr>
                                    </p:animEffect>
                                  </p:childTnLst>
                                </p:cTn>
                              </p:par>
                            </p:childTnLst>
                          </p:cTn>
                        </p:par>
                        <p:par>
                          <p:cTn id="228" fill="hold">
                            <p:stCondLst>
                              <p:cond delay="3000"/>
                            </p:stCondLst>
                            <p:childTnLst>
                              <p:par>
                                <p:cTn id="229" presetID="2" presetClass="exit" presetSubtype="4" fill="hold" grpId="3" nodeType="afterEffect">
                                  <p:stCondLst>
                                    <p:cond delay="0"/>
                                  </p:stCondLst>
                                  <p:childTnLst>
                                    <p:anim calcmode="lin" valueType="num">
                                      <p:cBhvr additive="base">
                                        <p:cTn id="230" dur="3000"/>
                                        <p:tgtEl>
                                          <p:spTgt spid="5"/>
                                        </p:tgtEl>
                                        <p:attrNameLst>
                                          <p:attrName>ppt_x</p:attrName>
                                        </p:attrNameLst>
                                      </p:cBhvr>
                                      <p:tavLst>
                                        <p:tav tm="0">
                                          <p:val>
                                            <p:strVal val="ppt_x"/>
                                          </p:val>
                                        </p:tav>
                                        <p:tav tm="100000">
                                          <p:val>
                                            <p:strVal val="ppt_x"/>
                                          </p:val>
                                        </p:tav>
                                      </p:tavLst>
                                    </p:anim>
                                    <p:anim calcmode="lin" valueType="num">
                                      <p:cBhvr additive="base">
                                        <p:cTn id="231" dur="3000"/>
                                        <p:tgtEl>
                                          <p:spTgt spid="5"/>
                                        </p:tgtEl>
                                        <p:attrNameLst>
                                          <p:attrName>ppt_y</p:attrName>
                                        </p:attrNameLst>
                                      </p:cBhvr>
                                      <p:tavLst>
                                        <p:tav tm="0">
                                          <p:val>
                                            <p:strVal val="ppt_y"/>
                                          </p:val>
                                        </p:tav>
                                        <p:tav tm="100000">
                                          <p:val>
                                            <p:strVal val="1+ppt_h/2"/>
                                          </p:val>
                                        </p:tav>
                                      </p:tavLst>
                                    </p:anim>
                                    <p:set>
                                      <p:cBhvr>
                                        <p:cTn id="232" dur="1" fill="hold">
                                          <p:stCondLst>
                                            <p:cond delay="2999"/>
                                          </p:stCondLst>
                                        </p:cTn>
                                        <p:tgtEl>
                                          <p:spTgt spid="5"/>
                                        </p:tgtEl>
                                        <p:attrNameLst>
                                          <p:attrName>style.visibility</p:attrName>
                                        </p:attrNameLst>
                                      </p:cBhvr>
                                      <p:to>
                                        <p:strVal val="hidden"/>
                                      </p:to>
                                    </p:set>
                                  </p:childTnLst>
                                </p:cTn>
                              </p:par>
                              <p:par>
                                <p:cTn id="233" presetID="2" presetClass="exit" presetSubtype="4"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1+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4" fill="hold" grpId="3" nodeType="withEffect">
                                  <p:stCondLst>
                                    <p:cond delay="0"/>
                                  </p:stCondLst>
                                  <p:childTnLst>
                                    <p:anim calcmode="lin" valueType="num">
                                      <p:cBhvr additive="base">
                                        <p:cTn id="238" dur="3000"/>
                                        <p:tgtEl>
                                          <p:spTgt spid="7"/>
                                        </p:tgtEl>
                                        <p:attrNameLst>
                                          <p:attrName>ppt_x</p:attrName>
                                        </p:attrNameLst>
                                      </p:cBhvr>
                                      <p:tavLst>
                                        <p:tav tm="0">
                                          <p:val>
                                            <p:strVal val="ppt_x"/>
                                          </p:val>
                                        </p:tav>
                                        <p:tav tm="100000">
                                          <p:val>
                                            <p:strVal val="ppt_x"/>
                                          </p:val>
                                        </p:tav>
                                      </p:tavLst>
                                    </p:anim>
                                    <p:anim calcmode="lin" valueType="num">
                                      <p:cBhvr additive="base">
                                        <p:cTn id="239" dur="3000"/>
                                        <p:tgtEl>
                                          <p:spTgt spid="7"/>
                                        </p:tgtEl>
                                        <p:attrNameLst>
                                          <p:attrName>ppt_y</p:attrName>
                                        </p:attrNameLst>
                                      </p:cBhvr>
                                      <p:tavLst>
                                        <p:tav tm="0">
                                          <p:val>
                                            <p:strVal val="ppt_y"/>
                                          </p:val>
                                        </p:tav>
                                        <p:tav tm="100000">
                                          <p:val>
                                            <p:strVal val="1+ppt_h/2"/>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4" fill="hold" grpId="3" nodeType="withEffect">
                                  <p:stCondLst>
                                    <p:cond delay="0"/>
                                  </p:stCondLst>
                                  <p:childTnLst>
                                    <p:anim calcmode="lin" valueType="num">
                                      <p:cBhvr additive="base">
                                        <p:cTn id="242" dur="3000"/>
                                        <p:tgtEl>
                                          <p:spTgt spid="8"/>
                                        </p:tgtEl>
                                        <p:attrNameLst>
                                          <p:attrName>ppt_x</p:attrName>
                                        </p:attrNameLst>
                                      </p:cBhvr>
                                      <p:tavLst>
                                        <p:tav tm="0">
                                          <p:val>
                                            <p:strVal val="ppt_x"/>
                                          </p:val>
                                        </p:tav>
                                        <p:tav tm="100000">
                                          <p:val>
                                            <p:strVal val="ppt_x"/>
                                          </p:val>
                                        </p:tav>
                                      </p:tavLst>
                                    </p:anim>
                                    <p:anim calcmode="lin" valueType="num">
                                      <p:cBhvr additive="base">
                                        <p:cTn id="243" dur="3000"/>
                                        <p:tgtEl>
                                          <p:spTgt spid="8"/>
                                        </p:tgtEl>
                                        <p:attrNameLst>
                                          <p:attrName>ppt_y</p:attrName>
                                        </p:attrNameLst>
                                      </p:cBhvr>
                                      <p:tavLst>
                                        <p:tav tm="0">
                                          <p:val>
                                            <p:strVal val="ppt_y"/>
                                          </p:val>
                                        </p:tav>
                                        <p:tav tm="100000">
                                          <p:val>
                                            <p:strVal val="1+ppt_h/2"/>
                                          </p:val>
                                        </p:tav>
                                      </p:tavLst>
                                    </p:anim>
                                    <p:set>
                                      <p:cBhvr>
                                        <p:cTn id="244" dur="1" fill="hold">
                                          <p:stCondLst>
                                            <p:cond delay="2999"/>
                                          </p:stCondLst>
                                        </p:cTn>
                                        <p:tgtEl>
                                          <p:spTgt spid="8"/>
                                        </p:tgtEl>
                                        <p:attrNameLst>
                                          <p:attrName>style.visibility</p:attrName>
                                        </p:attrNameLst>
                                      </p:cBhvr>
                                      <p:to>
                                        <p:strVal val="hidden"/>
                                      </p:to>
                                    </p:set>
                                  </p:childTnLst>
                                </p:cTn>
                              </p:par>
                              <p:par>
                                <p:cTn id="245" presetID="2" presetClass="exit" presetSubtype="4" fill="hold" grpId="3" nodeType="withEffect">
                                  <p:stCondLst>
                                    <p:cond delay="0"/>
                                  </p:stCondLst>
                                  <p:childTnLst>
                                    <p:anim calcmode="lin" valueType="num">
                                      <p:cBhvr additive="base">
                                        <p:cTn id="246" dur="3000"/>
                                        <p:tgtEl>
                                          <p:spTgt spid="9"/>
                                        </p:tgtEl>
                                        <p:attrNameLst>
                                          <p:attrName>ppt_x</p:attrName>
                                        </p:attrNameLst>
                                      </p:cBhvr>
                                      <p:tavLst>
                                        <p:tav tm="0">
                                          <p:val>
                                            <p:strVal val="ppt_x"/>
                                          </p:val>
                                        </p:tav>
                                        <p:tav tm="100000">
                                          <p:val>
                                            <p:strVal val="ppt_x"/>
                                          </p:val>
                                        </p:tav>
                                      </p:tavLst>
                                    </p:anim>
                                    <p:anim calcmode="lin" valueType="num">
                                      <p:cBhvr additive="base">
                                        <p:cTn id="247" dur="3000"/>
                                        <p:tgtEl>
                                          <p:spTgt spid="9"/>
                                        </p:tgtEl>
                                        <p:attrNameLst>
                                          <p:attrName>ppt_y</p:attrName>
                                        </p:attrNameLst>
                                      </p:cBhvr>
                                      <p:tavLst>
                                        <p:tav tm="0">
                                          <p:val>
                                            <p:strVal val="ppt_y"/>
                                          </p:val>
                                        </p:tav>
                                        <p:tav tm="100000">
                                          <p:val>
                                            <p:strVal val="1+ppt_h/2"/>
                                          </p:val>
                                        </p:tav>
                                      </p:tavLst>
                                    </p:anim>
                                    <p:set>
                                      <p:cBhvr>
                                        <p:cTn id="248" dur="1" fill="hold">
                                          <p:stCondLst>
                                            <p:cond delay="2999"/>
                                          </p:stCondLst>
                                        </p:cTn>
                                        <p:tgtEl>
                                          <p:spTgt spid="9"/>
                                        </p:tgtEl>
                                        <p:attrNameLst>
                                          <p:attrName>style.visibility</p:attrName>
                                        </p:attrNameLst>
                                      </p:cBhvr>
                                      <p:to>
                                        <p:strVal val="hidden"/>
                                      </p:to>
                                    </p:set>
                                  </p:childTnLst>
                                </p:cTn>
                              </p:par>
                              <p:par>
                                <p:cTn id="249" presetID="2" presetClass="exit" presetSubtype="4" fill="hold" grpId="3" nodeType="withEffect">
                                  <p:stCondLst>
                                    <p:cond delay="0"/>
                                  </p:stCondLst>
                                  <p:childTnLst>
                                    <p:anim calcmode="lin" valueType="num">
                                      <p:cBhvr additive="base">
                                        <p:cTn id="250" dur="3000"/>
                                        <p:tgtEl>
                                          <p:spTgt spid="10"/>
                                        </p:tgtEl>
                                        <p:attrNameLst>
                                          <p:attrName>ppt_x</p:attrName>
                                        </p:attrNameLst>
                                      </p:cBhvr>
                                      <p:tavLst>
                                        <p:tav tm="0">
                                          <p:val>
                                            <p:strVal val="ppt_x"/>
                                          </p:val>
                                        </p:tav>
                                        <p:tav tm="100000">
                                          <p:val>
                                            <p:strVal val="ppt_x"/>
                                          </p:val>
                                        </p:tav>
                                      </p:tavLst>
                                    </p:anim>
                                    <p:anim calcmode="lin" valueType="num">
                                      <p:cBhvr additive="base">
                                        <p:cTn id="251" dur="3000"/>
                                        <p:tgtEl>
                                          <p:spTgt spid="10"/>
                                        </p:tgtEl>
                                        <p:attrNameLst>
                                          <p:attrName>ppt_y</p:attrName>
                                        </p:attrNameLst>
                                      </p:cBhvr>
                                      <p:tavLst>
                                        <p:tav tm="0">
                                          <p:val>
                                            <p:strVal val="ppt_y"/>
                                          </p:val>
                                        </p:tav>
                                        <p:tav tm="100000">
                                          <p:val>
                                            <p:strVal val="1+ppt_h/2"/>
                                          </p:val>
                                        </p:tav>
                                      </p:tavLst>
                                    </p:anim>
                                    <p:set>
                                      <p:cBhvr>
                                        <p:cTn id="252" dur="1" fill="hold">
                                          <p:stCondLst>
                                            <p:cond delay="2999"/>
                                          </p:stCondLst>
                                        </p:cTn>
                                        <p:tgtEl>
                                          <p:spTgt spid="10"/>
                                        </p:tgtEl>
                                        <p:attrNameLst>
                                          <p:attrName>style.visibility</p:attrName>
                                        </p:attrNameLst>
                                      </p:cBhvr>
                                      <p:to>
                                        <p:strVal val="hidden"/>
                                      </p:to>
                                    </p:set>
                                  </p:childTnLst>
                                </p:cTn>
                              </p:par>
                              <p:par>
                                <p:cTn id="253" presetID="2" presetClass="exit" presetSubtype="4" fill="hold" grpId="3" nodeType="withEffect">
                                  <p:stCondLst>
                                    <p:cond delay="0"/>
                                  </p:stCondLst>
                                  <p:childTnLst>
                                    <p:anim calcmode="lin" valueType="num">
                                      <p:cBhvr additive="base">
                                        <p:cTn id="254" dur="3000"/>
                                        <p:tgtEl>
                                          <p:spTgt spid="11"/>
                                        </p:tgtEl>
                                        <p:attrNameLst>
                                          <p:attrName>ppt_x</p:attrName>
                                        </p:attrNameLst>
                                      </p:cBhvr>
                                      <p:tavLst>
                                        <p:tav tm="0">
                                          <p:val>
                                            <p:strVal val="ppt_x"/>
                                          </p:val>
                                        </p:tav>
                                        <p:tav tm="100000">
                                          <p:val>
                                            <p:strVal val="ppt_x"/>
                                          </p:val>
                                        </p:tav>
                                      </p:tavLst>
                                    </p:anim>
                                    <p:anim calcmode="lin" valueType="num">
                                      <p:cBhvr additive="base">
                                        <p:cTn id="255" dur="3000"/>
                                        <p:tgtEl>
                                          <p:spTgt spid="11"/>
                                        </p:tgtEl>
                                        <p:attrNameLst>
                                          <p:attrName>ppt_y</p:attrName>
                                        </p:attrNameLst>
                                      </p:cBhvr>
                                      <p:tavLst>
                                        <p:tav tm="0">
                                          <p:val>
                                            <p:strVal val="ppt_y"/>
                                          </p:val>
                                        </p:tav>
                                        <p:tav tm="100000">
                                          <p:val>
                                            <p:strVal val="1+ppt_h/2"/>
                                          </p:val>
                                        </p:tav>
                                      </p:tavLst>
                                    </p:anim>
                                    <p:set>
                                      <p:cBhvr>
                                        <p:cTn id="256" dur="1" fill="hold">
                                          <p:stCondLst>
                                            <p:cond delay="2999"/>
                                          </p:stCondLst>
                                        </p:cTn>
                                        <p:tgtEl>
                                          <p:spTgt spid="11"/>
                                        </p:tgtEl>
                                        <p:attrNameLst>
                                          <p:attrName>style.visibility</p:attrName>
                                        </p:attrNameLst>
                                      </p:cBhvr>
                                      <p:to>
                                        <p:strVal val="hidden"/>
                                      </p:to>
                                    </p:set>
                                  </p:childTnLst>
                                </p:cTn>
                              </p:par>
                              <p:par>
                                <p:cTn id="257" presetID="2" presetClass="exit" presetSubtype="4" fill="hold" grpId="3" nodeType="withEffect">
                                  <p:stCondLst>
                                    <p:cond delay="0"/>
                                  </p:stCondLst>
                                  <p:childTnLst>
                                    <p:anim calcmode="lin" valueType="num">
                                      <p:cBhvr additive="base">
                                        <p:cTn id="258" dur="3000"/>
                                        <p:tgtEl>
                                          <p:spTgt spid="12"/>
                                        </p:tgtEl>
                                        <p:attrNameLst>
                                          <p:attrName>ppt_x</p:attrName>
                                        </p:attrNameLst>
                                      </p:cBhvr>
                                      <p:tavLst>
                                        <p:tav tm="0">
                                          <p:val>
                                            <p:strVal val="ppt_x"/>
                                          </p:val>
                                        </p:tav>
                                        <p:tav tm="100000">
                                          <p:val>
                                            <p:strVal val="ppt_x"/>
                                          </p:val>
                                        </p:tav>
                                      </p:tavLst>
                                    </p:anim>
                                    <p:anim calcmode="lin" valueType="num">
                                      <p:cBhvr additive="base">
                                        <p:cTn id="259" dur="3000"/>
                                        <p:tgtEl>
                                          <p:spTgt spid="12"/>
                                        </p:tgtEl>
                                        <p:attrNameLst>
                                          <p:attrName>ppt_y</p:attrName>
                                        </p:attrNameLst>
                                      </p:cBhvr>
                                      <p:tavLst>
                                        <p:tav tm="0">
                                          <p:val>
                                            <p:strVal val="ppt_y"/>
                                          </p:val>
                                        </p:tav>
                                        <p:tav tm="100000">
                                          <p:val>
                                            <p:strVal val="1+ppt_h/2"/>
                                          </p:val>
                                        </p:tav>
                                      </p:tavLst>
                                    </p:anim>
                                    <p:set>
                                      <p:cBhvr>
                                        <p:cTn id="260" dur="1" fill="hold">
                                          <p:stCondLst>
                                            <p:cond delay="2999"/>
                                          </p:stCondLst>
                                        </p:cTn>
                                        <p:tgtEl>
                                          <p:spTgt spid="12"/>
                                        </p:tgtEl>
                                        <p:attrNameLst>
                                          <p:attrName>style.visibility</p:attrName>
                                        </p:attrNameLst>
                                      </p:cBhvr>
                                      <p:to>
                                        <p:strVal val="hidden"/>
                                      </p:to>
                                    </p:set>
                                  </p:childTnLst>
                                </p:cTn>
                              </p:par>
                              <p:par>
                                <p:cTn id="261" presetID="2" presetClass="exit" presetSubtype="4" fill="hold" grpId="3" nodeType="withEffect">
                                  <p:stCondLst>
                                    <p:cond delay="0"/>
                                  </p:stCondLst>
                                  <p:childTnLst>
                                    <p:anim calcmode="lin" valueType="num">
                                      <p:cBhvr additive="base">
                                        <p:cTn id="262" dur="3000"/>
                                        <p:tgtEl>
                                          <p:spTgt spid="13"/>
                                        </p:tgtEl>
                                        <p:attrNameLst>
                                          <p:attrName>ppt_x</p:attrName>
                                        </p:attrNameLst>
                                      </p:cBhvr>
                                      <p:tavLst>
                                        <p:tav tm="0">
                                          <p:val>
                                            <p:strVal val="ppt_x"/>
                                          </p:val>
                                        </p:tav>
                                        <p:tav tm="100000">
                                          <p:val>
                                            <p:strVal val="ppt_x"/>
                                          </p:val>
                                        </p:tav>
                                      </p:tavLst>
                                    </p:anim>
                                    <p:anim calcmode="lin" valueType="num">
                                      <p:cBhvr additive="base">
                                        <p:cTn id="263" dur="3000"/>
                                        <p:tgtEl>
                                          <p:spTgt spid="13"/>
                                        </p:tgtEl>
                                        <p:attrNameLst>
                                          <p:attrName>ppt_y</p:attrName>
                                        </p:attrNameLst>
                                      </p:cBhvr>
                                      <p:tavLst>
                                        <p:tav tm="0">
                                          <p:val>
                                            <p:strVal val="ppt_y"/>
                                          </p:val>
                                        </p:tav>
                                        <p:tav tm="100000">
                                          <p:val>
                                            <p:strVal val="1+ppt_h/2"/>
                                          </p:val>
                                        </p:tav>
                                      </p:tavLst>
                                    </p:anim>
                                    <p:set>
                                      <p:cBhvr>
                                        <p:cTn id="264" dur="1" fill="hold">
                                          <p:stCondLst>
                                            <p:cond delay="2999"/>
                                          </p:stCondLst>
                                        </p:cTn>
                                        <p:tgtEl>
                                          <p:spTgt spid="13"/>
                                        </p:tgtEl>
                                        <p:attrNameLst>
                                          <p:attrName>style.visibility</p:attrName>
                                        </p:attrNameLst>
                                      </p:cBhvr>
                                      <p:to>
                                        <p:strVal val="hidden"/>
                                      </p:to>
                                    </p:set>
                                  </p:childTnLst>
                                </p:cTn>
                              </p:par>
                              <p:par>
                                <p:cTn id="265" presetID="2" presetClass="exit" presetSubtype="4" fill="hold" grpId="3" nodeType="withEffect">
                                  <p:stCondLst>
                                    <p:cond delay="0"/>
                                  </p:stCondLst>
                                  <p:childTnLst>
                                    <p:anim calcmode="lin" valueType="num">
                                      <p:cBhvr additive="base">
                                        <p:cTn id="266" dur="3000"/>
                                        <p:tgtEl>
                                          <p:spTgt spid="14"/>
                                        </p:tgtEl>
                                        <p:attrNameLst>
                                          <p:attrName>ppt_x</p:attrName>
                                        </p:attrNameLst>
                                      </p:cBhvr>
                                      <p:tavLst>
                                        <p:tav tm="0">
                                          <p:val>
                                            <p:strVal val="ppt_x"/>
                                          </p:val>
                                        </p:tav>
                                        <p:tav tm="100000">
                                          <p:val>
                                            <p:strVal val="ppt_x"/>
                                          </p:val>
                                        </p:tav>
                                      </p:tavLst>
                                    </p:anim>
                                    <p:anim calcmode="lin" valueType="num">
                                      <p:cBhvr additive="base">
                                        <p:cTn id="267" dur="3000"/>
                                        <p:tgtEl>
                                          <p:spTgt spid="14"/>
                                        </p:tgtEl>
                                        <p:attrNameLst>
                                          <p:attrName>ppt_y</p:attrName>
                                        </p:attrNameLst>
                                      </p:cBhvr>
                                      <p:tavLst>
                                        <p:tav tm="0">
                                          <p:val>
                                            <p:strVal val="ppt_y"/>
                                          </p:val>
                                        </p:tav>
                                        <p:tav tm="100000">
                                          <p:val>
                                            <p:strVal val="1+ppt_h/2"/>
                                          </p:val>
                                        </p:tav>
                                      </p:tavLst>
                                    </p:anim>
                                    <p:set>
                                      <p:cBhvr>
                                        <p:cTn id="268" dur="1" fill="hold">
                                          <p:stCondLst>
                                            <p:cond delay="2999"/>
                                          </p:stCondLst>
                                        </p:cTn>
                                        <p:tgtEl>
                                          <p:spTgt spid="14"/>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15"/>
                                        </p:tgtEl>
                                        <p:attrNameLst>
                                          <p:attrName>ppt_x</p:attrName>
                                        </p:attrNameLst>
                                      </p:cBhvr>
                                      <p:tavLst>
                                        <p:tav tm="0">
                                          <p:val>
                                            <p:strVal val="ppt_x"/>
                                          </p:val>
                                        </p:tav>
                                        <p:tav tm="100000">
                                          <p:val>
                                            <p:strVal val="ppt_x"/>
                                          </p:val>
                                        </p:tav>
                                      </p:tavLst>
                                    </p:anim>
                                    <p:anim calcmode="lin" valueType="num">
                                      <p:cBhvr additive="base">
                                        <p:cTn id="271" dur="3000"/>
                                        <p:tgtEl>
                                          <p:spTgt spid="15"/>
                                        </p:tgtEl>
                                        <p:attrNameLst>
                                          <p:attrName>ppt_y</p:attrName>
                                        </p:attrNameLst>
                                      </p:cBhvr>
                                      <p:tavLst>
                                        <p:tav tm="0">
                                          <p:val>
                                            <p:strVal val="ppt_y"/>
                                          </p:val>
                                        </p:tav>
                                        <p:tav tm="100000">
                                          <p:val>
                                            <p:strVal val="0-ppt_h/2"/>
                                          </p:val>
                                        </p:tav>
                                      </p:tavLst>
                                    </p:anim>
                                    <p:set>
                                      <p:cBhvr>
                                        <p:cTn id="272" dur="1" fill="hold">
                                          <p:stCondLst>
                                            <p:cond delay="2999"/>
                                          </p:stCondLst>
                                        </p:cTn>
                                        <p:tgtEl>
                                          <p:spTgt spid="15"/>
                                        </p:tgtEl>
                                        <p:attrNameLst>
                                          <p:attrName>style.visibility</p:attrName>
                                        </p:attrNameLst>
                                      </p:cBhvr>
                                      <p:to>
                                        <p:strVal val="hidden"/>
                                      </p:to>
                                    </p:set>
                                  </p:childTnLst>
                                </p:cTn>
                              </p:par>
                              <p:par>
                                <p:cTn id="273" presetID="2" presetClass="exit" presetSubtype="1" fill="hold" grpId="3" nodeType="withEffect">
                                  <p:stCondLst>
                                    <p:cond delay="0"/>
                                  </p:stCondLst>
                                  <p:childTnLst>
                                    <p:anim calcmode="lin" valueType="num">
                                      <p:cBhvr additive="base">
                                        <p:cTn id="274" dur="3000"/>
                                        <p:tgtEl>
                                          <p:spTgt spid="16"/>
                                        </p:tgtEl>
                                        <p:attrNameLst>
                                          <p:attrName>ppt_x</p:attrName>
                                        </p:attrNameLst>
                                      </p:cBhvr>
                                      <p:tavLst>
                                        <p:tav tm="0">
                                          <p:val>
                                            <p:strVal val="ppt_x"/>
                                          </p:val>
                                        </p:tav>
                                        <p:tav tm="100000">
                                          <p:val>
                                            <p:strVal val="ppt_x"/>
                                          </p:val>
                                        </p:tav>
                                      </p:tavLst>
                                    </p:anim>
                                    <p:anim calcmode="lin" valueType="num">
                                      <p:cBhvr additive="base">
                                        <p:cTn id="275" dur="3000"/>
                                        <p:tgtEl>
                                          <p:spTgt spid="16"/>
                                        </p:tgtEl>
                                        <p:attrNameLst>
                                          <p:attrName>ppt_y</p:attrName>
                                        </p:attrNameLst>
                                      </p:cBhvr>
                                      <p:tavLst>
                                        <p:tav tm="0">
                                          <p:val>
                                            <p:strVal val="ppt_y"/>
                                          </p:val>
                                        </p:tav>
                                        <p:tav tm="100000">
                                          <p:val>
                                            <p:strVal val="0-ppt_h/2"/>
                                          </p:val>
                                        </p:tav>
                                      </p:tavLst>
                                    </p:anim>
                                    <p:set>
                                      <p:cBhvr>
                                        <p:cTn id="276" dur="1" fill="hold">
                                          <p:stCondLst>
                                            <p:cond delay="2999"/>
                                          </p:stCondLst>
                                        </p:cTn>
                                        <p:tgtEl>
                                          <p:spTgt spid="16"/>
                                        </p:tgtEl>
                                        <p:attrNameLst>
                                          <p:attrName>style.visibility</p:attrName>
                                        </p:attrNameLst>
                                      </p:cBhvr>
                                      <p:to>
                                        <p:strVal val="hidden"/>
                                      </p:to>
                                    </p:set>
                                  </p:childTnLst>
                                </p:cTn>
                              </p:par>
                              <p:par>
                                <p:cTn id="277" presetID="2" presetClass="exit" presetSubtype="1" fill="hold" grpId="3" nodeType="withEffect">
                                  <p:stCondLst>
                                    <p:cond delay="0"/>
                                  </p:stCondLst>
                                  <p:childTnLst>
                                    <p:anim calcmode="lin" valueType="num">
                                      <p:cBhvr additive="base">
                                        <p:cTn id="278" dur="3000"/>
                                        <p:tgtEl>
                                          <p:spTgt spid="17"/>
                                        </p:tgtEl>
                                        <p:attrNameLst>
                                          <p:attrName>ppt_x</p:attrName>
                                        </p:attrNameLst>
                                      </p:cBhvr>
                                      <p:tavLst>
                                        <p:tav tm="0">
                                          <p:val>
                                            <p:strVal val="ppt_x"/>
                                          </p:val>
                                        </p:tav>
                                        <p:tav tm="100000">
                                          <p:val>
                                            <p:strVal val="ppt_x"/>
                                          </p:val>
                                        </p:tav>
                                      </p:tavLst>
                                    </p:anim>
                                    <p:anim calcmode="lin" valueType="num">
                                      <p:cBhvr additive="base">
                                        <p:cTn id="279" dur="3000"/>
                                        <p:tgtEl>
                                          <p:spTgt spid="17"/>
                                        </p:tgtEl>
                                        <p:attrNameLst>
                                          <p:attrName>ppt_y</p:attrName>
                                        </p:attrNameLst>
                                      </p:cBhvr>
                                      <p:tavLst>
                                        <p:tav tm="0">
                                          <p:val>
                                            <p:strVal val="ppt_y"/>
                                          </p:val>
                                        </p:tav>
                                        <p:tav tm="100000">
                                          <p:val>
                                            <p:strVal val="0-ppt_h/2"/>
                                          </p:val>
                                        </p:tav>
                                      </p:tavLst>
                                    </p:anim>
                                    <p:set>
                                      <p:cBhvr>
                                        <p:cTn id="280" dur="1" fill="hold">
                                          <p:stCondLst>
                                            <p:cond delay="2999"/>
                                          </p:stCondLst>
                                        </p:cTn>
                                        <p:tgtEl>
                                          <p:spTgt spid="17"/>
                                        </p:tgtEl>
                                        <p:attrNameLst>
                                          <p:attrName>style.visibility</p:attrName>
                                        </p:attrNameLst>
                                      </p:cBhvr>
                                      <p:to>
                                        <p:strVal val="hidden"/>
                                      </p:to>
                                    </p:set>
                                  </p:childTnLst>
                                </p:cTn>
                              </p:par>
                              <p:par>
                                <p:cTn id="281" presetID="2" presetClass="exit" presetSubtype="1" fill="hold" grpId="3" nodeType="withEffect">
                                  <p:stCondLst>
                                    <p:cond delay="0"/>
                                  </p:stCondLst>
                                  <p:childTnLst>
                                    <p:anim calcmode="lin" valueType="num">
                                      <p:cBhvr additive="base">
                                        <p:cTn id="282" dur="3000"/>
                                        <p:tgtEl>
                                          <p:spTgt spid="18"/>
                                        </p:tgtEl>
                                        <p:attrNameLst>
                                          <p:attrName>ppt_x</p:attrName>
                                        </p:attrNameLst>
                                      </p:cBhvr>
                                      <p:tavLst>
                                        <p:tav tm="0">
                                          <p:val>
                                            <p:strVal val="ppt_x"/>
                                          </p:val>
                                        </p:tav>
                                        <p:tav tm="100000">
                                          <p:val>
                                            <p:strVal val="ppt_x"/>
                                          </p:val>
                                        </p:tav>
                                      </p:tavLst>
                                    </p:anim>
                                    <p:anim calcmode="lin" valueType="num">
                                      <p:cBhvr additive="base">
                                        <p:cTn id="283" dur="3000"/>
                                        <p:tgtEl>
                                          <p:spTgt spid="18"/>
                                        </p:tgtEl>
                                        <p:attrNameLst>
                                          <p:attrName>ppt_y</p:attrName>
                                        </p:attrNameLst>
                                      </p:cBhvr>
                                      <p:tavLst>
                                        <p:tav tm="0">
                                          <p:val>
                                            <p:strVal val="ppt_y"/>
                                          </p:val>
                                        </p:tav>
                                        <p:tav tm="100000">
                                          <p:val>
                                            <p:strVal val="0-ppt_h/2"/>
                                          </p:val>
                                        </p:tav>
                                      </p:tavLst>
                                    </p:anim>
                                    <p:set>
                                      <p:cBhvr>
                                        <p:cTn id="284" dur="1" fill="hold">
                                          <p:stCondLst>
                                            <p:cond delay="2999"/>
                                          </p:stCondLst>
                                        </p:cTn>
                                        <p:tgtEl>
                                          <p:spTgt spid="18"/>
                                        </p:tgtEl>
                                        <p:attrNameLst>
                                          <p:attrName>style.visibility</p:attrName>
                                        </p:attrNameLst>
                                      </p:cBhvr>
                                      <p:to>
                                        <p:strVal val="hidden"/>
                                      </p:to>
                                    </p:set>
                                  </p:childTnLst>
                                </p:cTn>
                              </p:par>
                              <p:par>
                                <p:cTn id="285" presetID="2" presetClass="exit" presetSubtype="1" fill="hold" grpId="3" nodeType="withEffect">
                                  <p:stCondLst>
                                    <p:cond delay="0"/>
                                  </p:stCondLst>
                                  <p:childTnLst>
                                    <p:anim calcmode="lin" valueType="num">
                                      <p:cBhvr additive="base">
                                        <p:cTn id="286" dur="3000"/>
                                        <p:tgtEl>
                                          <p:spTgt spid="19"/>
                                        </p:tgtEl>
                                        <p:attrNameLst>
                                          <p:attrName>ppt_x</p:attrName>
                                        </p:attrNameLst>
                                      </p:cBhvr>
                                      <p:tavLst>
                                        <p:tav tm="0">
                                          <p:val>
                                            <p:strVal val="ppt_x"/>
                                          </p:val>
                                        </p:tav>
                                        <p:tav tm="100000">
                                          <p:val>
                                            <p:strVal val="ppt_x"/>
                                          </p:val>
                                        </p:tav>
                                      </p:tavLst>
                                    </p:anim>
                                    <p:anim calcmode="lin" valueType="num">
                                      <p:cBhvr additive="base">
                                        <p:cTn id="287" dur="3000"/>
                                        <p:tgtEl>
                                          <p:spTgt spid="19"/>
                                        </p:tgtEl>
                                        <p:attrNameLst>
                                          <p:attrName>ppt_y</p:attrName>
                                        </p:attrNameLst>
                                      </p:cBhvr>
                                      <p:tavLst>
                                        <p:tav tm="0">
                                          <p:val>
                                            <p:strVal val="ppt_y"/>
                                          </p:val>
                                        </p:tav>
                                        <p:tav tm="100000">
                                          <p:val>
                                            <p:strVal val="0-ppt_h/2"/>
                                          </p:val>
                                        </p:tav>
                                      </p:tavLst>
                                    </p:anim>
                                    <p:set>
                                      <p:cBhvr>
                                        <p:cTn id="288" dur="1" fill="hold">
                                          <p:stCondLst>
                                            <p:cond delay="2999"/>
                                          </p:stCondLst>
                                        </p:cTn>
                                        <p:tgtEl>
                                          <p:spTgt spid="19"/>
                                        </p:tgtEl>
                                        <p:attrNameLst>
                                          <p:attrName>style.visibility</p:attrName>
                                        </p:attrNameLst>
                                      </p:cBhvr>
                                      <p:to>
                                        <p:strVal val="hidden"/>
                                      </p:to>
                                    </p:set>
                                  </p:childTnLst>
                                </p:cTn>
                              </p:par>
                              <p:par>
                                <p:cTn id="289" presetID="2" presetClass="exit" presetSubtype="1" fill="hold" grpId="3" nodeType="withEffect">
                                  <p:stCondLst>
                                    <p:cond delay="0"/>
                                  </p:stCondLst>
                                  <p:childTnLst>
                                    <p:anim calcmode="lin" valueType="num">
                                      <p:cBhvr additive="base">
                                        <p:cTn id="290" dur="3000"/>
                                        <p:tgtEl>
                                          <p:spTgt spid="20"/>
                                        </p:tgtEl>
                                        <p:attrNameLst>
                                          <p:attrName>ppt_x</p:attrName>
                                        </p:attrNameLst>
                                      </p:cBhvr>
                                      <p:tavLst>
                                        <p:tav tm="0">
                                          <p:val>
                                            <p:strVal val="ppt_x"/>
                                          </p:val>
                                        </p:tav>
                                        <p:tav tm="100000">
                                          <p:val>
                                            <p:strVal val="ppt_x"/>
                                          </p:val>
                                        </p:tav>
                                      </p:tavLst>
                                    </p:anim>
                                    <p:anim calcmode="lin" valueType="num">
                                      <p:cBhvr additive="base">
                                        <p:cTn id="291" dur="3000"/>
                                        <p:tgtEl>
                                          <p:spTgt spid="20"/>
                                        </p:tgtEl>
                                        <p:attrNameLst>
                                          <p:attrName>ppt_y</p:attrName>
                                        </p:attrNameLst>
                                      </p:cBhvr>
                                      <p:tavLst>
                                        <p:tav tm="0">
                                          <p:val>
                                            <p:strVal val="ppt_y"/>
                                          </p:val>
                                        </p:tav>
                                        <p:tav tm="100000">
                                          <p:val>
                                            <p:strVal val="0-ppt_h/2"/>
                                          </p:val>
                                        </p:tav>
                                      </p:tavLst>
                                    </p:anim>
                                    <p:set>
                                      <p:cBhvr>
                                        <p:cTn id="292" dur="1" fill="hold">
                                          <p:stCondLst>
                                            <p:cond delay="2999"/>
                                          </p:stCondLst>
                                        </p:cTn>
                                        <p:tgtEl>
                                          <p:spTgt spid="20"/>
                                        </p:tgtEl>
                                        <p:attrNameLst>
                                          <p:attrName>style.visibility</p:attrName>
                                        </p:attrNameLst>
                                      </p:cBhvr>
                                      <p:to>
                                        <p:strVal val="hidden"/>
                                      </p:to>
                                    </p:set>
                                  </p:childTnLst>
                                </p:cTn>
                              </p:par>
                              <p:par>
                                <p:cTn id="293" presetID="2" presetClass="exit" presetSubtype="1" fill="hold" grpId="3" nodeType="withEffect">
                                  <p:stCondLst>
                                    <p:cond delay="0"/>
                                  </p:stCondLst>
                                  <p:childTnLst>
                                    <p:anim calcmode="lin" valueType="num">
                                      <p:cBhvr additive="base">
                                        <p:cTn id="294" dur="3000"/>
                                        <p:tgtEl>
                                          <p:spTgt spid="21"/>
                                        </p:tgtEl>
                                        <p:attrNameLst>
                                          <p:attrName>ppt_x</p:attrName>
                                        </p:attrNameLst>
                                      </p:cBhvr>
                                      <p:tavLst>
                                        <p:tav tm="0">
                                          <p:val>
                                            <p:strVal val="ppt_x"/>
                                          </p:val>
                                        </p:tav>
                                        <p:tav tm="100000">
                                          <p:val>
                                            <p:strVal val="ppt_x"/>
                                          </p:val>
                                        </p:tav>
                                      </p:tavLst>
                                    </p:anim>
                                    <p:anim calcmode="lin" valueType="num">
                                      <p:cBhvr additive="base">
                                        <p:cTn id="295" dur="3000"/>
                                        <p:tgtEl>
                                          <p:spTgt spid="21"/>
                                        </p:tgtEl>
                                        <p:attrNameLst>
                                          <p:attrName>ppt_y</p:attrName>
                                        </p:attrNameLst>
                                      </p:cBhvr>
                                      <p:tavLst>
                                        <p:tav tm="0">
                                          <p:val>
                                            <p:strVal val="ppt_y"/>
                                          </p:val>
                                        </p:tav>
                                        <p:tav tm="100000">
                                          <p:val>
                                            <p:strVal val="0-ppt_h/2"/>
                                          </p:val>
                                        </p:tav>
                                      </p:tavLst>
                                    </p:anim>
                                    <p:set>
                                      <p:cBhvr>
                                        <p:cTn id="296" dur="1" fill="hold">
                                          <p:stCondLst>
                                            <p:cond delay="2999"/>
                                          </p:stCondLst>
                                        </p:cTn>
                                        <p:tgtEl>
                                          <p:spTgt spid="21"/>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3000"/>
                                        <p:tgtEl>
                                          <p:spTgt spid="22"/>
                                        </p:tgtEl>
                                        <p:attrNameLst>
                                          <p:attrName>ppt_x</p:attrName>
                                        </p:attrNameLst>
                                      </p:cBhvr>
                                      <p:tavLst>
                                        <p:tav tm="0">
                                          <p:val>
                                            <p:strVal val="ppt_x"/>
                                          </p:val>
                                        </p:tav>
                                        <p:tav tm="100000">
                                          <p:val>
                                            <p:strVal val="ppt_x"/>
                                          </p:val>
                                        </p:tav>
                                      </p:tavLst>
                                    </p:anim>
                                    <p:anim calcmode="lin" valueType="num">
                                      <p:cBhvr additive="base">
                                        <p:cTn id="299" dur="3000"/>
                                        <p:tgtEl>
                                          <p:spTgt spid="22"/>
                                        </p:tgtEl>
                                        <p:attrNameLst>
                                          <p:attrName>ppt_y</p:attrName>
                                        </p:attrNameLst>
                                      </p:cBhvr>
                                      <p:tavLst>
                                        <p:tav tm="0">
                                          <p:val>
                                            <p:strVal val="ppt_y"/>
                                          </p:val>
                                        </p:tav>
                                        <p:tav tm="100000">
                                          <p:val>
                                            <p:strVal val="0-ppt_h/2"/>
                                          </p:val>
                                        </p:tav>
                                      </p:tavLst>
                                    </p:anim>
                                    <p:set>
                                      <p:cBhvr>
                                        <p:cTn id="300" dur="1" fill="hold">
                                          <p:stCondLst>
                                            <p:cond delay="2999"/>
                                          </p:stCondLst>
                                        </p:cTn>
                                        <p:tgtEl>
                                          <p:spTgt spid="22"/>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3000"/>
                                        <p:tgtEl>
                                          <p:spTgt spid="23"/>
                                        </p:tgtEl>
                                        <p:attrNameLst>
                                          <p:attrName>ppt_x</p:attrName>
                                        </p:attrNameLst>
                                      </p:cBhvr>
                                      <p:tavLst>
                                        <p:tav tm="0">
                                          <p:val>
                                            <p:strVal val="ppt_x"/>
                                          </p:val>
                                        </p:tav>
                                        <p:tav tm="100000">
                                          <p:val>
                                            <p:strVal val="ppt_x"/>
                                          </p:val>
                                        </p:tav>
                                      </p:tavLst>
                                    </p:anim>
                                    <p:anim calcmode="lin" valueType="num">
                                      <p:cBhvr additive="base">
                                        <p:cTn id="303" dur="3000"/>
                                        <p:tgtEl>
                                          <p:spTgt spid="23"/>
                                        </p:tgtEl>
                                        <p:attrNameLst>
                                          <p:attrName>ppt_y</p:attrName>
                                        </p:attrNameLst>
                                      </p:cBhvr>
                                      <p:tavLst>
                                        <p:tav tm="0">
                                          <p:val>
                                            <p:strVal val="ppt_y"/>
                                          </p:val>
                                        </p:tav>
                                        <p:tav tm="100000">
                                          <p:val>
                                            <p:strVal val="0-ppt_h/2"/>
                                          </p:val>
                                        </p:tav>
                                      </p:tavLst>
                                    </p:anim>
                                    <p:set>
                                      <p:cBhvr>
                                        <p:cTn id="304" dur="1" fill="hold">
                                          <p:stCondLst>
                                            <p:cond delay="2999"/>
                                          </p:stCondLst>
                                        </p:cTn>
                                        <p:tgtEl>
                                          <p:spTgt spid="23"/>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3000"/>
                                        <p:tgtEl>
                                          <p:spTgt spid="24"/>
                                        </p:tgtEl>
                                        <p:attrNameLst>
                                          <p:attrName>ppt_x</p:attrName>
                                        </p:attrNameLst>
                                      </p:cBhvr>
                                      <p:tavLst>
                                        <p:tav tm="0">
                                          <p:val>
                                            <p:strVal val="ppt_x"/>
                                          </p:val>
                                        </p:tav>
                                        <p:tav tm="100000">
                                          <p:val>
                                            <p:strVal val="ppt_x"/>
                                          </p:val>
                                        </p:tav>
                                      </p:tavLst>
                                    </p:anim>
                                    <p:anim calcmode="lin" valueType="num">
                                      <p:cBhvr additive="base">
                                        <p:cTn id="307" dur="3000"/>
                                        <p:tgtEl>
                                          <p:spTgt spid="24"/>
                                        </p:tgtEl>
                                        <p:attrNameLst>
                                          <p:attrName>ppt_y</p:attrName>
                                        </p:attrNameLst>
                                      </p:cBhvr>
                                      <p:tavLst>
                                        <p:tav tm="0">
                                          <p:val>
                                            <p:strVal val="ppt_y"/>
                                          </p:val>
                                        </p:tav>
                                        <p:tav tm="100000">
                                          <p:val>
                                            <p:strVal val="0-ppt_h/2"/>
                                          </p:val>
                                        </p:tav>
                                      </p:tavLst>
                                    </p:anim>
                                    <p:set>
                                      <p:cBhvr>
                                        <p:cTn id="308" dur="1" fill="hold">
                                          <p:stCondLst>
                                            <p:cond delay="2999"/>
                                          </p:stCondLst>
                                        </p:cTn>
                                        <p:tgtEl>
                                          <p:spTgt spid="24"/>
                                        </p:tgtEl>
                                        <p:attrNameLst>
                                          <p:attrName>style.visibility</p:attrName>
                                        </p:attrNameLst>
                                      </p:cBhvr>
                                      <p:to>
                                        <p:strVal val="hidden"/>
                                      </p:to>
                                    </p:set>
                                  </p:childTnLst>
                                </p:cTn>
                              </p:par>
                              <p:par>
                                <p:cTn id="309" presetID="23" presetClass="entr" presetSubtype="272" fill="hold" nodeType="withEffect">
                                  <p:stCondLst>
                                    <p:cond delay="0"/>
                                  </p:stCondLst>
                                  <p:childTnLst>
                                    <p:set>
                                      <p:cBhvr>
                                        <p:cTn id="310" dur="1" fill="hold">
                                          <p:stCondLst>
                                            <p:cond delay="0"/>
                                          </p:stCondLst>
                                        </p:cTn>
                                        <p:tgtEl>
                                          <p:spTgt spid="4"/>
                                        </p:tgtEl>
                                        <p:attrNameLst>
                                          <p:attrName>style.visibility</p:attrName>
                                        </p:attrNameLst>
                                      </p:cBhvr>
                                      <p:to>
                                        <p:strVal val="visible"/>
                                      </p:to>
                                    </p:set>
                                    <p:anim calcmode="lin" valueType="num">
                                      <p:cBhvr>
                                        <p:cTn id="311" dur="3000" fill="hold"/>
                                        <p:tgtEl>
                                          <p:spTgt spid="4"/>
                                        </p:tgtEl>
                                        <p:attrNameLst>
                                          <p:attrName>ppt_w</p:attrName>
                                        </p:attrNameLst>
                                      </p:cBhvr>
                                      <p:tavLst>
                                        <p:tav tm="0">
                                          <p:val>
                                            <p:strVal val="2/3*#ppt_w"/>
                                          </p:val>
                                        </p:tav>
                                        <p:tav tm="100000">
                                          <p:val>
                                            <p:strVal val="#ppt_w"/>
                                          </p:val>
                                        </p:tav>
                                      </p:tavLst>
                                    </p:anim>
                                    <p:anim calcmode="lin" valueType="num">
                                      <p:cBhvr>
                                        <p:cTn id="312" dur="3000" fill="hold"/>
                                        <p:tgtEl>
                                          <p:spTgt spid="4"/>
                                        </p:tgtEl>
                                        <p:attrNameLst>
                                          <p:attrName>ppt_h</p:attrName>
                                        </p:attrNameLst>
                                      </p:cBhvr>
                                      <p:tavLst>
                                        <p:tav tm="0">
                                          <p:val>
                                            <p:strVal val="2/3*#ppt_h"/>
                                          </p:val>
                                        </p:tav>
                                        <p:tav tm="100000">
                                          <p:val>
                                            <p:strVal val="#ppt_h"/>
                                          </p:val>
                                        </p:tav>
                                      </p:tavLst>
                                    </p:anim>
                                  </p:childTnLst>
                                </p:cTn>
                              </p:par>
                              <p:par>
                                <p:cTn id="313" presetID="16" presetClass="entr" presetSubtype="42" fill="hold" nodeType="withEffect">
                                  <p:stCondLst>
                                    <p:cond delay="0"/>
                                  </p:stCondLst>
                                  <p:childTnLst>
                                    <p:set>
                                      <p:cBhvr>
                                        <p:cTn id="314" dur="1" fill="hold">
                                          <p:stCondLst>
                                            <p:cond delay="0"/>
                                          </p:stCondLst>
                                        </p:cTn>
                                        <p:tgtEl>
                                          <p:spTgt spid="4"/>
                                        </p:tgtEl>
                                        <p:attrNameLst>
                                          <p:attrName>style.visibility</p:attrName>
                                        </p:attrNameLst>
                                      </p:cBhvr>
                                      <p:to>
                                        <p:strVal val="visible"/>
                                      </p:to>
                                    </p:set>
                                    <p:animEffect transition="in" filter="barn(outHorizontal)">
                                      <p:cBhvr>
                                        <p:cTn id="3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Cataratas-del-Iguazu-Argentina.jpg"/>
          <p:cNvPicPr>
            <a:picLocks noChangeAspect="1"/>
          </p:cNvPicPr>
          <p:nvPr/>
        </p:nvPicPr>
        <p:blipFill>
          <a:blip r:embed="rId2"/>
          <a:stretch>
            <a:fillRect/>
          </a:stretch>
        </p:blipFill>
        <p:spPr>
          <a:xfrm>
            <a:off x="1571604" y="24"/>
            <a:ext cx="5786478" cy="6858000"/>
          </a:xfrm>
          <a:prstGeom prst="rect">
            <a:avLst/>
          </a:prstGeom>
          <a:gradFill>
            <a:gsLst>
              <a:gs pos="0">
                <a:srgbClr val="DDEBCF"/>
              </a:gs>
              <a:gs pos="50000">
                <a:srgbClr val="9CB86E"/>
              </a:gs>
              <a:gs pos="100000">
                <a:srgbClr val="156B13"/>
              </a:gs>
            </a:gsLst>
            <a:lin ang="5400000" scaled="0"/>
          </a:gradFill>
          <a:scene3d>
            <a:camera prst="orthographicFront"/>
            <a:lightRig rig="threePt" dir="t"/>
          </a:scene3d>
          <a:sp3d>
            <a:bevelT prst="angle"/>
          </a:sp3d>
        </p:spPr>
      </p:pic>
      <p:sp>
        <p:nvSpPr>
          <p:cNvPr id="5" name="4 Anillo"/>
          <p:cNvSpPr/>
          <p:nvPr/>
        </p:nvSpPr>
        <p:spPr>
          <a:xfrm>
            <a:off x="428596" y="-24"/>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28596" y="428580"/>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28596" y="857232"/>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28596" y="1285836"/>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1785926"/>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28596" y="2214530"/>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28596" y="2643182"/>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28596" y="3071786"/>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28596" y="3357538"/>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28596" y="3786142"/>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428596" y="4214794"/>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28596" y="4643398"/>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428596" y="5143488"/>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28596" y="5572092"/>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428596" y="6000744"/>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858148" y="0"/>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858148" y="428604"/>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858148" y="857256"/>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858148" y="1285860"/>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858148" y="1785950"/>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858148" y="2214554"/>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858148" y="2643206"/>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7858148" y="3071810"/>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7858148" y="3357562"/>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7858148" y="3786166"/>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a:off x="7858148" y="4214818"/>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a:off x="7858148" y="4643422"/>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a:off x="7858148" y="5143512"/>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a:off x="7858148" y="5572116"/>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a:off x="7858148" y="6000768"/>
            <a:ext cx="857256" cy="857256"/>
          </a:xfrm>
          <a:prstGeom prst="donut">
            <a:avLst>
              <a:gd name="adj" fmla="val 21263"/>
            </a:avLst>
          </a:prstGeom>
          <a:gradFill>
            <a:gsLst>
              <a:gs pos="0">
                <a:srgbClr val="DDEBCF"/>
              </a:gs>
              <a:gs pos="50000">
                <a:srgbClr val="9CB86E"/>
              </a:gs>
              <a:gs pos="100000">
                <a:srgbClr val="156B13"/>
              </a:gs>
            </a:gsLst>
            <a:lin ang="5400000" scaled="0"/>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Rectángulo"/>
          <p:cNvSpPr/>
          <p:nvPr/>
        </p:nvSpPr>
        <p:spPr>
          <a:xfrm>
            <a:off x="152400" y="15240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1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in)">
                                      <p:cBhvr>
                                        <p:cTn id="17" dur="3000"/>
                                        <p:tgtEl>
                                          <p:spTgt spid="6"/>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3000" fill="hold"/>
                                        <p:tgtEl>
                                          <p:spTgt spid="6"/>
                                        </p:tgtEl>
                                        <p:attrNameLst>
                                          <p:attrName>ppt_x</p:attrName>
                                        </p:attrNameLst>
                                      </p:cBhvr>
                                      <p:tavLst>
                                        <p:tav tm="0">
                                          <p:val>
                                            <p:strVal val="#ppt_x"/>
                                          </p:val>
                                        </p:tav>
                                        <p:tav tm="100000">
                                          <p:val>
                                            <p:strVal val="#ppt_x"/>
                                          </p:val>
                                        </p:tav>
                                      </p:tavLst>
                                    </p:anim>
                                    <p:anim calcmode="lin" valueType="num">
                                      <p:cBhvr additive="base">
                                        <p:cTn id="21" dur="3000" fill="hold"/>
                                        <p:tgtEl>
                                          <p:spTgt spid="6"/>
                                        </p:tgtEl>
                                        <p:attrNameLst>
                                          <p:attrName>ppt_y</p:attrName>
                                        </p:attrNameLst>
                                      </p:cBhvr>
                                      <p:tavLst>
                                        <p:tav tm="0">
                                          <p:val>
                                            <p:strVal val="1+#ppt_h/2"/>
                                          </p:val>
                                        </p:tav>
                                        <p:tav tm="100000">
                                          <p:val>
                                            <p:strVal val="#ppt_y"/>
                                          </p:val>
                                        </p:tav>
                                      </p:tavLst>
                                    </p:anim>
                                  </p:childTnLst>
                                </p:cTn>
                              </p:par>
                              <p:par>
                                <p:cTn id="22" presetID="13"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plus(in)">
                                      <p:cBhvr>
                                        <p:cTn id="24" dur="3000"/>
                                        <p:tgtEl>
                                          <p:spTgt spid="7"/>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13"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plus(in)">
                                      <p:cBhvr>
                                        <p:cTn id="31" dur="3000"/>
                                        <p:tgtEl>
                                          <p:spTgt spid="8"/>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plus(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3"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13"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plus(in)">
                                      <p:cBhvr>
                                        <p:cTn id="52" dur="3000"/>
                                        <p:tgtEl>
                                          <p:spTgt spid="11"/>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13"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plus(in)">
                                      <p:cBhvr>
                                        <p:cTn id="59" dur="3000"/>
                                        <p:tgtEl>
                                          <p:spTgt spid="12"/>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13"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plus(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plus(in)">
                                      <p:cBhvr>
                                        <p:cTn id="73" dur="3000"/>
                                        <p:tgtEl>
                                          <p:spTgt spid="1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ppt_x"/>
                                          </p:val>
                                        </p:tav>
                                        <p:tav tm="100000">
                                          <p:val>
                                            <p:strVal val="#ppt_x"/>
                                          </p:val>
                                        </p:tav>
                                      </p:tavLst>
                                    </p:anim>
                                    <p:anim calcmode="lin" valueType="num">
                                      <p:cBhvr additive="base">
                                        <p:cTn id="77" dur="3000" fill="hold"/>
                                        <p:tgtEl>
                                          <p:spTgt spid="14"/>
                                        </p:tgtEl>
                                        <p:attrNameLst>
                                          <p:attrName>ppt_y</p:attrName>
                                        </p:attrNameLst>
                                      </p:cBhvr>
                                      <p:tavLst>
                                        <p:tav tm="0">
                                          <p:val>
                                            <p:strVal val="1+#ppt_h/2"/>
                                          </p:val>
                                        </p:tav>
                                        <p:tav tm="100000">
                                          <p:val>
                                            <p:strVal val="#ppt_y"/>
                                          </p:val>
                                        </p:tav>
                                      </p:tavLst>
                                    </p:anim>
                                  </p:childTnLst>
                                </p:cTn>
                              </p:par>
                              <p:par>
                                <p:cTn id="78" presetID="13"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plus(in)">
                                      <p:cBhvr>
                                        <p:cTn id="80" dur="3000"/>
                                        <p:tgtEl>
                                          <p:spTgt spid="15"/>
                                        </p:tgtEl>
                                      </p:cBhvr>
                                    </p:animEffect>
                                  </p:childTnLst>
                                </p:cTn>
                              </p:par>
                              <p:par>
                                <p:cTn id="81" presetID="2" presetClass="entr" presetSubtype="4"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ppt_x"/>
                                          </p:val>
                                        </p:tav>
                                        <p:tav tm="100000">
                                          <p:val>
                                            <p:strVal val="#ppt_x"/>
                                          </p:val>
                                        </p:tav>
                                      </p:tavLst>
                                    </p:anim>
                                    <p:anim calcmode="lin" valueType="num">
                                      <p:cBhvr additive="base">
                                        <p:cTn id="84" dur="3000" fill="hold"/>
                                        <p:tgtEl>
                                          <p:spTgt spid="15"/>
                                        </p:tgtEl>
                                        <p:attrNameLst>
                                          <p:attrName>ppt_y</p:attrName>
                                        </p:attrNameLst>
                                      </p:cBhvr>
                                      <p:tavLst>
                                        <p:tav tm="0">
                                          <p:val>
                                            <p:strVal val="1+#ppt_h/2"/>
                                          </p:val>
                                        </p:tav>
                                        <p:tav tm="100000">
                                          <p:val>
                                            <p:strVal val="#ppt_y"/>
                                          </p:val>
                                        </p:tav>
                                      </p:tavLst>
                                    </p:anim>
                                  </p:childTnLst>
                                </p:cTn>
                              </p:par>
                              <p:par>
                                <p:cTn id="85" presetID="13"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3000"/>
                                        <p:tgtEl>
                                          <p:spTgt spid="16"/>
                                        </p:tgtEl>
                                      </p:cBhvr>
                                    </p:animEffect>
                                  </p:childTnLst>
                                </p:cTn>
                              </p:par>
                              <p:par>
                                <p:cTn id="88" presetID="2" presetClass="entr" presetSubtype="4"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1+#ppt_h/2"/>
                                          </p:val>
                                        </p:tav>
                                        <p:tav tm="100000">
                                          <p:val>
                                            <p:strVal val="#ppt_y"/>
                                          </p:val>
                                        </p:tav>
                                      </p:tavLst>
                                    </p:anim>
                                  </p:childTnLst>
                                </p:cTn>
                              </p:par>
                              <p:par>
                                <p:cTn id="92" presetID="13"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plus(in)">
                                      <p:cBhvr>
                                        <p:cTn id="94" dur="3000"/>
                                        <p:tgtEl>
                                          <p:spTgt spid="17"/>
                                        </p:tgtEl>
                                      </p:cBhvr>
                                    </p:animEffect>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13"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plus(in)">
                                      <p:cBhvr>
                                        <p:cTn id="101" dur="3000"/>
                                        <p:tgtEl>
                                          <p:spTgt spid="18"/>
                                        </p:tgtEl>
                                      </p:cBhvr>
                                    </p:animEffect>
                                  </p:childTnLst>
                                </p:cTn>
                              </p:par>
                              <p:par>
                                <p:cTn id="102" presetID="2" presetClass="entr" presetSubtype="4"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ppt_x"/>
                                          </p:val>
                                        </p:tav>
                                        <p:tav tm="100000">
                                          <p:val>
                                            <p:strVal val="#ppt_x"/>
                                          </p:val>
                                        </p:tav>
                                      </p:tavLst>
                                    </p:anim>
                                    <p:anim calcmode="lin" valueType="num">
                                      <p:cBhvr additive="base">
                                        <p:cTn id="105" dur="3000" fill="hold"/>
                                        <p:tgtEl>
                                          <p:spTgt spid="18"/>
                                        </p:tgtEl>
                                        <p:attrNameLst>
                                          <p:attrName>ppt_y</p:attrName>
                                        </p:attrNameLst>
                                      </p:cBhvr>
                                      <p:tavLst>
                                        <p:tav tm="0">
                                          <p:val>
                                            <p:strVal val="1+#ppt_h/2"/>
                                          </p:val>
                                        </p:tav>
                                        <p:tav tm="100000">
                                          <p:val>
                                            <p:strVal val="#ppt_y"/>
                                          </p:val>
                                        </p:tav>
                                      </p:tavLst>
                                    </p:anim>
                                  </p:childTnLst>
                                </p:cTn>
                              </p:par>
                              <p:par>
                                <p:cTn id="106" presetID="13"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plus(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13" presetClass="entr" presetSubtype="16" fill="hold" grpId="0" nodeType="withEffect">
                                  <p:stCondLst>
                                    <p:cond delay="0"/>
                                  </p:stCondLst>
                                  <p:childTnLst>
                                    <p:set>
                                      <p:cBhvr>
                                        <p:cTn id="114" dur="1" fill="hold">
                                          <p:stCondLst>
                                            <p:cond delay="0"/>
                                          </p:stCondLst>
                                        </p:cTn>
                                        <p:tgtEl>
                                          <p:spTgt spid="21"/>
                                        </p:tgtEl>
                                        <p:attrNameLst>
                                          <p:attrName>style.visibility</p:attrName>
                                        </p:attrNameLst>
                                      </p:cBhvr>
                                      <p:to>
                                        <p:strVal val="visible"/>
                                      </p:to>
                                    </p:set>
                                    <p:animEffect transition="in" filter="plus(in)">
                                      <p:cBhvr>
                                        <p:cTn id="115" dur="3000"/>
                                        <p:tgtEl>
                                          <p:spTgt spid="21"/>
                                        </p:tgtEl>
                                      </p:cBhvr>
                                    </p:animEffect>
                                  </p:childTnLst>
                                </p:cTn>
                              </p:par>
                              <p:par>
                                <p:cTn id="116" presetID="2" presetClass="entr" presetSubtype="4" fill="hold" grpId="1"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3000" fill="hold"/>
                                        <p:tgtEl>
                                          <p:spTgt spid="21"/>
                                        </p:tgtEl>
                                        <p:attrNameLst>
                                          <p:attrName>ppt_x</p:attrName>
                                        </p:attrNameLst>
                                      </p:cBhvr>
                                      <p:tavLst>
                                        <p:tav tm="0">
                                          <p:val>
                                            <p:strVal val="#ppt_x"/>
                                          </p:val>
                                        </p:tav>
                                        <p:tav tm="100000">
                                          <p:val>
                                            <p:strVal val="#ppt_x"/>
                                          </p:val>
                                        </p:tav>
                                      </p:tavLst>
                                    </p:anim>
                                    <p:anim calcmode="lin" valueType="num">
                                      <p:cBhvr additive="base">
                                        <p:cTn id="119" dur="3000" fill="hold"/>
                                        <p:tgtEl>
                                          <p:spTgt spid="21"/>
                                        </p:tgtEl>
                                        <p:attrNameLst>
                                          <p:attrName>ppt_y</p:attrName>
                                        </p:attrNameLst>
                                      </p:cBhvr>
                                      <p:tavLst>
                                        <p:tav tm="0">
                                          <p:val>
                                            <p:strVal val="1+#ppt_h/2"/>
                                          </p:val>
                                        </p:tav>
                                        <p:tav tm="100000">
                                          <p:val>
                                            <p:strVal val="#ppt_y"/>
                                          </p:val>
                                        </p:tav>
                                      </p:tavLst>
                                    </p:anim>
                                  </p:childTnLst>
                                </p:cTn>
                              </p:par>
                              <p:par>
                                <p:cTn id="120" presetID="13" presetClass="entr" presetSubtype="1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Effect transition="in" filter="plus(in)">
                                      <p:cBhvr>
                                        <p:cTn id="122" dur="3000"/>
                                        <p:tgtEl>
                                          <p:spTgt spid="22"/>
                                        </p:tgtEl>
                                      </p:cBhvr>
                                    </p:animEffect>
                                  </p:childTnLst>
                                </p:cTn>
                              </p:par>
                              <p:par>
                                <p:cTn id="123" presetID="2" presetClass="entr" presetSubtype="4" fill="hold" grpId="1" nodeType="withEffect">
                                  <p:stCondLst>
                                    <p:cond delay="0"/>
                                  </p:stCondLst>
                                  <p:childTnLst>
                                    <p:set>
                                      <p:cBhvr>
                                        <p:cTn id="124" dur="1" fill="hold">
                                          <p:stCondLst>
                                            <p:cond delay="0"/>
                                          </p:stCondLst>
                                        </p:cTn>
                                        <p:tgtEl>
                                          <p:spTgt spid="22"/>
                                        </p:tgtEl>
                                        <p:attrNameLst>
                                          <p:attrName>style.visibility</p:attrName>
                                        </p:attrNameLst>
                                      </p:cBhvr>
                                      <p:to>
                                        <p:strVal val="visible"/>
                                      </p:to>
                                    </p:set>
                                    <p:anim calcmode="lin" valueType="num">
                                      <p:cBhvr additive="base">
                                        <p:cTn id="125" dur="3000" fill="hold"/>
                                        <p:tgtEl>
                                          <p:spTgt spid="22"/>
                                        </p:tgtEl>
                                        <p:attrNameLst>
                                          <p:attrName>ppt_x</p:attrName>
                                        </p:attrNameLst>
                                      </p:cBhvr>
                                      <p:tavLst>
                                        <p:tav tm="0">
                                          <p:val>
                                            <p:strVal val="#ppt_x"/>
                                          </p:val>
                                        </p:tav>
                                        <p:tav tm="100000">
                                          <p:val>
                                            <p:strVal val="#ppt_x"/>
                                          </p:val>
                                        </p:tav>
                                      </p:tavLst>
                                    </p:anim>
                                    <p:anim calcmode="lin" valueType="num">
                                      <p:cBhvr additive="base">
                                        <p:cTn id="126" dur="3000" fill="hold"/>
                                        <p:tgtEl>
                                          <p:spTgt spid="22"/>
                                        </p:tgtEl>
                                        <p:attrNameLst>
                                          <p:attrName>ppt_y</p:attrName>
                                        </p:attrNameLst>
                                      </p:cBhvr>
                                      <p:tavLst>
                                        <p:tav tm="0">
                                          <p:val>
                                            <p:strVal val="1+#ppt_h/2"/>
                                          </p:val>
                                        </p:tav>
                                        <p:tav tm="100000">
                                          <p:val>
                                            <p:strVal val="#ppt_y"/>
                                          </p:val>
                                        </p:tav>
                                      </p:tavLst>
                                    </p:anim>
                                  </p:childTnLst>
                                </p:cTn>
                              </p:par>
                              <p:par>
                                <p:cTn id="127" presetID="13" presetClass="entr" presetSubtype="16"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Effect transition="in" filter="plus(in)">
                                      <p:cBhvr>
                                        <p:cTn id="129" dur="3000"/>
                                        <p:tgtEl>
                                          <p:spTgt spid="23"/>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3"/>
                                        </p:tgtEl>
                                        <p:attrNameLst>
                                          <p:attrName>style.visibility</p:attrName>
                                        </p:attrNameLst>
                                      </p:cBhvr>
                                      <p:to>
                                        <p:strVal val="visible"/>
                                      </p:to>
                                    </p:set>
                                    <p:anim calcmode="lin" valueType="num">
                                      <p:cBhvr additive="base">
                                        <p:cTn id="132" dur="3000" fill="hold"/>
                                        <p:tgtEl>
                                          <p:spTgt spid="23"/>
                                        </p:tgtEl>
                                        <p:attrNameLst>
                                          <p:attrName>ppt_x</p:attrName>
                                        </p:attrNameLst>
                                      </p:cBhvr>
                                      <p:tavLst>
                                        <p:tav tm="0">
                                          <p:val>
                                            <p:strVal val="#ppt_x"/>
                                          </p:val>
                                        </p:tav>
                                        <p:tav tm="100000">
                                          <p:val>
                                            <p:strVal val="#ppt_x"/>
                                          </p:val>
                                        </p:tav>
                                      </p:tavLst>
                                    </p:anim>
                                    <p:anim calcmode="lin" valueType="num">
                                      <p:cBhvr additive="base">
                                        <p:cTn id="133" dur="3000" fill="hold"/>
                                        <p:tgtEl>
                                          <p:spTgt spid="23"/>
                                        </p:tgtEl>
                                        <p:attrNameLst>
                                          <p:attrName>ppt_y</p:attrName>
                                        </p:attrNameLst>
                                      </p:cBhvr>
                                      <p:tavLst>
                                        <p:tav tm="0">
                                          <p:val>
                                            <p:strVal val="1+#ppt_h/2"/>
                                          </p:val>
                                        </p:tav>
                                        <p:tav tm="100000">
                                          <p:val>
                                            <p:strVal val="#ppt_y"/>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24"/>
                                        </p:tgtEl>
                                        <p:attrNameLst>
                                          <p:attrName>style.visibility</p:attrName>
                                        </p:attrNameLst>
                                      </p:cBhvr>
                                      <p:to>
                                        <p:strVal val="visible"/>
                                      </p:to>
                                    </p:set>
                                    <p:animEffect transition="in" filter="plus(in)">
                                      <p:cBhvr>
                                        <p:cTn id="136" dur="3000"/>
                                        <p:tgtEl>
                                          <p:spTgt spid="24"/>
                                        </p:tgtEl>
                                      </p:cBhvr>
                                    </p:animEffect>
                                  </p:childTnLst>
                                </p:cTn>
                              </p:par>
                              <p:par>
                                <p:cTn id="137" presetID="2" presetClass="entr" presetSubtype="4" fill="hold" grpId="1" nodeType="withEffect">
                                  <p:stCondLst>
                                    <p:cond delay="0"/>
                                  </p:stCondLst>
                                  <p:childTnLst>
                                    <p:set>
                                      <p:cBhvr>
                                        <p:cTn id="138" dur="1" fill="hold">
                                          <p:stCondLst>
                                            <p:cond delay="0"/>
                                          </p:stCondLst>
                                        </p:cTn>
                                        <p:tgtEl>
                                          <p:spTgt spid="24"/>
                                        </p:tgtEl>
                                        <p:attrNameLst>
                                          <p:attrName>style.visibility</p:attrName>
                                        </p:attrNameLst>
                                      </p:cBhvr>
                                      <p:to>
                                        <p:strVal val="visible"/>
                                      </p:to>
                                    </p:set>
                                    <p:anim calcmode="lin" valueType="num">
                                      <p:cBhvr additive="base">
                                        <p:cTn id="139" dur="3000" fill="hold"/>
                                        <p:tgtEl>
                                          <p:spTgt spid="24"/>
                                        </p:tgtEl>
                                        <p:attrNameLst>
                                          <p:attrName>ppt_x</p:attrName>
                                        </p:attrNameLst>
                                      </p:cBhvr>
                                      <p:tavLst>
                                        <p:tav tm="0">
                                          <p:val>
                                            <p:strVal val="#ppt_x"/>
                                          </p:val>
                                        </p:tav>
                                        <p:tav tm="100000">
                                          <p:val>
                                            <p:strVal val="#ppt_x"/>
                                          </p:val>
                                        </p:tav>
                                      </p:tavLst>
                                    </p:anim>
                                    <p:anim calcmode="lin" valueType="num">
                                      <p:cBhvr additive="base">
                                        <p:cTn id="140" dur="3000" fill="hold"/>
                                        <p:tgtEl>
                                          <p:spTgt spid="24"/>
                                        </p:tgtEl>
                                        <p:attrNameLst>
                                          <p:attrName>ppt_y</p:attrName>
                                        </p:attrNameLst>
                                      </p:cBhvr>
                                      <p:tavLst>
                                        <p:tav tm="0">
                                          <p:val>
                                            <p:strVal val="1+#ppt_h/2"/>
                                          </p:val>
                                        </p:tav>
                                        <p:tav tm="100000">
                                          <p:val>
                                            <p:strVal val="#ppt_y"/>
                                          </p:val>
                                        </p:tav>
                                      </p:tavLst>
                                    </p:anim>
                                  </p:childTnLst>
                                </p:cTn>
                              </p:par>
                              <p:par>
                                <p:cTn id="141" presetID="13" presetClass="entr" presetSubtype="16" fill="hold" grpId="0" nodeType="withEffect">
                                  <p:stCondLst>
                                    <p:cond delay="0"/>
                                  </p:stCondLst>
                                  <p:childTnLst>
                                    <p:set>
                                      <p:cBhvr>
                                        <p:cTn id="142" dur="1" fill="hold">
                                          <p:stCondLst>
                                            <p:cond delay="0"/>
                                          </p:stCondLst>
                                        </p:cTn>
                                        <p:tgtEl>
                                          <p:spTgt spid="25"/>
                                        </p:tgtEl>
                                        <p:attrNameLst>
                                          <p:attrName>style.visibility</p:attrName>
                                        </p:attrNameLst>
                                      </p:cBhvr>
                                      <p:to>
                                        <p:strVal val="visible"/>
                                      </p:to>
                                    </p:set>
                                    <p:animEffect transition="in" filter="plus(in)">
                                      <p:cBhvr>
                                        <p:cTn id="143" dur="3000"/>
                                        <p:tgtEl>
                                          <p:spTgt spid="25"/>
                                        </p:tgtEl>
                                      </p:cBhvr>
                                    </p:animEffect>
                                  </p:childTnLst>
                                </p:cTn>
                              </p:par>
                              <p:par>
                                <p:cTn id="144" presetID="2" presetClass="entr" presetSubtype="4" fill="hold" grpId="1" nodeType="withEffect">
                                  <p:stCondLst>
                                    <p:cond delay="0"/>
                                  </p:stCondLst>
                                  <p:childTnLst>
                                    <p:set>
                                      <p:cBhvr>
                                        <p:cTn id="145" dur="1" fill="hold">
                                          <p:stCondLst>
                                            <p:cond delay="0"/>
                                          </p:stCondLst>
                                        </p:cTn>
                                        <p:tgtEl>
                                          <p:spTgt spid="25"/>
                                        </p:tgtEl>
                                        <p:attrNameLst>
                                          <p:attrName>style.visibility</p:attrName>
                                        </p:attrNameLst>
                                      </p:cBhvr>
                                      <p:to>
                                        <p:strVal val="visible"/>
                                      </p:to>
                                    </p:set>
                                    <p:anim calcmode="lin" valueType="num">
                                      <p:cBhvr additive="base">
                                        <p:cTn id="146" dur="3000" fill="hold"/>
                                        <p:tgtEl>
                                          <p:spTgt spid="25"/>
                                        </p:tgtEl>
                                        <p:attrNameLst>
                                          <p:attrName>ppt_x</p:attrName>
                                        </p:attrNameLst>
                                      </p:cBhvr>
                                      <p:tavLst>
                                        <p:tav tm="0">
                                          <p:val>
                                            <p:strVal val="#ppt_x"/>
                                          </p:val>
                                        </p:tav>
                                        <p:tav tm="100000">
                                          <p:val>
                                            <p:strVal val="#ppt_x"/>
                                          </p:val>
                                        </p:tav>
                                      </p:tavLst>
                                    </p:anim>
                                    <p:anim calcmode="lin" valueType="num">
                                      <p:cBhvr additive="base">
                                        <p:cTn id="147" dur="3000" fill="hold"/>
                                        <p:tgtEl>
                                          <p:spTgt spid="25"/>
                                        </p:tgtEl>
                                        <p:attrNameLst>
                                          <p:attrName>ppt_y</p:attrName>
                                        </p:attrNameLst>
                                      </p:cBhvr>
                                      <p:tavLst>
                                        <p:tav tm="0">
                                          <p:val>
                                            <p:strVal val="1+#ppt_h/2"/>
                                          </p:val>
                                        </p:tav>
                                        <p:tav tm="100000">
                                          <p:val>
                                            <p:strVal val="#ppt_y"/>
                                          </p:val>
                                        </p:tav>
                                      </p:tavLst>
                                    </p:anim>
                                  </p:childTnLst>
                                </p:cTn>
                              </p:par>
                              <p:par>
                                <p:cTn id="148" presetID="13" presetClass="entr" presetSubtype="16" fill="hold" grpId="0" nodeType="withEffect">
                                  <p:stCondLst>
                                    <p:cond delay="0"/>
                                  </p:stCondLst>
                                  <p:childTnLst>
                                    <p:set>
                                      <p:cBhvr>
                                        <p:cTn id="149" dur="1" fill="hold">
                                          <p:stCondLst>
                                            <p:cond delay="0"/>
                                          </p:stCondLst>
                                        </p:cTn>
                                        <p:tgtEl>
                                          <p:spTgt spid="26"/>
                                        </p:tgtEl>
                                        <p:attrNameLst>
                                          <p:attrName>style.visibility</p:attrName>
                                        </p:attrNameLst>
                                      </p:cBhvr>
                                      <p:to>
                                        <p:strVal val="visible"/>
                                      </p:to>
                                    </p:set>
                                    <p:animEffect transition="in" filter="plus(in)">
                                      <p:cBhvr>
                                        <p:cTn id="150" dur="3000"/>
                                        <p:tgtEl>
                                          <p:spTgt spid="26"/>
                                        </p:tgtEl>
                                      </p:cBhvr>
                                    </p:animEffect>
                                  </p:childTnLst>
                                </p:cTn>
                              </p:par>
                              <p:par>
                                <p:cTn id="151" presetID="2" presetClass="entr" presetSubtype="4" fill="hold" grpId="1"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3000" fill="hold"/>
                                        <p:tgtEl>
                                          <p:spTgt spid="26"/>
                                        </p:tgtEl>
                                        <p:attrNameLst>
                                          <p:attrName>ppt_x</p:attrName>
                                        </p:attrNameLst>
                                      </p:cBhvr>
                                      <p:tavLst>
                                        <p:tav tm="0">
                                          <p:val>
                                            <p:strVal val="#ppt_x"/>
                                          </p:val>
                                        </p:tav>
                                        <p:tav tm="100000">
                                          <p:val>
                                            <p:strVal val="#ppt_x"/>
                                          </p:val>
                                        </p:tav>
                                      </p:tavLst>
                                    </p:anim>
                                    <p:anim calcmode="lin" valueType="num">
                                      <p:cBhvr additive="base">
                                        <p:cTn id="154" dur="3000" fill="hold"/>
                                        <p:tgtEl>
                                          <p:spTgt spid="26"/>
                                        </p:tgtEl>
                                        <p:attrNameLst>
                                          <p:attrName>ppt_y</p:attrName>
                                        </p:attrNameLst>
                                      </p:cBhvr>
                                      <p:tavLst>
                                        <p:tav tm="0">
                                          <p:val>
                                            <p:strVal val="1+#ppt_h/2"/>
                                          </p:val>
                                        </p:tav>
                                        <p:tav tm="100000">
                                          <p:val>
                                            <p:strVal val="#ppt_y"/>
                                          </p:val>
                                        </p:tav>
                                      </p:tavLst>
                                    </p:anim>
                                  </p:childTnLst>
                                </p:cTn>
                              </p:par>
                              <p:par>
                                <p:cTn id="155" presetID="13" presetClass="entr" presetSubtype="16" fill="hold" grpId="0" nodeType="withEffect">
                                  <p:stCondLst>
                                    <p:cond delay="0"/>
                                  </p:stCondLst>
                                  <p:childTnLst>
                                    <p:set>
                                      <p:cBhvr>
                                        <p:cTn id="156" dur="1" fill="hold">
                                          <p:stCondLst>
                                            <p:cond delay="0"/>
                                          </p:stCondLst>
                                        </p:cTn>
                                        <p:tgtEl>
                                          <p:spTgt spid="27"/>
                                        </p:tgtEl>
                                        <p:attrNameLst>
                                          <p:attrName>style.visibility</p:attrName>
                                        </p:attrNameLst>
                                      </p:cBhvr>
                                      <p:to>
                                        <p:strVal val="visible"/>
                                      </p:to>
                                    </p:set>
                                    <p:animEffect transition="in" filter="plus(in)">
                                      <p:cBhvr>
                                        <p:cTn id="157" dur="3000"/>
                                        <p:tgtEl>
                                          <p:spTgt spid="27"/>
                                        </p:tgtEl>
                                      </p:cBhvr>
                                    </p:animEffect>
                                  </p:childTnLst>
                                </p:cTn>
                              </p:par>
                              <p:par>
                                <p:cTn id="158" presetID="2" presetClass="entr" presetSubtype="4" fill="hold" grpId="1" nodeType="withEffect">
                                  <p:stCondLst>
                                    <p:cond delay="0"/>
                                  </p:stCondLst>
                                  <p:childTnLst>
                                    <p:set>
                                      <p:cBhvr>
                                        <p:cTn id="159" dur="1" fill="hold">
                                          <p:stCondLst>
                                            <p:cond delay="0"/>
                                          </p:stCondLst>
                                        </p:cTn>
                                        <p:tgtEl>
                                          <p:spTgt spid="27"/>
                                        </p:tgtEl>
                                        <p:attrNameLst>
                                          <p:attrName>style.visibility</p:attrName>
                                        </p:attrNameLst>
                                      </p:cBhvr>
                                      <p:to>
                                        <p:strVal val="visible"/>
                                      </p:to>
                                    </p:set>
                                    <p:anim calcmode="lin" valueType="num">
                                      <p:cBhvr additive="base">
                                        <p:cTn id="160" dur="3000" fill="hold"/>
                                        <p:tgtEl>
                                          <p:spTgt spid="27"/>
                                        </p:tgtEl>
                                        <p:attrNameLst>
                                          <p:attrName>ppt_x</p:attrName>
                                        </p:attrNameLst>
                                      </p:cBhvr>
                                      <p:tavLst>
                                        <p:tav tm="0">
                                          <p:val>
                                            <p:strVal val="#ppt_x"/>
                                          </p:val>
                                        </p:tav>
                                        <p:tav tm="100000">
                                          <p:val>
                                            <p:strVal val="#ppt_x"/>
                                          </p:val>
                                        </p:tav>
                                      </p:tavLst>
                                    </p:anim>
                                    <p:anim calcmode="lin" valueType="num">
                                      <p:cBhvr additive="base">
                                        <p:cTn id="161" dur="3000" fill="hold"/>
                                        <p:tgtEl>
                                          <p:spTgt spid="27"/>
                                        </p:tgtEl>
                                        <p:attrNameLst>
                                          <p:attrName>ppt_y</p:attrName>
                                        </p:attrNameLst>
                                      </p:cBhvr>
                                      <p:tavLst>
                                        <p:tav tm="0">
                                          <p:val>
                                            <p:strVal val="1+#ppt_h/2"/>
                                          </p:val>
                                        </p:tav>
                                        <p:tav tm="100000">
                                          <p:val>
                                            <p:strVal val="#ppt_y"/>
                                          </p:val>
                                        </p:tav>
                                      </p:tavLst>
                                    </p:anim>
                                  </p:childTnLst>
                                </p:cTn>
                              </p:par>
                              <p:par>
                                <p:cTn id="162" presetID="13" presetClass="entr" presetSubtype="16" fill="hold" grpId="0" nodeType="withEffect">
                                  <p:stCondLst>
                                    <p:cond delay="0"/>
                                  </p:stCondLst>
                                  <p:childTnLst>
                                    <p:set>
                                      <p:cBhvr>
                                        <p:cTn id="163" dur="1" fill="hold">
                                          <p:stCondLst>
                                            <p:cond delay="0"/>
                                          </p:stCondLst>
                                        </p:cTn>
                                        <p:tgtEl>
                                          <p:spTgt spid="28"/>
                                        </p:tgtEl>
                                        <p:attrNameLst>
                                          <p:attrName>style.visibility</p:attrName>
                                        </p:attrNameLst>
                                      </p:cBhvr>
                                      <p:to>
                                        <p:strVal val="visible"/>
                                      </p:to>
                                    </p:set>
                                    <p:animEffect transition="in" filter="plus(in)">
                                      <p:cBhvr>
                                        <p:cTn id="164" dur="3000"/>
                                        <p:tgtEl>
                                          <p:spTgt spid="28"/>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8"/>
                                        </p:tgtEl>
                                        <p:attrNameLst>
                                          <p:attrName>style.visibility</p:attrName>
                                        </p:attrNameLst>
                                      </p:cBhvr>
                                      <p:to>
                                        <p:strVal val="visible"/>
                                      </p:to>
                                    </p:set>
                                    <p:anim calcmode="lin" valueType="num">
                                      <p:cBhvr additive="base">
                                        <p:cTn id="167" dur="3000" fill="hold"/>
                                        <p:tgtEl>
                                          <p:spTgt spid="28"/>
                                        </p:tgtEl>
                                        <p:attrNameLst>
                                          <p:attrName>ppt_x</p:attrName>
                                        </p:attrNameLst>
                                      </p:cBhvr>
                                      <p:tavLst>
                                        <p:tav tm="0">
                                          <p:val>
                                            <p:strVal val="#ppt_x"/>
                                          </p:val>
                                        </p:tav>
                                        <p:tav tm="100000">
                                          <p:val>
                                            <p:strVal val="#ppt_x"/>
                                          </p:val>
                                        </p:tav>
                                      </p:tavLst>
                                    </p:anim>
                                    <p:anim calcmode="lin" valueType="num">
                                      <p:cBhvr additive="base">
                                        <p:cTn id="168" dur="3000" fill="hold"/>
                                        <p:tgtEl>
                                          <p:spTgt spid="28"/>
                                        </p:tgtEl>
                                        <p:attrNameLst>
                                          <p:attrName>ppt_y</p:attrName>
                                        </p:attrNameLst>
                                      </p:cBhvr>
                                      <p:tavLst>
                                        <p:tav tm="0">
                                          <p:val>
                                            <p:strVal val="1+#ppt_h/2"/>
                                          </p:val>
                                        </p:tav>
                                        <p:tav tm="100000">
                                          <p:val>
                                            <p:strVal val="#ppt_y"/>
                                          </p:val>
                                        </p:tav>
                                      </p:tavLst>
                                    </p:anim>
                                  </p:childTnLst>
                                </p:cTn>
                              </p:par>
                              <p:par>
                                <p:cTn id="169" presetID="13" presetClass="entr" presetSubtype="16" fill="hold" grpId="0" nodeType="withEffect">
                                  <p:stCondLst>
                                    <p:cond delay="0"/>
                                  </p:stCondLst>
                                  <p:childTnLst>
                                    <p:set>
                                      <p:cBhvr>
                                        <p:cTn id="170" dur="1" fill="hold">
                                          <p:stCondLst>
                                            <p:cond delay="0"/>
                                          </p:stCondLst>
                                        </p:cTn>
                                        <p:tgtEl>
                                          <p:spTgt spid="29"/>
                                        </p:tgtEl>
                                        <p:attrNameLst>
                                          <p:attrName>style.visibility</p:attrName>
                                        </p:attrNameLst>
                                      </p:cBhvr>
                                      <p:to>
                                        <p:strVal val="visible"/>
                                      </p:to>
                                    </p:set>
                                    <p:animEffect transition="in" filter="plus(in)">
                                      <p:cBhvr>
                                        <p:cTn id="171" dur="3000"/>
                                        <p:tgtEl>
                                          <p:spTgt spid="29"/>
                                        </p:tgtEl>
                                      </p:cBhvr>
                                    </p:animEffect>
                                  </p:childTnLst>
                                </p:cTn>
                              </p:par>
                              <p:par>
                                <p:cTn id="172" presetID="2" presetClass="entr" presetSubtype="4" fill="hold" grpId="1" nodeType="withEffect">
                                  <p:stCondLst>
                                    <p:cond delay="0"/>
                                  </p:stCondLst>
                                  <p:childTnLst>
                                    <p:set>
                                      <p:cBhvr>
                                        <p:cTn id="173" dur="1" fill="hold">
                                          <p:stCondLst>
                                            <p:cond delay="0"/>
                                          </p:stCondLst>
                                        </p:cTn>
                                        <p:tgtEl>
                                          <p:spTgt spid="29"/>
                                        </p:tgtEl>
                                        <p:attrNameLst>
                                          <p:attrName>style.visibility</p:attrName>
                                        </p:attrNameLst>
                                      </p:cBhvr>
                                      <p:to>
                                        <p:strVal val="visible"/>
                                      </p:to>
                                    </p:set>
                                    <p:anim calcmode="lin" valueType="num">
                                      <p:cBhvr additive="base">
                                        <p:cTn id="174" dur="3000" fill="hold"/>
                                        <p:tgtEl>
                                          <p:spTgt spid="29"/>
                                        </p:tgtEl>
                                        <p:attrNameLst>
                                          <p:attrName>ppt_x</p:attrName>
                                        </p:attrNameLst>
                                      </p:cBhvr>
                                      <p:tavLst>
                                        <p:tav tm="0">
                                          <p:val>
                                            <p:strVal val="#ppt_x"/>
                                          </p:val>
                                        </p:tav>
                                        <p:tav tm="100000">
                                          <p:val>
                                            <p:strVal val="#ppt_x"/>
                                          </p:val>
                                        </p:tav>
                                      </p:tavLst>
                                    </p:anim>
                                    <p:anim calcmode="lin" valueType="num">
                                      <p:cBhvr additive="base">
                                        <p:cTn id="175" dur="3000" fill="hold"/>
                                        <p:tgtEl>
                                          <p:spTgt spid="29"/>
                                        </p:tgtEl>
                                        <p:attrNameLst>
                                          <p:attrName>ppt_y</p:attrName>
                                        </p:attrNameLst>
                                      </p:cBhvr>
                                      <p:tavLst>
                                        <p:tav tm="0">
                                          <p:val>
                                            <p:strVal val="1+#ppt_h/2"/>
                                          </p:val>
                                        </p:tav>
                                        <p:tav tm="100000">
                                          <p:val>
                                            <p:strVal val="#ppt_y"/>
                                          </p:val>
                                        </p:tav>
                                      </p:tavLst>
                                    </p:anim>
                                  </p:childTnLst>
                                </p:cTn>
                              </p:par>
                              <p:par>
                                <p:cTn id="176" presetID="13" presetClass="entr" presetSubtype="16" fill="hold" grpId="0" nodeType="withEffect">
                                  <p:stCondLst>
                                    <p:cond delay="0"/>
                                  </p:stCondLst>
                                  <p:childTnLst>
                                    <p:set>
                                      <p:cBhvr>
                                        <p:cTn id="177" dur="1" fill="hold">
                                          <p:stCondLst>
                                            <p:cond delay="0"/>
                                          </p:stCondLst>
                                        </p:cTn>
                                        <p:tgtEl>
                                          <p:spTgt spid="30"/>
                                        </p:tgtEl>
                                        <p:attrNameLst>
                                          <p:attrName>style.visibility</p:attrName>
                                        </p:attrNameLst>
                                      </p:cBhvr>
                                      <p:to>
                                        <p:strVal val="visible"/>
                                      </p:to>
                                    </p:set>
                                    <p:animEffect transition="in" filter="plus(in)">
                                      <p:cBhvr>
                                        <p:cTn id="178" dur="3000"/>
                                        <p:tgtEl>
                                          <p:spTgt spid="30"/>
                                        </p:tgtEl>
                                      </p:cBhvr>
                                    </p:animEffect>
                                  </p:childTnLst>
                                </p:cTn>
                              </p:par>
                              <p:par>
                                <p:cTn id="179" presetID="2" presetClass="entr" presetSubtype="4" fill="hold" grpId="1" nodeType="withEffect">
                                  <p:stCondLst>
                                    <p:cond delay="0"/>
                                  </p:stCondLst>
                                  <p:childTnLst>
                                    <p:set>
                                      <p:cBhvr>
                                        <p:cTn id="180" dur="1" fill="hold">
                                          <p:stCondLst>
                                            <p:cond delay="0"/>
                                          </p:stCondLst>
                                        </p:cTn>
                                        <p:tgtEl>
                                          <p:spTgt spid="30"/>
                                        </p:tgtEl>
                                        <p:attrNameLst>
                                          <p:attrName>style.visibility</p:attrName>
                                        </p:attrNameLst>
                                      </p:cBhvr>
                                      <p:to>
                                        <p:strVal val="visible"/>
                                      </p:to>
                                    </p:set>
                                    <p:anim calcmode="lin" valueType="num">
                                      <p:cBhvr additive="base">
                                        <p:cTn id="181" dur="3000" fill="hold"/>
                                        <p:tgtEl>
                                          <p:spTgt spid="30"/>
                                        </p:tgtEl>
                                        <p:attrNameLst>
                                          <p:attrName>ppt_x</p:attrName>
                                        </p:attrNameLst>
                                      </p:cBhvr>
                                      <p:tavLst>
                                        <p:tav tm="0">
                                          <p:val>
                                            <p:strVal val="#ppt_x"/>
                                          </p:val>
                                        </p:tav>
                                        <p:tav tm="100000">
                                          <p:val>
                                            <p:strVal val="#ppt_x"/>
                                          </p:val>
                                        </p:tav>
                                      </p:tavLst>
                                    </p:anim>
                                    <p:anim calcmode="lin" valueType="num">
                                      <p:cBhvr additive="base">
                                        <p:cTn id="182" dur="3000" fill="hold"/>
                                        <p:tgtEl>
                                          <p:spTgt spid="30"/>
                                        </p:tgtEl>
                                        <p:attrNameLst>
                                          <p:attrName>ppt_y</p:attrName>
                                        </p:attrNameLst>
                                      </p:cBhvr>
                                      <p:tavLst>
                                        <p:tav tm="0">
                                          <p:val>
                                            <p:strVal val="1+#ppt_h/2"/>
                                          </p:val>
                                        </p:tav>
                                        <p:tav tm="100000">
                                          <p:val>
                                            <p:strVal val="#ppt_y"/>
                                          </p:val>
                                        </p:tav>
                                      </p:tavLst>
                                    </p:anim>
                                  </p:childTnLst>
                                </p:cTn>
                              </p:par>
                              <p:par>
                                <p:cTn id="183" presetID="13" presetClass="entr" presetSubtype="16" fill="hold" grpId="0" nodeType="withEffect">
                                  <p:stCondLst>
                                    <p:cond delay="0"/>
                                  </p:stCondLst>
                                  <p:childTnLst>
                                    <p:set>
                                      <p:cBhvr>
                                        <p:cTn id="184" dur="1" fill="hold">
                                          <p:stCondLst>
                                            <p:cond delay="0"/>
                                          </p:stCondLst>
                                        </p:cTn>
                                        <p:tgtEl>
                                          <p:spTgt spid="31"/>
                                        </p:tgtEl>
                                        <p:attrNameLst>
                                          <p:attrName>style.visibility</p:attrName>
                                        </p:attrNameLst>
                                      </p:cBhvr>
                                      <p:to>
                                        <p:strVal val="visible"/>
                                      </p:to>
                                    </p:set>
                                    <p:animEffect transition="in" filter="plus(in)">
                                      <p:cBhvr>
                                        <p:cTn id="185" dur="3000"/>
                                        <p:tgtEl>
                                          <p:spTgt spid="31"/>
                                        </p:tgtEl>
                                      </p:cBhvr>
                                    </p:animEffect>
                                  </p:childTnLst>
                                </p:cTn>
                              </p:par>
                              <p:par>
                                <p:cTn id="186" presetID="2" presetClass="entr" presetSubtype="4" fill="hold" grpId="1" nodeType="withEffect">
                                  <p:stCondLst>
                                    <p:cond delay="0"/>
                                  </p:stCondLst>
                                  <p:childTnLst>
                                    <p:set>
                                      <p:cBhvr>
                                        <p:cTn id="187" dur="1" fill="hold">
                                          <p:stCondLst>
                                            <p:cond delay="0"/>
                                          </p:stCondLst>
                                        </p:cTn>
                                        <p:tgtEl>
                                          <p:spTgt spid="31"/>
                                        </p:tgtEl>
                                        <p:attrNameLst>
                                          <p:attrName>style.visibility</p:attrName>
                                        </p:attrNameLst>
                                      </p:cBhvr>
                                      <p:to>
                                        <p:strVal val="visible"/>
                                      </p:to>
                                    </p:set>
                                    <p:anim calcmode="lin" valueType="num">
                                      <p:cBhvr additive="base">
                                        <p:cTn id="188" dur="3000" fill="hold"/>
                                        <p:tgtEl>
                                          <p:spTgt spid="31"/>
                                        </p:tgtEl>
                                        <p:attrNameLst>
                                          <p:attrName>ppt_x</p:attrName>
                                        </p:attrNameLst>
                                      </p:cBhvr>
                                      <p:tavLst>
                                        <p:tav tm="0">
                                          <p:val>
                                            <p:strVal val="#ppt_x"/>
                                          </p:val>
                                        </p:tav>
                                        <p:tav tm="100000">
                                          <p:val>
                                            <p:strVal val="#ppt_x"/>
                                          </p:val>
                                        </p:tav>
                                      </p:tavLst>
                                    </p:anim>
                                    <p:anim calcmode="lin" valueType="num">
                                      <p:cBhvr additive="base">
                                        <p:cTn id="189" dur="3000" fill="hold"/>
                                        <p:tgtEl>
                                          <p:spTgt spid="31"/>
                                        </p:tgtEl>
                                        <p:attrNameLst>
                                          <p:attrName>ppt_y</p:attrName>
                                        </p:attrNameLst>
                                      </p:cBhvr>
                                      <p:tavLst>
                                        <p:tav tm="0">
                                          <p:val>
                                            <p:strVal val="1+#ppt_h/2"/>
                                          </p:val>
                                        </p:tav>
                                        <p:tav tm="100000">
                                          <p:val>
                                            <p:strVal val="#ppt_y"/>
                                          </p:val>
                                        </p:tav>
                                      </p:tavLst>
                                    </p:anim>
                                  </p:childTnLst>
                                </p:cTn>
                              </p:par>
                              <p:par>
                                <p:cTn id="190" presetID="13" presetClass="entr" presetSubtype="16" fill="hold" grpId="0" nodeType="withEffect">
                                  <p:stCondLst>
                                    <p:cond delay="0"/>
                                  </p:stCondLst>
                                  <p:childTnLst>
                                    <p:set>
                                      <p:cBhvr>
                                        <p:cTn id="191" dur="1" fill="hold">
                                          <p:stCondLst>
                                            <p:cond delay="0"/>
                                          </p:stCondLst>
                                        </p:cTn>
                                        <p:tgtEl>
                                          <p:spTgt spid="32"/>
                                        </p:tgtEl>
                                        <p:attrNameLst>
                                          <p:attrName>style.visibility</p:attrName>
                                        </p:attrNameLst>
                                      </p:cBhvr>
                                      <p:to>
                                        <p:strVal val="visible"/>
                                      </p:to>
                                    </p:set>
                                    <p:animEffect transition="in" filter="plus(in)">
                                      <p:cBhvr>
                                        <p:cTn id="192" dur="3000"/>
                                        <p:tgtEl>
                                          <p:spTgt spid="32"/>
                                        </p:tgtEl>
                                      </p:cBhvr>
                                    </p:animEffect>
                                  </p:childTnLst>
                                </p:cTn>
                              </p:par>
                              <p:par>
                                <p:cTn id="193" presetID="2" presetClass="entr" presetSubtype="4" fill="hold" grpId="1" nodeType="withEffect">
                                  <p:stCondLst>
                                    <p:cond delay="0"/>
                                  </p:stCondLst>
                                  <p:childTnLst>
                                    <p:set>
                                      <p:cBhvr>
                                        <p:cTn id="194" dur="1" fill="hold">
                                          <p:stCondLst>
                                            <p:cond delay="0"/>
                                          </p:stCondLst>
                                        </p:cTn>
                                        <p:tgtEl>
                                          <p:spTgt spid="32"/>
                                        </p:tgtEl>
                                        <p:attrNameLst>
                                          <p:attrName>style.visibility</p:attrName>
                                        </p:attrNameLst>
                                      </p:cBhvr>
                                      <p:to>
                                        <p:strVal val="visible"/>
                                      </p:to>
                                    </p:set>
                                    <p:anim calcmode="lin" valueType="num">
                                      <p:cBhvr additive="base">
                                        <p:cTn id="195" dur="3000" fill="hold"/>
                                        <p:tgtEl>
                                          <p:spTgt spid="32"/>
                                        </p:tgtEl>
                                        <p:attrNameLst>
                                          <p:attrName>ppt_x</p:attrName>
                                        </p:attrNameLst>
                                      </p:cBhvr>
                                      <p:tavLst>
                                        <p:tav tm="0">
                                          <p:val>
                                            <p:strVal val="#ppt_x"/>
                                          </p:val>
                                        </p:tav>
                                        <p:tav tm="100000">
                                          <p:val>
                                            <p:strVal val="#ppt_x"/>
                                          </p:val>
                                        </p:tav>
                                      </p:tavLst>
                                    </p:anim>
                                    <p:anim calcmode="lin" valueType="num">
                                      <p:cBhvr additive="base">
                                        <p:cTn id="196" dur="3000" fill="hold"/>
                                        <p:tgtEl>
                                          <p:spTgt spid="32"/>
                                        </p:tgtEl>
                                        <p:attrNameLst>
                                          <p:attrName>ppt_y</p:attrName>
                                        </p:attrNameLst>
                                      </p:cBhvr>
                                      <p:tavLst>
                                        <p:tav tm="0">
                                          <p:val>
                                            <p:strVal val="1+#ppt_h/2"/>
                                          </p:val>
                                        </p:tav>
                                        <p:tav tm="100000">
                                          <p:val>
                                            <p:strVal val="#ppt_y"/>
                                          </p:val>
                                        </p:tav>
                                      </p:tavLst>
                                    </p:anim>
                                  </p:childTnLst>
                                </p:cTn>
                              </p:par>
                              <p:par>
                                <p:cTn id="197" presetID="13" presetClass="entr" presetSubtype="16" fill="hold" grpId="0" nodeType="withEffect">
                                  <p:stCondLst>
                                    <p:cond delay="0"/>
                                  </p:stCondLst>
                                  <p:childTnLst>
                                    <p:set>
                                      <p:cBhvr>
                                        <p:cTn id="198" dur="1" fill="hold">
                                          <p:stCondLst>
                                            <p:cond delay="0"/>
                                          </p:stCondLst>
                                        </p:cTn>
                                        <p:tgtEl>
                                          <p:spTgt spid="33"/>
                                        </p:tgtEl>
                                        <p:attrNameLst>
                                          <p:attrName>style.visibility</p:attrName>
                                        </p:attrNameLst>
                                      </p:cBhvr>
                                      <p:to>
                                        <p:strVal val="visible"/>
                                      </p:to>
                                    </p:set>
                                    <p:animEffect transition="in" filter="plus(in)">
                                      <p:cBhvr>
                                        <p:cTn id="199" dur="3000"/>
                                        <p:tgtEl>
                                          <p:spTgt spid="33"/>
                                        </p:tgtEl>
                                      </p:cBhvr>
                                    </p:animEffect>
                                  </p:childTnLst>
                                </p:cTn>
                              </p:par>
                              <p:par>
                                <p:cTn id="200" presetID="2" presetClass="entr" presetSubtype="4" fill="hold" grpId="1" nodeType="withEffect">
                                  <p:stCondLst>
                                    <p:cond delay="0"/>
                                  </p:stCondLst>
                                  <p:childTnLst>
                                    <p:set>
                                      <p:cBhvr>
                                        <p:cTn id="201" dur="1" fill="hold">
                                          <p:stCondLst>
                                            <p:cond delay="0"/>
                                          </p:stCondLst>
                                        </p:cTn>
                                        <p:tgtEl>
                                          <p:spTgt spid="33"/>
                                        </p:tgtEl>
                                        <p:attrNameLst>
                                          <p:attrName>style.visibility</p:attrName>
                                        </p:attrNameLst>
                                      </p:cBhvr>
                                      <p:to>
                                        <p:strVal val="visible"/>
                                      </p:to>
                                    </p:set>
                                    <p:anim calcmode="lin" valueType="num">
                                      <p:cBhvr additive="base">
                                        <p:cTn id="202" dur="3000" fill="hold"/>
                                        <p:tgtEl>
                                          <p:spTgt spid="33"/>
                                        </p:tgtEl>
                                        <p:attrNameLst>
                                          <p:attrName>ppt_x</p:attrName>
                                        </p:attrNameLst>
                                      </p:cBhvr>
                                      <p:tavLst>
                                        <p:tav tm="0">
                                          <p:val>
                                            <p:strVal val="#ppt_x"/>
                                          </p:val>
                                        </p:tav>
                                        <p:tav tm="100000">
                                          <p:val>
                                            <p:strVal val="#ppt_x"/>
                                          </p:val>
                                        </p:tav>
                                      </p:tavLst>
                                    </p:anim>
                                    <p:anim calcmode="lin" valueType="num">
                                      <p:cBhvr additive="base">
                                        <p:cTn id="203" dur="3000" fill="hold"/>
                                        <p:tgtEl>
                                          <p:spTgt spid="33"/>
                                        </p:tgtEl>
                                        <p:attrNameLst>
                                          <p:attrName>ppt_y</p:attrName>
                                        </p:attrNameLst>
                                      </p:cBhvr>
                                      <p:tavLst>
                                        <p:tav tm="0">
                                          <p:val>
                                            <p:strVal val="1+#ppt_h/2"/>
                                          </p:val>
                                        </p:tav>
                                        <p:tav tm="100000">
                                          <p:val>
                                            <p:strVal val="#ppt_y"/>
                                          </p:val>
                                        </p:tav>
                                      </p:tavLst>
                                    </p:anim>
                                  </p:childTnLst>
                                </p:cTn>
                              </p:par>
                              <p:par>
                                <p:cTn id="204" presetID="13" presetClass="entr" presetSubtype="16" fill="hold" grpId="0" nodeType="withEffect">
                                  <p:stCondLst>
                                    <p:cond delay="0"/>
                                  </p:stCondLst>
                                  <p:childTnLst>
                                    <p:set>
                                      <p:cBhvr>
                                        <p:cTn id="205" dur="1" fill="hold">
                                          <p:stCondLst>
                                            <p:cond delay="0"/>
                                          </p:stCondLst>
                                        </p:cTn>
                                        <p:tgtEl>
                                          <p:spTgt spid="34"/>
                                        </p:tgtEl>
                                        <p:attrNameLst>
                                          <p:attrName>style.visibility</p:attrName>
                                        </p:attrNameLst>
                                      </p:cBhvr>
                                      <p:to>
                                        <p:strVal val="visible"/>
                                      </p:to>
                                    </p:set>
                                    <p:animEffect transition="in" filter="plus(in)">
                                      <p:cBhvr>
                                        <p:cTn id="206" dur="3000"/>
                                        <p:tgtEl>
                                          <p:spTgt spid="34"/>
                                        </p:tgtEl>
                                      </p:cBhvr>
                                    </p:animEffect>
                                  </p:childTnLst>
                                </p:cTn>
                              </p:par>
                              <p:par>
                                <p:cTn id="207" presetID="2" presetClass="entr" presetSubtype="4" fill="hold" grpId="1" nodeType="withEffect">
                                  <p:stCondLst>
                                    <p:cond delay="0"/>
                                  </p:stCondLst>
                                  <p:childTnLst>
                                    <p:set>
                                      <p:cBhvr>
                                        <p:cTn id="208" dur="1" fill="hold">
                                          <p:stCondLst>
                                            <p:cond delay="0"/>
                                          </p:stCondLst>
                                        </p:cTn>
                                        <p:tgtEl>
                                          <p:spTgt spid="34"/>
                                        </p:tgtEl>
                                        <p:attrNameLst>
                                          <p:attrName>style.visibility</p:attrName>
                                        </p:attrNameLst>
                                      </p:cBhvr>
                                      <p:to>
                                        <p:strVal val="visible"/>
                                      </p:to>
                                    </p:set>
                                    <p:anim calcmode="lin" valueType="num">
                                      <p:cBhvr additive="base">
                                        <p:cTn id="209" dur="3000" fill="hold"/>
                                        <p:tgtEl>
                                          <p:spTgt spid="34"/>
                                        </p:tgtEl>
                                        <p:attrNameLst>
                                          <p:attrName>ppt_x</p:attrName>
                                        </p:attrNameLst>
                                      </p:cBhvr>
                                      <p:tavLst>
                                        <p:tav tm="0">
                                          <p:val>
                                            <p:strVal val="#ppt_x"/>
                                          </p:val>
                                        </p:tav>
                                        <p:tav tm="100000">
                                          <p:val>
                                            <p:strVal val="#ppt_x"/>
                                          </p:val>
                                        </p:tav>
                                      </p:tavLst>
                                    </p:anim>
                                    <p:anim calcmode="lin" valueType="num">
                                      <p:cBhvr additive="base">
                                        <p:cTn id="210" dur="3000" fill="hold"/>
                                        <p:tgtEl>
                                          <p:spTgt spid="34"/>
                                        </p:tgtEl>
                                        <p:attrNameLst>
                                          <p:attrName>ppt_y</p:attrName>
                                        </p:attrNameLst>
                                      </p:cBhvr>
                                      <p:tavLst>
                                        <p:tav tm="0">
                                          <p:val>
                                            <p:strVal val="1+#ppt_h/2"/>
                                          </p:val>
                                        </p:tav>
                                        <p:tav tm="100000">
                                          <p:val>
                                            <p:strVal val="#ppt_y"/>
                                          </p:val>
                                        </p:tav>
                                      </p:tavLst>
                                    </p:anim>
                                  </p:childTnLst>
                                </p:cTn>
                              </p:par>
                              <p:par>
                                <p:cTn id="211" presetID="13" presetClass="entr" presetSubtype="16" fill="hold" grpId="0" nodeType="withEffect">
                                  <p:stCondLst>
                                    <p:cond delay="0"/>
                                  </p:stCondLst>
                                  <p:childTnLst>
                                    <p:set>
                                      <p:cBhvr>
                                        <p:cTn id="212" dur="1" fill="hold">
                                          <p:stCondLst>
                                            <p:cond delay="0"/>
                                          </p:stCondLst>
                                        </p:cTn>
                                        <p:tgtEl>
                                          <p:spTgt spid="35"/>
                                        </p:tgtEl>
                                        <p:attrNameLst>
                                          <p:attrName>style.visibility</p:attrName>
                                        </p:attrNameLst>
                                      </p:cBhvr>
                                      <p:to>
                                        <p:strVal val="visible"/>
                                      </p:to>
                                    </p:set>
                                    <p:animEffect transition="in" filter="plus(in)">
                                      <p:cBhvr>
                                        <p:cTn id="213" dur="3000"/>
                                        <p:tgtEl>
                                          <p:spTgt spid="35"/>
                                        </p:tgtEl>
                                      </p:cBhvr>
                                    </p:animEffect>
                                  </p:childTnLst>
                                </p:cTn>
                              </p:par>
                              <p:par>
                                <p:cTn id="214" presetID="2" presetClass="entr" presetSubtype="4" fill="hold" grpId="1" nodeType="withEffect">
                                  <p:stCondLst>
                                    <p:cond delay="0"/>
                                  </p:stCondLst>
                                  <p:childTnLst>
                                    <p:set>
                                      <p:cBhvr>
                                        <p:cTn id="215" dur="1" fill="hold">
                                          <p:stCondLst>
                                            <p:cond delay="0"/>
                                          </p:stCondLst>
                                        </p:cTn>
                                        <p:tgtEl>
                                          <p:spTgt spid="35"/>
                                        </p:tgtEl>
                                        <p:attrNameLst>
                                          <p:attrName>style.visibility</p:attrName>
                                        </p:attrNameLst>
                                      </p:cBhvr>
                                      <p:to>
                                        <p:strVal val="visible"/>
                                      </p:to>
                                    </p:set>
                                    <p:anim calcmode="lin" valueType="num">
                                      <p:cBhvr additive="base">
                                        <p:cTn id="216" dur="3000" fill="hold"/>
                                        <p:tgtEl>
                                          <p:spTgt spid="35"/>
                                        </p:tgtEl>
                                        <p:attrNameLst>
                                          <p:attrName>ppt_x</p:attrName>
                                        </p:attrNameLst>
                                      </p:cBhvr>
                                      <p:tavLst>
                                        <p:tav tm="0">
                                          <p:val>
                                            <p:strVal val="#ppt_x"/>
                                          </p:val>
                                        </p:tav>
                                        <p:tav tm="100000">
                                          <p:val>
                                            <p:strVal val="#ppt_x"/>
                                          </p:val>
                                        </p:tav>
                                      </p:tavLst>
                                    </p:anim>
                                    <p:anim calcmode="lin" valueType="num">
                                      <p:cBhvr additive="base">
                                        <p:cTn id="217" dur="3000" fill="hold"/>
                                        <p:tgtEl>
                                          <p:spTgt spid="35"/>
                                        </p:tgtEl>
                                        <p:attrNameLst>
                                          <p:attrName>ppt_y</p:attrName>
                                        </p:attrNameLst>
                                      </p:cBhvr>
                                      <p:tavLst>
                                        <p:tav tm="0">
                                          <p:val>
                                            <p:strVal val="1+#ppt_h/2"/>
                                          </p:val>
                                        </p:tav>
                                        <p:tav tm="100000">
                                          <p:val>
                                            <p:strVal val="#ppt_y"/>
                                          </p:val>
                                        </p:tav>
                                      </p:tavLst>
                                    </p:anim>
                                  </p:childTnLst>
                                </p:cTn>
                              </p:par>
                              <p:par>
                                <p:cTn id="218" presetID="8" presetClass="emph" presetSubtype="0" fill="hold" grpId="2" nodeType="withEffect">
                                  <p:stCondLst>
                                    <p:cond delay="0"/>
                                  </p:stCondLst>
                                  <p:childTnLst>
                                    <p:animRot by="21600000">
                                      <p:cBhvr>
                                        <p:cTn id="219" dur="3000" fill="hold"/>
                                        <p:tgtEl>
                                          <p:spTgt spid="5"/>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6"/>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7"/>
                                        </p:tgtEl>
                                        <p:attrNameLst>
                                          <p:attrName>r</p:attrName>
                                        </p:attrNameLst>
                                      </p:cBhvr>
                                    </p:animRot>
                                  </p:childTnLst>
                                </p:cTn>
                              </p:par>
                              <p:par>
                                <p:cTn id="224" presetID="8" presetClass="emph" presetSubtype="0" fill="hold" grpId="2" nodeType="withEffect">
                                  <p:stCondLst>
                                    <p:cond delay="0"/>
                                  </p:stCondLst>
                                  <p:childTnLst>
                                    <p:animRot by="21600000">
                                      <p:cBhvr>
                                        <p:cTn id="225" dur="3000" fill="hold"/>
                                        <p:tgtEl>
                                          <p:spTgt spid="8"/>
                                        </p:tgtEl>
                                        <p:attrNameLst>
                                          <p:attrName>r</p:attrName>
                                        </p:attrNameLst>
                                      </p:cBhvr>
                                    </p:animRot>
                                  </p:childTnLst>
                                </p:cTn>
                              </p:par>
                              <p:par>
                                <p:cTn id="226" presetID="8" presetClass="emph" presetSubtype="0" fill="hold" grpId="2" nodeType="withEffect">
                                  <p:stCondLst>
                                    <p:cond delay="0"/>
                                  </p:stCondLst>
                                  <p:childTnLst>
                                    <p:animRot by="21600000">
                                      <p:cBhvr>
                                        <p:cTn id="227" dur="3000" fill="hold"/>
                                        <p:tgtEl>
                                          <p:spTgt spid="9"/>
                                        </p:tgtEl>
                                        <p:attrNameLst>
                                          <p:attrName>r</p:attrName>
                                        </p:attrNameLst>
                                      </p:cBhvr>
                                    </p:animRot>
                                  </p:childTnLst>
                                </p:cTn>
                              </p:par>
                              <p:par>
                                <p:cTn id="228" presetID="8" presetClass="emph" presetSubtype="0" fill="hold" grpId="2" nodeType="withEffect">
                                  <p:stCondLst>
                                    <p:cond delay="0"/>
                                  </p:stCondLst>
                                  <p:childTnLst>
                                    <p:animRot by="21600000">
                                      <p:cBhvr>
                                        <p:cTn id="229" dur="3000" fill="hold"/>
                                        <p:tgtEl>
                                          <p:spTgt spid="10"/>
                                        </p:tgtEl>
                                        <p:attrNameLst>
                                          <p:attrName>r</p:attrName>
                                        </p:attrNameLst>
                                      </p:cBhvr>
                                    </p:animRot>
                                  </p:childTnLst>
                                </p:cTn>
                              </p:par>
                              <p:par>
                                <p:cTn id="230" presetID="8" presetClass="emph" presetSubtype="0" fill="hold" grpId="2" nodeType="withEffect">
                                  <p:stCondLst>
                                    <p:cond delay="0"/>
                                  </p:stCondLst>
                                  <p:childTnLst>
                                    <p:animRot by="21600000">
                                      <p:cBhvr>
                                        <p:cTn id="231" dur="3000" fill="hold"/>
                                        <p:tgtEl>
                                          <p:spTgt spid="11"/>
                                        </p:tgtEl>
                                        <p:attrNameLst>
                                          <p:attrName>r</p:attrName>
                                        </p:attrNameLst>
                                      </p:cBhvr>
                                    </p:animRot>
                                  </p:childTnLst>
                                </p:cTn>
                              </p:par>
                              <p:par>
                                <p:cTn id="232" presetID="8" presetClass="emph" presetSubtype="0" fill="hold" grpId="2" nodeType="withEffect">
                                  <p:stCondLst>
                                    <p:cond delay="0"/>
                                  </p:stCondLst>
                                  <p:childTnLst>
                                    <p:animRot by="21600000">
                                      <p:cBhvr>
                                        <p:cTn id="233" dur="3000" fill="hold"/>
                                        <p:tgtEl>
                                          <p:spTgt spid="12"/>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13"/>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14"/>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15"/>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16"/>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7"/>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8"/>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9"/>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21"/>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22"/>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23"/>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24"/>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25"/>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26"/>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27"/>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8"/>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9"/>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30"/>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31"/>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32"/>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33"/>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34"/>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35"/>
                                        </p:tgtEl>
                                        <p:attrNameLst>
                                          <p:attrName>r</p:attrName>
                                        </p:attrNameLst>
                                      </p:cBhvr>
                                    </p:animRot>
                                  </p:childTnLst>
                                </p:cTn>
                              </p:par>
                              <p:par>
                                <p:cTn id="278" presetID="42" presetClass="entr" presetSubtype="0" fill="hold" nodeType="withEffect">
                                  <p:stCondLst>
                                    <p:cond delay="0"/>
                                  </p:stCondLst>
                                  <p:childTnLst>
                                    <p:set>
                                      <p:cBhvr>
                                        <p:cTn id="279" dur="1" fill="hold">
                                          <p:stCondLst>
                                            <p:cond delay="0"/>
                                          </p:stCondLst>
                                        </p:cTn>
                                        <p:tgtEl>
                                          <p:spTgt spid="4"/>
                                        </p:tgtEl>
                                        <p:attrNameLst>
                                          <p:attrName>style.visibility</p:attrName>
                                        </p:attrNameLst>
                                      </p:cBhvr>
                                      <p:to>
                                        <p:strVal val="visible"/>
                                      </p:to>
                                    </p:set>
                                    <p:animEffect transition="in" filter="fade">
                                      <p:cBhvr>
                                        <p:cTn id="280" dur="3000"/>
                                        <p:tgtEl>
                                          <p:spTgt spid="4"/>
                                        </p:tgtEl>
                                      </p:cBhvr>
                                    </p:animEffect>
                                    <p:anim calcmode="lin" valueType="num">
                                      <p:cBhvr>
                                        <p:cTn id="281" dur="3000" fill="hold"/>
                                        <p:tgtEl>
                                          <p:spTgt spid="4"/>
                                        </p:tgtEl>
                                        <p:attrNameLst>
                                          <p:attrName>ppt_x</p:attrName>
                                        </p:attrNameLst>
                                      </p:cBhvr>
                                      <p:tavLst>
                                        <p:tav tm="0">
                                          <p:val>
                                            <p:strVal val="#ppt_x"/>
                                          </p:val>
                                        </p:tav>
                                        <p:tav tm="100000">
                                          <p:val>
                                            <p:strVal val="#ppt_x"/>
                                          </p:val>
                                        </p:tav>
                                      </p:tavLst>
                                    </p:anim>
                                    <p:anim calcmode="lin" valueType="num">
                                      <p:cBhvr>
                                        <p:cTn id="282"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rganta del diablo.jpg"/>
          <p:cNvPicPr>
            <a:picLocks noChangeAspect="1"/>
          </p:cNvPicPr>
          <p:nvPr/>
        </p:nvPicPr>
        <p:blipFill>
          <a:blip r:embed="rId2"/>
          <a:stretch>
            <a:fillRect/>
          </a:stretch>
        </p:blipFill>
        <p:spPr>
          <a:xfrm>
            <a:off x="0" y="36443"/>
            <a:ext cx="9144000" cy="6785113"/>
          </a:xfrm>
          <a:prstGeom prst="rect">
            <a:avLst/>
          </a:prstGeom>
        </p:spPr>
      </p:pic>
      <p:sp>
        <p:nvSpPr>
          <p:cNvPr id="5" name="4 Menos"/>
          <p:cNvSpPr/>
          <p:nvPr/>
        </p:nvSpPr>
        <p:spPr>
          <a:xfrm rot="13614352">
            <a:off x="4383924" y="1803739"/>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829755">
            <a:off x="4195638" y="4331751"/>
            <a:ext cx="4612103" cy="766898"/>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4598236" y="1518011"/>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829755">
            <a:off x="4456735" y="4565941"/>
            <a:ext cx="4661411" cy="719564"/>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3614352">
            <a:off x="4883989" y="1303673"/>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829755">
            <a:off x="4671051" y="4777170"/>
            <a:ext cx="4661411" cy="719564"/>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3614352">
            <a:off x="2327560" y="1805476"/>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829755">
            <a:off x="2139274" y="4333488"/>
            <a:ext cx="4612103" cy="766898"/>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3614352">
            <a:off x="2541872" y="1519748"/>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829755">
            <a:off x="2400371" y="4567678"/>
            <a:ext cx="4661411" cy="719564"/>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14352">
            <a:off x="2827625" y="1305410"/>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829755">
            <a:off x="2614687" y="4778907"/>
            <a:ext cx="4661411" cy="719564"/>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14352">
            <a:off x="3041939" y="1091096"/>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8830622">
            <a:off x="2768676" y="4980389"/>
            <a:ext cx="4716243" cy="75811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3614352">
            <a:off x="-244175" y="1766915"/>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18829755">
            <a:off x="-432461" y="4294927"/>
            <a:ext cx="4612103" cy="766898"/>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3614352">
            <a:off x="-29863" y="1481187"/>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enos"/>
          <p:cNvSpPr/>
          <p:nvPr/>
        </p:nvSpPr>
        <p:spPr>
          <a:xfrm rot="18829755">
            <a:off x="-171364" y="4529117"/>
            <a:ext cx="4661411" cy="719564"/>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nos"/>
          <p:cNvSpPr/>
          <p:nvPr/>
        </p:nvSpPr>
        <p:spPr>
          <a:xfrm rot="13614352">
            <a:off x="255890" y="1266849"/>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Menos"/>
          <p:cNvSpPr/>
          <p:nvPr/>
        </p:nvSpPr>
        <p:spPr>
          <a:xfrm rot="18829755">
            <a:off x="42952" y="4740346"/>
            <a:ext cx="4661411" cy="719564"/>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Menos"/>
          <p:cNvSpPr/>
          <p:nvPr/>
        </p:nvSpPr>
        <p:spPr>
          <a:xfrm rot="13614352">
            <a:off x="470204" y="1052535"/>
            <a:ext cx="4482383" cy="74860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Menos"/>
          <p:cNvSpPr/>
          <p:nvPr/>
        </p:nvSpPr>
        <p:spPr>
          <a:xfrm rot="18830622">
            <a:off x="196941" y="4941828"/>
            <a:ext cx="4716243" cy="758110"/>
          </a:xfrm>
          <a:prstGeom prst="mathMinus">
            <a:avLst/>
          </a:prstGeom>
          <a:solidFill>
            <a:schemeClr val="accent6">
              <a:lumMod val="75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3000"/>
                                        <p:tgtEl>
                                          <p:spTgt spid="5"/>
                                        </p:tgtEl>
                                      </p:cBhvr>
                                    </p:animEffect>
                                  </p:childTnLst>
                                </p:cTn>
                              </p:par>
                              <p:par>
                                <p:cTn id="11" presetID="13"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out)">
                                      <p:cBhvr>
                                        <p:cTn id="13" dur="3000"/>
                                        <p:tgtEl>
                                          <p:spTgt spid="7"/>
                                        </p:tgtEl>
                                      </p:cBhvr>
                                    </p:animEffect>
                                  </p:childTnLst>
                                </p:cTn>
                              </p:par>
                              <p:par>
                                <p:cTn id="14" presetID="13"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out)">
                                      <p:cBhvr>
                                        <p:cTn id="16" dur="3000"/>
                                        <p:tgtEl>
                                          <p:spTgt spid="9"/>
                                        </p:tgtEl>
                                      </p:cBhvr>
                                    </p:animEffect>
                                  </p:childTnLst>
                                </p:cTn>
                              </p:par>
                              <p:par>
                                <p:cTn id="17" presetID="13" presetClass="entr" presetSubtype="32"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out)">
                                      <p:cBhvr>
                                        <p:cTn id="19" dur="3000"/>
                                        <p:tgtEl>
                                          <p:spTgt spid="11"/>
                                        </p:tgtEl>
                                      </p:cBhvr>
                                    </p:animEffect>
                                  </p:childTnLst>
                                </p:cTn>
                              </p:par>
                              <p:par>
                                <p:cTn id="20" presetID="13" presetClass="entr" presetSubtype="32"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out)">
                                      <p:cBhvr>
                                        <p:cTn id="22" dur="3000"/>
                                        <p:tgtEl>
                                          <p:spTgt spid="13"/>
                                        </p:tgtEl>
                                      </p:cBhvr>
                                    </p:animEffect>
                                  </p:childTnLst>
                                </p:cTn>
                              </p:par>
                              <p:par>
                                <p:cTn id="23" presetID="13" presetClass="entr" presetSubtype="3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out)">
                                      <p:cBhvr>
                                        <p:cTn id="25" dur="3000"/>
                                        <p:tgtEl>
                                          <p:spTgt spid="15"/>
                                        </p:tgtEl>
                                      </p:cBhvr>
                                    </p:animEffect>
                                  </p:childTnLst>
                                </p:cTn>
                              </p:par>
                              <p:par>
                                <p:cTn id="26" presetID="13" presetClass="entr" presetSubtype="32"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plus(out)">
                                      <p:cBhvr>
                                        <p:cTn id="28" dur="3000"/>
                                        <p:tgtEl>
                                          <p:spTgt spid="17"/>
                                        </p:tgtEl>
                                      </p:cBhvr>
                                    </p:animEffect>
                                  </p:childTnLst>
                                </p:cTn>
                              </p:par>
                              <p:par>
                                <p:cTn id="29" presetID="13" presetClass="entr" presetSubtype="32"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out)">
                                      <p:cBhvr>
                                        <p:cTn id="31" dur="3000"/>
                                        <p:tgtEl>
                                          <p:spTgt spid="19"/>
                                        </p:tgtEl>
                                      </p:cBhvr>
                                    </p:animEffect>
                                  </p:childTnLst>
                                </p:cTn>
                              </p:par>
                              <p:par>
                                <p:cTn id="32" presetID="13" presetClass="entr" presetSubtype="32"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plus(out)">
                                      <p:cBhvr>
                                        <p:cTn id="34" dur="3000"/>
                                        <p:tgtEl>
                                          <p:spTgt spid="21"/>
                                        </p:tgtEl>
                                      </p:cBhvr>
                                    </p:animEffect>
                                  </p:childTnLst>
                                </p:cTn>
                              </p:par>
                              <p:par>
                                <p:cTn id="35" presetID="13" presetClass="entr" presetSubtype="32"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plus(out)">
                                      <p:cBhvr>
                                        <p:cTn id="37" dur="3000"/>
                                        <p:tgtEl>
                                          <p:spTgt spid="23"/>
                                        </p:tgtEl>
                                      </p:cBhvr>
                                    </p:animEffect>
                                  </p:childTnLst>
                                </p:cTn>
                              </p:par>
                              <p:par>
                                <p:cTn id="38" presetID="13" presetClass="entr" presetSubtype="32"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plus(out)">
                                      <p:cBhvr>
                                        <p:cTn id="40" dur="3000"/>
                                        <p:tgtEl>
                                          <p:spTgt spid="25"/>
                                        </p:tgtEl>
                                      </p:cBhvr>
                                    </p:animEffect>
                                  </p:childTnLst>
                                </p:cTn>
                              </p:par>
                              <p:par>
                                <p:cTn id="41" presetID="13" presetClass="entr" presetSubtype="32"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out)">
                                      <p:cBhvr>
                                        <p:cTn id="43" dur="3000"/>
                                        <p:tgtEl>
                                          <p:spTgt spid="6"/>
                                        </p:tgtEl>
                                      </p:cBhvr>
                                    </p:animEffect>
                                  </p:childTnLst>
                                </p:cTn>
                              </p:par>
                              <p:par>
                                <p:cTn id="44" presetID="13" presetClass="entr" presetSubtype="3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3000"/>
                                        <p:tgtEl>
                                          <p:spTgt spid="8"/>
                                        </p:tgtEl>
                                      </p:cBhvr>
                                    </p:animEffect>
                                  </p:childTnLst>
                                </p:cTn>
                              </p:par>
                              <p:par>
                                <p:cTn id="47" presetID="13" presetClass="entr" presetSubtype="3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out)">
                                      <p:cBhvr>
                                        <p:cTn id="49" dur="3000"/>
                                        <p:tgtEl>
                                          <p:spTgt spid="10"/>
                                        </p:tgtEl>
                                      </p:cBhvr>
                                    </p:animEffect>
                                  </p:childTnLst>
                                </p:cTn>
                              </p:par>
                              <p:par>
                                <p:cTn id="50" presetID="13" presetClass="entr" presetSubtype="32"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plus(out)">
                                      <p:cBhvr>
                                        <p:cTn id="52" dur="3000"/>
                                        <p:tgtEl>
                                          <p:spTgt spid="12"/>
                                        </p:tgtEl>
                                      </p:cBhvr>
                                    </p:animEffect>
                                  </p:childTnLst>
                                </p:cTn>
                              </p:par>
                              <p:par>
                                <p:cTn id="53" presetID="13" presetClass="entr" presetSubtype="32"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out)">
                                      <p:cBhvr>
                                        <p:cTn id="55" dur="3000"/>
                                        <p:tgtEl>
                                          <p:spTgt spid="14"/>
                                        </p:tgtEl>
                                      </p:cBhvr>
                                    </p:animEffect>
                                  </p:childTnLst>
                                </p:cTn>
                              </p:par>
                              <p:par>
                                <p:cTn id="56" presetID="13" presetClass="entr" presetSubtype="3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plus(out)">
                                      <p:cBhvr>
                                        <p:cTn id="58" dur="3000"/>
                                        <p:tgtEl>
                                          <p:spTgt spid="16"/>
                                        </p:tgtEl>
                                      </p:cBhvr>
                                    </p:animEffect>
                                  </p:childTnLst>
                                </p:cTn>
                              </p:par>
                              <p:par>
                                <p:cTn id="59" presetID="13" presetClass="entr" presetSubtype="3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plus(out)">
                                      <p:cBhvr>
                                        <p:cTn id="61" dur="3000"/>
                                        <p:tgtEl>
                                          <p:spTgt spid="18"/>
                                        </p:tgtEl>
                                      </p:cBhvr>
                                    </p:animEffect>
                                  </p:childTnLst>
                                </p:cTn>
                              </p:par>
                              <p:par>
                                <p:cTn id="62" presetID="13" presetClass="entr" presetSubtype="32"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plus(out)">
                                      <p:cBhvr>
                                        <p:cTn id="64" dur="3000"/>
                                        <p:tgtEl>
                                          <p:spTgt spid="20"/>
                                        </p:tgtEl>
                                      </p:cBhvr>
                                    </p:animEffect>
                                  </p:childTnLst>
                                </p:cTn>
                              </p:par>
                              <p:par>
                                <p:cTn id="65" presetID="13" presetClass="entr" presetSubtype="32"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out)">
                                      <p:cBhvr>
                                        <p:cTn id="67" dur="3000"/>
                                        <p:tgtEl>
                                          <p:spTgt spid="22"/>
                                        </p:tgtEl>
                                      </p:cBhvr>
                                    </p:animEffect>
                                  </p:childTnLst>
                                </p:cTn>
                              </p:par>
                              <p:par>
                                <p:cTn id="68" presetID="13" presetClass="entr" presetSubtype="32"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plus(out)">
                                      <p:cBhvr>
                                        <p:cTn id="70" dur="3000"/>
                                        <p:tgtEl>
                                          <p:spTgt spid="24"/>
                                        </p:tgtEl>
                                      </p:cBhvr>
                                    </p:animEffect>
                                  </p:childTnLst>
                                </p:cTn>
                              </p:par>
                              <p:par>
                                <p:cTn id="71" presetID="13" presetClass="entr" presetSubtype="32"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out)">
                                      <p:cBhvr>
                                        <p:cTn id="73" dur="3000"/>
                                        <p:tgtEl>
                                          <p:spTgt spid="26"/>
                                        </p:tgtEl>
                                      </p:cBhvr>
                                    </p:animEffect>
                                  </p:childTnLst>
                                </p:cTn>
                              </p:par>
                              <p:par>
                                <p:cTn id="74" presetID="2" presetClass="entr" presetSubtype="6"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3000" fill="hold"/>
                                        <p:tgtEl>
                                          <p:spTgt spid="5"/>
                                        </p:tgtEl>
                                        <p:attrNameLst>
                                          <p:attrName>ppt_x</p:attrName>
                                        </p:attrNameLst>
                                      </p:cBhvr>
                                      <p:tavLst>
                                        <p:tav tm="0">
                                          <p:val>
                                            <p:strVal val="1+#ppt_w/2"/>
                                          </p:val>
                                        </p:tav>
                                        <p:tav tm="100000">
                                          <p:val>
                                            <p:strVal val="#ppt_x"/>
                                          </p:val>
                                        </p:tav>
                                      </p:tavLst>
                                    </p:anim>
                                    <p:anim calcmode="lin" valueType="num">
                                      <p:cBhvr additive="base">
                                        <p:cTn id="77" dur="3000" fill="hold"/>
                                        <p:tgtEl>
                                          <p:spTgt spid="5"/>
                                        </p:tgtEl>
                                        <p:attrNameLst>
                                          <p:attrName>ppt_y</p:attrName>
                                        </p:attrNameLst>
                                      </p:cBhvr>
                                      <p:tavLst>
                                        <p:tav tm="0">
                                          <p:val>
                                            <p:strVal val="1+#ppt_h/2"/>
                                          </p:val>
                                        </p:tav>
                                        <p:tav tm="100000">
                                          <p:val>
                                            <p:strVal val="#ppt_y"/>
                                          </p:val>
                                        </p:tav>
                                      </p:tavLst>
                                    </p:anim>
                                  </p:childTnLst>
                                </p:cTn>
                              </p:par>
                              <p:par>
                                <p:cTn id="78" presetID="2" presetClass="entr" presetSubtype="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3000" fill="hold"/>
                                        <p:tgtEl>
                                          <p:spTgt spid="7"/>
                                        </p:tgtEl>
                                        <p:attrNameLst>
                                          <p:attrName>ppt_x</p:attrName>
                                        </p:attrNameLst>
                                      </p:cBhvr>
                                      <p:tavLst>
                                        <p:tav tm="0">
                                          <p:val>
                                            <p:strVal val="1+#ppt_w/2"/>
                                          </p:val>
                                        </p:tav>
                                        <p:tav tm="100000">
                                          <p:val>
                                            <p:strVal val="#ppt_x"/>
                                          </p:val>
                                        </p:tav>
                                      </p:tavLst>
                                    </p:anim>
                                    <p:anim calcmode="lin" valueType="num">
                                      <p:cBhvr additive="base">
                                        <p:cTn id="81" dur="3000" fill="hold"/>
                                        <p:tgtEl>
                                          <p:spTgt spid="7"/>
                                        </p:tgtEl>
                                        <p:attrNameLst>
                                          <p:attrName>ppt_y</p:attrName>
                                        </p:attrNameLst>
                                      </p:cBhvr>
                                      <p:tavLst>
                                        <p:tav tm="0">
                                          <p:val>
                                            <p:strVal val="1+#ppt_h/2"/>
                                          </p:val>
                                        </p:tav>
                                        <p:tav tm="100000">
                                          <p:val>
                                            <p:strVal val="#ppt_y"/>
                                          </p:val>
                                        </p:tav>
                                      </p:tavLst>
                                    </p:anim>
                                  </p:childTnLst>
                                </p:cTn>
                              </p:par>
                              <p:par>
                                <p:cTn id="82" presetID="2" presetClass="entr" presetSubtype="6" fill="hold" grpId="1"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1+#ppt_w/2"/>
                                          </p:val>
                                        </p:tav>
                                        <p:tav tm="100000">
                                          <p:val>
                                            <p:strVal val="#ppt_x"/>
                                          </p:val>
                                        </p:tav>
                                      </p:tavLst>
                                    </p:anim>
                                    <p:anim calcmode="lin" valueType="num">
                                      <p:cBhvr additive="base">
                                        <p:cTn id="85" dur="3000" fill="hold"/>
                                        <p:tgtEl>
                                          <p:spTgt spid="9"/>
                                        </p:tgtEl>
                                        <p:attrNameLst>
                                          <p:attrName>ppt_y</p:attrName>
                                        </p:attrNameLst>
                                      </p:cBhvr>
                                      <p:tavLst>
                                        <p:tav tm="0">
                                          <p:val>
                                            <p:strVal val="1+#ppt_h/2"/>
                                          </p:val>
                                        </p:tav>
                                        <p:tav tm="100000">
                                          <p:val>
                                            <p:strVal val="#ppt_y"/>
                                          </p:val>
                                        </p:tav>
                                      </p:tavLst>
                                    </p:anim>
                                  </p:childTnLst>
                                </p:cTn>
                              </p:par>
                              <p:par>
                                <p:cTn id="86" presetID="2" presetClass="entr" presetSubtype="6" fill="hold" grpId="1"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3000" fill="hold"/>
                                        <p:tgtEl>
                                          <p:spTgt spid="11"/>
                                        </p:tgtEl>
                                        <p:attrNameLst>
                                          <p:attrName>ppt_x</p:attrName>
                                        </p:attrNameLst>
                                      </p:cBhvr>
                                      <p:tavLst>
                                        <p:tav tm="0">
                                          <p:val>
                                            <p:strVal val="1+#ppt_w/2"/>
                                          </p:val>
                                        </p:tav>
                                        <p:tav tm="100000">
                                          <p:val>
                                            <p:strVal val="#ppt_x"/>
                                          </p:val>
                                        </p:tav>
                                      </p:tavLst>
                                    </p:anim>
                                    <p:anim calcmode="lin" valueType="num">
                                      <p:cBhvr additive="base">
                                        <p:cTn id="89" dur="3000" fill="hold"/>
                                        <p:tgtEl>
                                          <p:spTgt spid="11"/>
                                        </p:tgtEl>
                                        <p:attrNameLst>
                                          <p:attrName>ppt_y</p:attrName>
                                        </p:attrNameLst>
                                      </p:cBhvr>
                                      <p:tavLst>
                                        <p:tav tm="0">
                                          <p:val>
                                            <p:strVal val="1+#ppt_h/2"/>
                                          </p:val>
                                        </p:tav>
                                        <p:tav tm="100000">
                                          <p:val>
                                            <p:strVal val="#ppt_y"/>
                                          </p:val>
                                        </p:tav>
                                      </p:tavLst>
                                    </p:anim>
                                  </p:childTnLst>
                                </p:cTn>
                              </p:par>
                              <p:par>
                                <p:cTn id="90" presetID="2" presetClass="entr" presetSubtype="6" fill="hold" grpId="1"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3000" fill="hold"/>
                                        <p:tgtEl>
                                          <p:spTgt spid="13"/>
                                        </p:tgtEl>
                                        <p:attrNameLst>
                                          <p:attrName>ppt_x</p:attrName>
                                        </p:attrNameLst>
                                      </p:cBhvr>
                                      <p:tavLst>
                                        <p:tav tm="0">
                                          <p:val>
                                            <p:strVal val="1+#ppt_w/2"/>
                                          </p:val>
                                        </p:tav>
                                        <p:tav tm="100000">
                                          <p:val>
                                            <p:strVal val="#ppt_x"/>
                                          </p:val>
                                        </p:tav>
                                      </p:tavLst>
                                    </p:anim>
                                    <p:anim calcmode="lin" valueType="num">
                                      <p:cBhvr additive="base">
                                        <p:cTn id="93" dur="3000" fill="hold"/>
                                        <p:tgtEl>
                                          <p:spTgt spid="13"/>
                                        </p:tgtEl>
                                        <p:attrNameLst>
                                          <p:attrName>ppt_y</p:attrName>
                                        </p:attrNameLst>
                                      </p:cBhvr>
                                      <p:tavLst>
                                        <p:tav tm="0">
                                          <p:val>
                                            <p:strVal val="1+#ppt_h/2"/>
                                          </p:val>
                                        </p:tav>
                                        <p:tav tm="100000">
                                          <p:val>
                                            <p:strVal val="#ppt_y"/>
                                          </p:val>
                                        </p:tav>
                                      </p:tavLst>
                                    </p:anim>
                                  </p:childTnLst>
                                </p:cTn>
                              </p:par>
                              <p:par>
                                <p:cTn id="94" presetID="2" presetClass="entr" presetSubtype="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1+#ppt_h/2"/>
                                          </p:val>
                                        </p:tav>
                                        <p:tav tm="100000">
                                          <p:val>
                                            <p:strVal val="#ppt_y"/>
                                          </p:val>
                                        </p:tav>
                                      </p:tavLst>
                                    </p:anim>
                                  </p:childTnLst>
                                </p:cTn>
                              </p:par>
                              <p:par>
                                <p:cTn id="98" presetID="2" presetClass="entr" presetSubtype="6" fill="hold" grpId="1"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3000" fill="hold"/>
                                        <p:tgtEl>
                                          <p:spTgt spid="17"/>
                                        </p:tgtEl>
                                        <p:attrNameLst>
                                          <p:attrName>ppt_x</p:attrName>
                                        </p:attrNameLst>
                                      </p:cBhvr>
                                      <p:tavLst>
                                        <p:tav tm="0">
                                          <p:val>
                                            <p:strVal val="1+#ppt_w/2"/>
                                          </p:val>
                                        </p:tav>
                                        <p:tav tm="100000">
                                          <p:val>
                                            <p:strVal val="#ppt_x"/>
                                          </p:val>
                                        </p:tav>
                                      </p:tavLst>
                                    </p:anim>
                                    <p:anim calcmode="lin" valueType="num">
                                      <p:cBhvr additive="base">
                                        <p:cTn id="101" dur="3000" fill="hold"/>
                                        <p:tgtEl>
                                          <p:spTgt spid="17"/>
                                        </p:tgtEl>
                                        <p:attrNameLst>
                                          <p:attrName>ppt_y</p:attrName>
                                        </p:attrNameLst>
                                      </p:cBhvr>
                                      <p:tavLst>
                                        <p:tav tm="0">
                                          <p:val>
                                            <p:strVal val="1+#ppt_h/2"/>
                                          </p:val>
                                        </p:tav>
                                        <p:tav tm="100000">
                                          <p:val>
                                            <p:strVal val="#ppt_y"/>
                                          </p:val>
                                        </p:tav>
                                      </p:tavLst>
                                    </p:anim>
                                  </p:childTnLst>
                                </p:cTn>
                              </p:par>
                              <p:par>
                                <p:cTn id="102" presetID="2" presetClass="entr" presetSubtype="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3000" fill="hold"/>
                                        <p:tgtEl>
                                          <p:spTgt spid="19"/>
                                        </p:tgtEl>
                                        <p:attrNameLst>
                                          <p:attrName>ppt_x</p:attrName>
                                        </p:attrNameLst>
                                      </p:cBhvr>
                                      <p:tavLst>
                                        <p:tav tm="0">
                                          <p:val>
                                            <p:strVal val="1+#ppt_w/2"/>
                                          </p:val>
                                        </p:tav>
                                        <p:tav tm="100000">
                                          <p:val>
                                            <p:strVal val="#ppt_x"/>
                                          </p:val>
                                        </p:tav>
                                      </p:tavLst>
                                    </p:anim>
                                    <p:anim calcmode="lin" valueType="num">
                                      <p:cBhvr additive="base">
                                        <p:cTn id="105" dur="3000" fill="hold"/>
                                        <p:tgtEl>
                                          <p:spTgt spid="19"/>
                                        </p:tgtEl>
                                        <p:attrNameLst>
                                          <p:attrName>ppt_y</p:attrName>
                                        </p:attrNameLst>
                                      </p:cBhvr>
                                      <p:tavLst>
                                        <p:tav tm="0">
                                          <p:val>
                                            <p:strVal val="1+#ppt_h/2"/>
                                          </p:val>
                                        </p:tav>
                                        <p:tav tm="100000">
                                          <p:val>
                                            <p:strVal val="#ppt_y"/>
                                          </p:val>
                                        </p:tav>
                                      </p:tavLst>
                                    </p:anim>
                                  </p:childTnLst>
                                </p:cTn>
                              </p:par>
                              <p:par>
                                <p:cTn id="106" presetID="2" presetClass="entr" presetSubtype="6" fill="hold" grpId="1" nodeType="with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additive="base">
                                        <p:cTn id="108" dur="3000" fill="hold"/>
                                        <p:tgtEl>
                                          <p:spTgt spid="21"/>
                                        </p:tgtEl>
                                        <p:attrNameLst>
                                          <p:attrName>ppt_x</p:attrName>
                                        </p:attrNameLst>
                                      </p:cBhvr>
                                      <p:tavLst>
                                        <p:tav tm="0">
                                          <p:val>
                                            <p:strVal val="1+#ppt_w/2"/>
                                          </p:val>
                                        </p:tav>
                                        <p:tav tm="100000">
                                          <p:val>
                                            <p:strVal val="#ppt_x"/>
                                          </p:val>
                                        </p:tav>
                                      </p:tavLst>
                                    </p:anim>
                                    <p:anim calcmode="lin" valueType="num">
                                      <p:cBhvr additive="base">
                                        <p:cTn id="109" dur="3000" fill="hold"/>
                                        <p:tgtEl>
                                          <p:spTgt spid="21"/>
                                        </p:tgtEl>
                                        <p:attrNameLst>
                                          <p:attrName>ppt_y</p:attrName>
                                        </p:attrNameLst>
                                      </p:cBhvr>
                                      <p:tavLst>
                                        <p:tav tm="0">
                                          <p:val>
                                            <p:strVal val="1+#ppt_h/2"/>
                                          </p:val>
                                        </p:tav>
                                        <p:tav tm="100000">
                                          <p:val>
                                            <p:strVal val="#ppt_y"/>
                                          </p:val>
                                        </p:tav>
                                      </p:tavLst>
                                    </p:anim>
                                  </p:childTnLst>
                                </p:cTn>
                              </p:par>
                              <p:par>
                                <p:cTn id="110" presetID="2" presetClass="entr" presetSubtype="6" fill="hold" grpId="1"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additive="base">
                                        <p:cTn id="112" dur="3000" fill="hold"/>
                                        <p:tgtEl>
                                          <p:spTgt spid="23"/>
                                        </p:tgtEl>
                                        <p:attrNameLst>
                                          <p:attrName>ppt_x</p:attrName>
                                        </p:attrNameLst>
                                      </p:cBhvr>
                                      <p:tavLst>
                                        <p:tav tm="0">
                                          <p:val>
                                            <p:strVal val="1+#ppt_w/2"/>
                                          </p:val>
                                        </p:tav>
                                        <p:tav tm="100000">
                                          <p:val>
                                            <p:strVal val="#ppt_x"/>
                                          </p:val>
                                        </p:tav>
                                      </p:tavLst>
                                    </p:anim>
                                    <p:anim calcmode="lin" valueType="num">
                                      <p:cBhvr additive="base">
                                        <p:cTn id="113" dur="3000" fill="hold"/>
                                        <p:tgtEl>
                                          <p:spTgt spid="23"/>
                                        </p:tgtEl>
                                        <p:attrNameLst>
                                          <p:attrName>ppt_y</p:attrName>
                                        </p:attrNameLst>
                                      </p:cBhvr>
                                      <p:tavLst>
                                        <p:tav tm="0">
                                          <p:val>
                                            <p:strVal val="1+#ppt_h/2"/>
                                          </p:val>
                                        </p:tav>
                                        <p:tav tm="100000">
                                          <p:val>
                                            <p:strVal val="#ppt_y"/>
                                          </p:val>
                                        </p:tav>
                                      </p:tavLst>
                                    </p:anim>
                                  </p:childTnLst>
                                </p:cTn>
                              </p:par>
                              <p:par>
                                <p:cTn id="114" presetID="2" presetClass="entr" presetSubtype="6" fill="hold" grpId="1" nodeType="withEffect">
                                  <p:stCondLst>
                                    <p:cond delay="0"/>
                                  </p:stCondLst>
                                  <p:childTnLst>
                                    <p:set>
                                      <p:cBhvr>
                                        <p:cTn id="115" dur="1" fill="hold">
                                          <p:stCondLst>
                                            <p:cond delay="0"/>
                                          </p:stCondLst>
                                        </p:cTn>
                                        <p:tgtEl>
                                          <p:spTgt spid="25"/>
                                        </p:tgtEl>
                                        <p:attrNameLst>
                                          <p:attrName>style.visibility</p:attrName>
                                        </p:attrNameLst>
                                      </p:cBhvr>
                                      <p:to>
                                        <p:strVal val="visible"/>
                                      </p:to>
                                    </p:set>
                                    <p:anim calcmode="lin" valueType="num">
                                      <p:cBhvr additive="base">
                                        <p:cTn id="116" dur="3000" fill="hold"/>
                                        <p:tgtEl>
                                          <p:spTgt spid="25"/>
                                        </p:tgtEl>
                                        <p:attrNameLst>
                                          <p:attrName>ppt_x</p:attrName>
                                        </p:attrNameLst>
                                      </p:cBhvr>
                                      <p:tavLst>
                                        <p:tav tm="0">
                                          <p:val>
                                            <p:strVal val="1+#ppt_w/2"/>
                                          </p:val>
                                        </p:tav>
                                        <p:tav tm="100000">
                                          <p:val>
                                            <p:strVal val="#ppt_x"/>
                                          </p:val>
                                        </p:tav>
                                      </p:tavLst>
                                    </p:anim>
                                    <p:anim calcmode="lin" valueType="num">
                                      <p:cBhvr additive="base">
                                        <p:cTn id="117" dur="3000" fill="hold"/>
                                        <p:tgtEl>
                                          <p:spTgt spid="25"/>
                                        </p:tgtEl>
                                        <p:attrNameLst>
                                          <p:attrName>ppt_y</p:attrName>
                                        </p:attrNameLst>
                                      </p:cBhvr>
                                      <p:tavLst>
                                        <p:tav tm="0">
                                          <p:val>
                                            <p:strVal val="1+#ppt_h/2"/>
                                          </p:val>
                                        </p:tav>
                                        <p:tav tm="100000">
                                          <p:val>
                                            <p:strVal val="#ppt_y"/>
                                          </p:val>
                                        </p:tav>
                                      </p:tavLst>
                                    </p:anim>
                                  </p:childTnLst>
                                </p:cTn>
                              </p:par>
                              <p:par>
                                <p:cTn id="118" presetID="2" presetClass="entr" presetSubtype="3"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 calcmode="lin" valueType="num">
                                      <p:cBhvr additive="base">
                                        <p:cTn id="120" dur="3000" fill="hold"/>
                                        <p:tgtEl>
                                          <p:spTgt spid="6"/>
                                        </p:tgtEl>
                                        <p:attrNameLst>
                                          <p:attrName>ppt_x</p:attrName>
                                        </p:attrNameLst>
                                      </p:cBhvr>
                                      <p:tavLst>
                                        <p:tav tm="0">
                                          <p:val>
                                            <p:strVal val="1+#ppt_w/2"/>
                                          </p:val>
                                        </p:tav>
                                        <p:tav tm="100000">
                                          <p:val>
                                            <p:strVal val="#ppt_x"/>
                                          </p:val>
                                        </p:tav>
                                      </p:tavLst>
                                    </p:anim>
                                    <p:anim calcmode="lin" valueType="num">
                                      <p:cBhvr additive="base">
                                        <p:cTn id="121" dur="3000" fill="hold"/>
                                        <p:tgtEl>
                                          <p:spTgt spid="6"/>
                                        </p:tgtEl>
                                        <p:attrNameLst>
                                          <p:attrName>ppt_y</p:attrName>
                                        </p:attrNameLst>
                                      </p:cBhvr>
                                      <p:tavLst>
                                        <p:tav tm="0">
                                          <p:val>
                                            <p:strVal val="0-#ppt_h/2"/>
                                          </p:val>
                                        </p:tav>
                                        <p:tav tm="100000">
                                          <p:val>
                                            <p:strVal val="#ppt_y"/>
                                          </p:val>
                                        </p:tav>
                                      </p:tavLst>
                                    </p:anim>
                                  </p:childTnLst>
                                </p:cTn>
                              </p:par>
                              <p:par>
                                <p:cTn id="122" presetID="2" presetClass="entr" presetSubtype="3" fill="hold" grpId="1" nodeType="withEffect">
                                  <p:stCondLst>
                                    <p:cond delay="0"/>
                                  </p:stCondLst>
                                  <p:childTnLst>
                                    <p:set>
                                      <p:cBhvr>
                                        <p:cTn id="123" dur="1" fill="hold">
                                          <p:stCondLst>
                                            <p:cond delay="0"/>
                                          </p:stCondLst>
                                        </p:cTn>
                                        <p:tgtEl>
                                          <p:spTgt spid="8"/>
                                        </p:tgtEl>
                                        <p:attrNameLst>
                                          <p:attrName>style.visibility</p:attrName>
                                        </p:attrNameLst>
                                      </p:cBhvr>
                                      <p:to>
                                        <p:strVal val="visible"/>
                                      </p:to>
                                    </p:set>
                                    <p:anim calcmode="lin" valueType="num">
                                      <p:cBhvr additive="base">
                                        <p:cTn id="124" dur="3000" fill="hold"/>
                                        <p:tgtEl>
                                          <p:spTgt spid="8"/>
                                        </p:tgtEl>
                                        <p:attrNameLst>
                                          <p:attrName>ppt_x</p:attrName>
                                        </p:attrNameLst>
                                      </p:cBhvr>
                                      <p:tavLst>
                                        <p:tav tm="0">
                                          <p:val>
                                            <p:strVal val="1+#ppt_w/2"/>
                                          </p:val>
                                        </p:tav>
                                        <p:tav tm="100000">
                                          <p:val>
                                            <p:strVal val="#ppt_x"/>
                                          </p:val>
                                        </p:tav>
                                      </p:tavLst>
                                    </p:anim>
                                    <p:anim calcmode="lin" valueType="num">
                                      <p:cBhvr additive="base">
                                        <p:cTn id="125" dur="3000" fill="hold"/>
                                        <p:tgtEl>
                                          <p:spTgt spid="8"/>
                                        </p:tgtEl>
                                        <p:attrNameLst>
                                          <p:attrName>ppt_y</p:attrName>
                                        </p:attrNameLst>
                                      </p:cBhvr>
                                      <p:tavLst>
                                        <p:tav tm="0">
                                          <p:val>
                                            <p:strVal val="0-#ppt_h/2"/>
                                          </p:val>
                                        </p:tav>
                                        <p:tav tm="100000">
                                          <p:val>
                                            <p:strVal val="#ppt_y"/>
                                          </p:val>
                                        </p:tav>
                                      </p:tavLst>
                                    </p:anim>
                                  </p:childTnLst>
                                </p:cTn>
                              </p:par>
                              <p:par>
                                <p:cTn id="126" presetID="2" presetClass="entr" presetSubtype="3" fill="hold" grpId="1" nodeType="withEffect">
                                  <p:stCondLst>
                                    <p:cond delay="0"/>
                                  </p:stCondLst>
                                  <p:childTnLst>
                                    <p:set>
                                      <p:cBhvr>
                                        <p:cTn id="127" dur="1" fill="hold">
                                          <p:stCondLst>
                                            <p:cond delay="0"/>
                                          </p:stCondLst>
                                        </p:cTn>
                                        <p:tgtEl>
                                          <p:spTgt spid="10"/>
                                        </p:tgtEl>
                                        <p:attrNameLst>
                                          <p:attrName>style.visibility</p:attrName>
                                        </p:attrNameLst>
                                      </p:cBhvr>
                                      <p:to>
                                        <p:strVal val="visible"/>
                                      </p:to>
                                    </p:set>
                                    <p:anim calcmode="lin" valueType="num">
                                      <p:cBhvr additive="base">
                                        <p:cTn id="128" dur="3000" fill="hold"/>
                                        <p:tgtEl>
                                          <p:spTgt spid="10"/>
                                        </p:tgtEl>
                                        <p:attrNameLst>
                                          <p:attrName>ppt_x</p:attrName>
                                        </p:attrNameLst>
                                      </p:cBhvr>
                                      <p:tavLst>
                                        <p:tav tm="0">
                                          <p:val>
                                            <p:strVal val="1+#ppt_w/2"/>
                                          </p:val>
                                        </p:tav>
                                        <p:tav tm="100000">
                                          <p:val>
                                            <p:strVal val="#ppt_x"/>
                                          </p:val>
                                        </p:tav>
                                      </p:tavLst>
                                    </p:anim>
                                    <p:anim calcmode="lin" valueType="num">
                                      <p:cBhvr additive="base">
                                        <p:cTn id="129" dur="3000" fill="hold"/>
                                        <p:tgtEl>
                                          <p:spTgt spid="10"/>
                                        </p:tgtEl>
                                        <p:attrNameLst>
                                          <p:attrName>ppt_y</p:attrName>
                                        </p:attrNameLst>
                                      </p:cBhvr>
                                      <p:tavLst>
                                        <p:tav tm="0">
                                          <p:val>
                                            <p:strVal val="0-#ppt_h/2"/>
                                          </p:val>
                                        </p:tav>
                                        <p:tav tm="100000">
                                          <p:val>
                                            <p:strVal val="#ppt_y"/>
                                          </p:val>
                                        </p:tav>
                                      </p:tavLst>
                                    </p:anim>
                                  </p:childTnLst>
                                </p:cTn>
                              </p:par>
                              <p:par>
                                <p:cTn id="130" presetID="2" presetClass="entr" presetSubtype="3" fill="hold" grpId="1" nodeType="withEffect">
                                  <p:stCondLst>
                                    <p:cond delay="0"/>
                                  </p:stCondLst>
                                  <p:childTnLst>
                                    <p:set>
                                      <p:cBhvr>
                                        <p:cTn id="131" dur="1" fill="hold">
                                          <p:stCondLst>
                                            <p:cond delay="0"/>
                                          </p:stCondLst>
                                        </p:cTn>
                                        <p:tgtEl>
                                          <p:spTgt spid="12"/>
                                        </p:tgtEl>
                                        <p:attrNameLst>
                                          <p:attrName>style.visibility</p:attrName>
                                        </p:attrNameLst>
                                      </p:cBhvr>
                                      <p:to>
                                        <p:strVal val="visible"/>
                                      </p:to>
                                    </p:set>
                                    <p:anim calcmode="lin" valueType="num">
                                      <p:cBhvr additive="base">
                                        <p:cTn id="132" dur="3000" fill="hold"/>
                                        <p:tgtEl>
                                          <p:spTgt spid="12"/>
                                        </p:tgtEl>
                                        <p:attrNameLst>
                                          <p:attrName>ppt_x</p:attrName>
                                        </p:attrNameLst>
                                      </p:cBhvr>
                                      <p:tavLst>
                                        <p:tav tm="0">
                                          <p:val>
                                            <p:strVal val="1+#ppt_w/2"/>
                                          </p:val>
                                        </p:tav>
                                        <p:tav tm="100000">
                                          <p:val>
                                            <p:strVal val="#ppt_x"/>
                                          </p:val>
                                        </p:tav>
                                      </p:tavLst>
                                    </p:anim>
                                    <p:anim calcmode="lin" valueType="num">
                                      <p:cBhvr additive="base">
                                        <p:cTn id="133" dur="3000" fill="hold"/>
                                        <p:tgtEl>
                                          <p:spTgt spid="12"/>
                                        </p:tgtEl>
                                        <p:attrNameLst>
                                          <p:attrName>ppt_y</p:attrName>
                                        </p:attrNameLst>
                                      </p:cBhvr>
                                      <p:tavLst>
                                        <p:tav tm="0">
                                          <p:val>
                                            <p:strVal val="0-#ppt_h/2"/>
                                          </p:val>
                                        </p:tav>
                                        <p:tav tm="100000">
                                          <p:val>
                                            <p:strVal val="#ppt_y"/>
                                          </p:val>
                                        </p:tav>
                                      </p:tavLst>
                                    </p:anim>
                                  </p:childTnLst>
                                </p:cTn>
                              </p:par>
                              <p:par>
                                <p:cTn id="134" presetID="2" presetClass="entr" presetSubtype="3" fill="hold" grpId="1"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3000" fill="hold"/>
                                        <p:tgtEl>
                                          <p:spTgt spid="14"/>
                                        </p:tgtEl>
                                        <p:attrNameLst>
                                          <p:attrName>ppt_x</p:attrName>
                                        </p:attrNameLst>
                                      </p:cBhvr>
                                      <p:tavLst>
                                        <p:tav tm="0">
                                          <p:val>
                                            <p:strVal val="1+#ppt_w/2"/>
                                          </p:val>
                                        </p:tav>
                                        <p:tav tm="100000">
                                          <p:val>
                                            <p:strVal val="#ppt_x"/>
                                          </p:val>
                                        </p:tav>
                                      </p:tavLst>
                                    </p:anim>
                                    <p:anim calcmode="lin" valueType="num">
                                      <p:cBhvr additive="base">
                                        <p:cTn id="137" dur="3000" fill="hold"/>
                                        <p:tgtEl>
                                          <p:spTgt spid="14"/>
                                        </p:tgtEl>
                                        <p:attrNameLst>
                                          <p:attrName>ppt_y</p:attrName>
                                        </p:attrNameLst>
                                      </p:cBhvr>
                                      <p:tavLst>
                                        <p:tav tm="0">
                                          <p:val>
                                            <p:strVal val="0-#ppt_h/2"/>
                                          </p:val>
                                        </p:tav>
                                        <p:tav tm="100000">
                                          <p:val>
                                            <p:strVal val="#ppt_y"/>
                                          </p:val>
                                        </p:tav>
                                      </p:tavLst>
                                    </p:anim>
                                  </p:childTnLst>
                                </p:cTn>
                              </p:par>
                              <p:par>
                                <p:cTn id="138" presetID="2" presetClass="entr" presetSubtype="3" fill="hold" grpId="1" nodeType="withEffect">
                                  <p:stCondLst>
                                    <p:cond delay="0"/>
                                  </p:stCondLst>
                                  <p:childTnLst>
                                    <p:set>
                                      <p:cBhvr>
                                        <p:cTn id="139" dur="1" fill="hold">
                                          <p:stCondLst>
                                            <p:cond delay="0"/>
                                          </p:stCondLst>
                                        </p:cTn>
                                        <p:tgtEl>
                                          <p:spTgt spid="16"/>
                                        </p:tgtEl>
                                        <p:attrNameLst>
                                          <p:attrName>style.visibility</p:attrName>
                                        </p:attrNameLst>
                                      </p:cBhvr>
                                      <p:to>
                                        <p:strVal val="visible"/>
                                      </p:to>
                                    </p:set>
                                    <p:anim calcmode="lin" valueType="num">
                                      <p:cBhvr additive="base">
                                        <p:cTn id="140" dur="3000" fill="hold"/>
                                        <p:tgtEl>
                                          <p:spTgt spid="16"/>
                                        </p:tgtEl>
                                        <p:attrNameLst>
                                          <p:attrName>ppt_x</p:attrName>
                                        </p:attrNameLst>
                                      </p:cBhvr>
                                      <p:tavLst>
                                        <p:tav tm="0">
                                          <p:val>
                                            <p:strVal val="1+#ppt_w/2"/>
                                          </p:val>
                                        </p:tav>
                                        <p:tav tm="100000">
                                          <p:val>
                                            <p:strVal val="#ppt_x"/>
                                          </p:val>
                                        </p:tav>
                                      </p:tavLst>
                                    </p:anim>
                                    <p:anim calcmode="lin" valueType="num">
                                      <p:cBhvr additive="base">
                                        <p:cTn id="141" dur="3000" fill="hold"/>
                                        <p:tgtEl>
                                          <p:spTgt spid="16"/>
                                        </p:tgtEl>
                                        <p:attrNameLst>
                                          <p:attrName>ppt_y</p:attrName>
                                        </p:attrNameLst>
                                      </p:cBhvr>
                                      <p:tavLst>
                                        <p:tav tm="0">
                                          <p:val>
                                            <p:strVal val="0-#ppt_h/2"/>
                                          </p:val>
                                        </p:tav>
                                        <p:tav tm="100000">
                                          <p:val>
                                            <p:strVal val="#ppt_y"/>
                                          </p:val>
                                        </p:tav>
                                      </p:tavLst>
                                    </p:anim>
                                  </p:childTnLst>
                                </p:cTn>
                              </p:par>
                              <p:par>
                                <p:cTn id="142" presetID="2" presetClass="entr" presetSubtype="3" fill="hold" grpId="1" nodeType="withEffect">
                                  <p:stCondLst>
                                    <p:cond delay="0"/>
                                  </p:stCondLst>
                                  <p:childTnLst>
                                    <p:set>
                                      <p:cBhvr>
                                        <p:cTn id="143" dur="1" fill="hold">
                                          <p:stCondLst>
                                            <p:cond delay="0"/>
                                          </p:stCondLst>
                                        </p:cTn>
                                        <p:tgtEl>
                                          <p:spTgt spid="18"/>
                                        </p:tgtEl>
                                        <p:attrNameLst>
                                          <p:attrName>style.visibility</p:attrName>
                                        </p:attrNameLst>
                                      </p:cBhvr>
                                      <p:to>
                                        <p:strVal val="visible"/>
                                      </p:to>
                                    </p:set>
                                    <p:anim calcmode="lin" valueType="num">
                                      <p:cBhvr additive="base">
                                        <p:cTn id="144" dur="3000" fill="hold"/>
                                        <p:tgtEl>
                                          <p:spTgt spid="18"/>
                                        </p:tgtEl>
                                        <p:attrNameLst>
                                          <p:attrName>ppt_x</p:attrName>
                                        </p:attrNameLst>
                                      </p:cBhvr>
                                      <p:tavLst>
                                        <p:tav tm="0">
                                          <p:val>
                                            <p:strVal val="1+#ppt_w/2"/>
                                          </p:val>
                                        </p:tav>
                                        <p:tav tm="100000">
                                          <p:val>
                                            <p:strVal val="#ppt_x"/>
                                          </p:val>
                                        </p:tav>
                                      </p:tavLst>
                                    </p:anim>
                                    <p:anim calcmode="lin" valueType="num">
                                      <p:cBhvr additive="base">
                                        <p:cTn id="145" dur="3000" fill="hold"/>
                                        <p:tgtEl>
                                          <p:spTgt spid="18"/>
                                        </p:tgtEl>
                                        <p:attrNameLst>
                                          <p:attrName>ppt_y</p:attrName>
                                        </p:attrNameLst>
                                      </p:cBhvr>
                                      <p:tavLst>
                                        <p:tav tm="0">
                                          <p:val>
                                            <p:strVal val="0-#ppt_h/2"/>
                                          </p:val>
                                        </p:tav>
                                        <p:tav tm="100000">
                                          <p:val>
                                            <p:strVal val="#ppt_y"/>
                                          </p:val>
                                        </p:tav>
                                      </p:tavLst>
                                    </p:anim>
                                  </p:childTnLst>
                                </p:cTn>
                              </p:par>
                              <p:par>
                                <p:cTn id="146" presetID="2" presetClass="entr" presetSubtype="3"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1+#ppt_w/2"/>
                                          </p:val>
                                        </p:tav>
                                        <p:tav tm="100000">
                                          <p:val>
                                            <p:strVal val="#ppt_x"/>
                                          </p:val>
                                        </p:tav>
                                      </p:tavLst>
                                    </p:anim>
                                    <p:anim calcmode="lin" valueType="num">
                                      <p:cBhvr additive="base">
                                        <p:cTn id="149" dur="3000" fill="hold"/>
                                        <p:tgtEl>
                                          <p:spTgt spid="20"/>
                                        </p:tgtEl>
                                        <p:attrNameLst>
                                          <p:attrName>ppt_y</p:attrName>
                                        </p:attrNameLst>
                                      </p:cBhvr>
                                      <p:tavLst>
                                        <p:tav tm="0">
                                          <p:val>
                                            <p:strVal val="0-#ppt_h/2"/>
                                          </p:val>
                                        </p:tav>
                                        <p:tav tm="100000">
                                          <p:val>
                                            <p:strVal val="#ppt_y"/>
                                          </p:val>
                                        </p:tav>
                                      </p:tavLst>
                                    </p:anim>
                                  </p:childTnLst>
                                </p:cTn>
                              </p:par>
                              <p:par>
                                <p:cTn id="150" presetID="2" presetClass="entr" presetSubtype="3" fill="hold" grpId="1" nodeType="withEffect">
                                  <p:stCondLst>
                                    <p:cond delay="0"/>
                                  </p:stCondLst>
                                  <p:childTnLst>
                                    <p:set>
                                      <p:cBhvr>
                                        <p:cTn id="151" dur="1" fill="hold">
                                          <p:stCondLst>
                                            <p:cond delay="0"/>
                                          </p:stCondLst>
                                        </p:cTn>
                                        <p:tgtEl>
                                          <p:spTgt spid="22"/>
                                        </p:tgtEl>
                                        <p:attrNameLst>
                                          <p:attrName>style.visibility</p:attrName>
                                        </p:attrNameLst>
                                      </p:cBhvr>
                                      <p:to>
                                        <p:strVal val="visible"/>
                                      </p:to>
                                    </p:set>
                                    <p:anim calcmode="lin" valueType="num">
                                      <p:cBhvr additive="base">
                                        <p:cTn id="152" dur="3000" fill="hold"/>
                                        <p:tgtEl>
                                          <p:spTgt spid="22"/>
                                        </p:tgtEl>
                                        <p:attrNameLst>
                                          <p:attrName>ppt_x</p:attrName>
                                        </p:attrNameLst>
                                      </p:cBhvr>
                                      <p:tavLst>
                                        <p:tav tm="0">
                                          <p:val>
                                            <p:strVal val="1+#ppt_w/2"/>
                                          </p:val>
                                        </p:tav>
                                        <p:tav tm="100000">
                                          <p:val>
                                            <p:strVal val="#ppt_x"/>
                                          </p:val>
                                        </p:tav>
                                      </p:tavLst>
                                    </p:anim>
                                    <p:anim calcmode="lin" valueType="num">
                                      <p:cBhvr additive="base">
                                        <p:cTn id="153" dur="3000" fill="hold"/>
                                        <p:tgtEl>
                                          <p:spTgt spid="22"/>
                                        </p:tgtEl>
                                        <p:attrNameLst>
                                          <p:attrName>ppt_y</p:attrName>
                                        </p:attrNameLst>
                                      </p:cBhvr>
                                      <p:tavLst>
                                        <p:tav tm="0">
                                          <p:val>
                                            <p:strVal val="0-#ppt_h/2"/>
                                          </p:val>
                                        </p:tav>
                                        <p:tav tm="100000">
                                          <p:val>
                                            <p:strVal val="#ppt_y"/>
                                          </p:val>
                                        </p:tav>
                                      </p:tavLst>
                                    </p:anim>
                                  </p:childTnLst>
                                </p:cTn>
                              </p:par>
                              <p:par>
                                <p:cTn id="154" presetID="2" presetClass="entr" presetSubtype="3" fill="hold" grpId="1" nodeType="withEffect">
                                  <p:stCondLst>
                                    <p:cond delay="0"/>
                                  </p:stCondLst>
                                  <p:childTnLst>
                                    <p:set>
                                      <p:cBhvr>
                                        <p:cTn id="155" dur="1" fill="hold">
                                          <p:stCondLst>
                                            <p:cond delay="0"/>
                                          </p:stCondLst>
                                        </p:cTn>
                                        <p:tgtEl>
                                          <p:spTgt spid="24"/>
                                        </p:tgtEl>
                                        <p:attrNameLst>
                                          <p:attrName>style.visibility</p:attrName>
                                        </p:attrNameLst>
                                      </p:cBhvr>
                                      <p:to>
                                        <p:strVal val="visible"/>
                                      </p:to>
                                    </p:set>
                                    <p:anim calcmode="lin" valueType="num">
                                      <p:cBhvr additive="base">
                                        <p:cTn id="156" dur="3000" fill="hold"/>
                                        <p:tgtEl>
                                          <p:spTgt spid="24"/>
                                        </p:tgtEl>
                                        <p:attrNameLst>
                                          <p:attrName>ppt_x</p:attrName>
                                        </p:attrNameLst>
                                      </p:cBhvr>
                                      <p:tavLst>
                                        <p:tav tm="0">
                                          <p:val>
                                            <p:strVal val="1+#ppt_w/2"/>
                                          </p:val>
                                        </p:tav>
                                        <p:tav tm="100000">
                                          <p:val>
                                            <p:strVal val="#ppt_x"/>
                                          </p:val>
                                        </p:tav>
                                      </p:tavLst>
                                    </p:anim>
                                    <p:anim calcmode="lin" valueType="num">
                                      <p:cBhvr additive="base">
                                        <p:cTn id="157" dur="3000" fill="hold"/>
                                        <p:tgtEl>
                                          <p:spTgt spid="24"/>
                                        </p:tgtEl>
                                        <p:attrNameLst>
                                          <p:attrName>ppt_y</p:attrName>
                                        </p:attrNameLst>
                                      </p:cBhvr>
                                      <p:tavLst>
                                        <p:tav tm="0">
                                          <p:val>
                                            <p:strVal val="0-#ppt_h/2"/>
                                          </p:val>
                                        </p:tav>
                                        <p:tav tm="100000">
                                          <p:val>
                                            <p:strVal val="#ppt_y"/>
                                          </p:val>
                                        </p:tav>
                                      </p:tavLst>
                                    </p:anim>
                                  </p:childTnLst>
                                </p:cTn>
                              </p:par>
                              <p:par>
                                <p:cTn id="158" presetID="2" presetClass="entr" presetSubtype="3"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1+#ppt_w/2"/>
                                          </p:val>
                                        </p:tav>
                                        <p:tav tm="100000">
                                          <p:val>
                                            <p:strVal val="#ppt_x"/>
                                          </p:val>
                                        </p:tav>
                                      </p:tavLst>
                                    </p:anim>
                                    <p:anim calcmode="lin" valueType="num">
                                      <p:cBhvr additive="base">
                                        <p:cTn id="161" dur="3000" fill="hold"/>
                                        <p:tgtEl>
                                          <p:spTgt spid="26"/>
                                        </p:tgtEl>
                                        <p:attrNameLst>
                                          <p:attrName>ppt_y</p:attrName>
                                        </p:attrNameLst>
                                      </p:cBhvr>
                                      <p:tavLst>
                                        <p:tav tm="0">
                                          <p:val>
                                            <p:strVal val="0-#ppt_h/2"/>
                                          </p:val>
                                        </p:tav>
                                        <p:tav tm="100000">
                                          <p:val>
                                            <p:strVal val="#ppt_y"/>
                                          </p:val>
                                        </p:tav>
                                      </p:tavLst>
                                    </p:anim>
                                  </p:childTnLst>
                                </p:cTn>
                              </p:par>
                            </p:childTnLst>
                          </p:cTn>
                        </p:par>
                        <p:par>
                          <p:cTn id="162" fill="hold">
                            <p:stCondLst>
                              <p:cond delay="3000"/>
                            </p:stCondLst>
                            <p:childTnLst>
                              <p:par>
                                <p:cTn id="163" presetID="2" presetClass="exit" presetSubtype="9" fill="hold" grpId="2" nodeType="afterEffect">
                                  <p:stCondLst>
                                    <p:cond delay="0"/>
                                  </p:stCondLst>
                                  <p:childTnLst>
                                    <p:anim calcmode="lin" valueType="num">
                                      <p:cBhvr additive="base">
                                        <p:cTn id="164" dur="3000"/>
                                        <p:tgtEl>
                                          <p:spTgt spid="5"/>
                                        </p:tgtEl>
                                        <p:attrNameLst>
                                          <p:attrName>ppt_x</p:attrName>
                                        </p:attrNameLst>
                                      </p:cBhvr>
                                      <p:tavLst>
                                        <p:tav tm="0">
                                          <p:val>
                                            <p:strVal val="ppt_x"/>
                                          </p:val>
                                        </p:tav>
                                        <p:tav tm="100000">
                                          <p:val>
                                            <p:strVal val="0-ppt_w/2"/>
                                          </p:val>
                                        </p:tav>
                                      </p:tavLst>
                                    </p:anim>
                                    <p:anim calcmode="lin" valueType="num">
                                      <p:cBhvr additive="base">
                                        <p:cTn id="165" dur="3000"/>
                                        <p:tgtEl>
                                          <p:spTgt spid="5"/>
                                        </p:tgtEl>
                                        <p:attrNameLst>
                                          <p:attrName>ppt_y</p:attrName>
                                        </p:attrNameLst>
                                      </p:cBhvr>
                                      <p:tavLst>
                                        <p:tav tm="0">
                                          <p:val>
                                            <p:strVal val="ppt_y"/>
                                          </p:val>
                                        </p:tav>
                                        <p:tav tm="100000">
                                          <p:val>
                                            <p:strVal val="0-ppt_h/2"/>
                                          </p:val>
                                        </p:tav>
                                      </p:tavLst>
                                    </p:anim>
                                    <p:set>
                                      <p:cBhvr>
                                        <p:cTn id="166" dur="1" fill="hold">
                                          <p:stCondLst>
                                            <p:cond delay="2999"/>
                                          </p:stCondLst>
                                        </p:cTn>
                                        <p:tgtEl>
                                          <p:spTgt spid="5"/>
                                        </p:tgtEl>
                                        <p:attrNameLst>
                                          <p:attrName>style.visibility</p:attrName>
                                        </p:attrNameLst>
                                      </p:cBhvr>
                                      <p:to>
                                        <p:strVal val="hidden"/>
                                      </p:to>
                                    </p:set>
                                  </p:childTnLst>
                                </p:cTn>
                              </p:par>
                              <p:par>
                                <p:cTn id="167" presetID="2" presetClass="exit" presetSubtype="9" fill="hold" grpId="2" nodeType="withEffect">
                                  <p:stCondLst>
                                    <p:cond delay="0"/>
                                  </p:stCondLst>
                                  <p:childTnLst>
                                    <p:anim calcmode="lin" valueType="num">
                                      <p:cBhvr additive="base">
                                        <p:cTn id="168" dur="3000"/>
                                        <p:tgtEl>
                                          <p:spTgt spid="7"/>
                                        </p:tgtEl>
                                        <p:attrNameLst>
                                          <p:attrName>ppt_x</p:attrName>
                                        </p:attrNameLst>
                                      </p:cBhvr>
                                      <p:tavLst>
                                        <p:tav tm="0">
                                          <p:val>
                                            <p:strVal val="ppt_x"/>
                                          </p:val>
                                        </p:tav>
                                        <p:tav tm="100000">
                                          <p:val>
                                            <p:strVal val="0-ppt_w/2"/>
                                          </p:val>
                                        </p:tav>
                                      </p:tavLst>
                                    </p:anim>
                                    <p:anim calcmode="lin" valueType="num">
                                      <p:cBhvr additive="base">
                                        <p:cTn id="169" dur="3000"/>
                                        <p:tgtEl>
                                          <p:spTgt spid="7"/>
                                        </p:tgtEl>
                                        <p:attrNameLst>
                                          <p:attrName>ppt_y</p:attrName>
                                        </p:attrNameLst>
                                      </p:cBhvr>
                                      <p:tavLst>
                                        <p:tav tm="0">
                                          <p:val>
                                            <p:strVal val="ppt_y"/>
                                          </p:val>
                                        </p:tav>
                                        <p:tav tm="100000">
                                          <p:val>
                                            <p:strVal val="0-ppt_h/2"/>
                                          </p:val>
                                        </p:tav>
                                      </p:tavLst>
                                    </p:anim>
                                    <p:set>
                                      <p:cBhvr>
                                        <p:cTn id="170" dur="1" fill="hold">
                                          <p:stCondLst>
                                            <p:cond delay="2999"/>
                                          </p:stCondLst>
                                        </p:cTn>
                                        <p:tgtEl>
                                          <p:spTgt spid="7"/>
                                        </p:tgtEl>
                                        <p:attrNameLst>
                                          <p:attrName>style.visibility</p:attrName>
                                        </p:attrNameLst>
                                      </p:cBhvr>
                                      <p:to>
                                        <p:strVal val="hidden"/>
                                      </p:to>
                                    </p:set>
                                  </p:childTnLst>
                                </p:cTn>
                              </p:par>
                              <p:par>
                                <p:cTn id="171" presetID="2" presetClass="exit" presetSubtype="9" fill="hold" grpId="2" nodeType="withEffect">
                                  <p:stCondLst>
                                    <p:cond delay="0"/>
                                  </p:stCondLst>
                                  <p:childTnLst>
                                    <p:anim calcmode="lin" valueType="num">
                                      <p:cBhvr additive="base">
                                        <p:cTn id="172" dur="3000"/>
                                        <p:tgtEl>
                                          <p:spTgt spid="9"/>
                                        </p:tgtEl>
                                        <p:attrNameLst>
                                          <p:attrName>ppt_x</p:attrName>
                                        </p:attrNameLst>
                                      </p:cBhvr>
                                      <p:tavLst>
                                        <p:tav tm="0">
                                          <p:val>
                                            <p:strVal val="ppt_x"/>
                                          </p:val>
                                        </p:tav>
                                        <p:tav tm="100000">
                                          <p:val>
                                            <p:strVal val="0-ppt_w/2"/>
                                          </p:val>
                                        </p:tav>
                                      </p:tavLst>
                                    </p:anim>
                                    <p:anim calcmode="lin" valueType="num">
                                      <p:cBhvr additive="base">
                                        <p:cTn id="173" dur="3000"/>
                                        <p:tgtEl>
                                          <p:spTgt spid="9"/>
                                        </p:tgtEl>
                                        <p:attrNameLst>
                                          <p:attrName>ppt_y</p:attrName>
                                        </p:attrNameLst>
                                      </p:cBhvr>
                                      <p:tavLst>
                                        <p:tav tm="0">
                                          <p:val>
                                            <p:strVal val="ppt_y"/>
                                          </p:val>
                                        </p:tav>
                                        <p:tav tm="100000">
                                          <p:val>
                                            <p:strVal val="0-ppt_h/2"/>
                                          </p:val>
                                        </p:tav>
                                      </p:tavLst>
                                    </p:anim>
                                    <p:set>
                                      <p:cBhvr>
                                        <p:cTn id="174" dur="1" fill="hold">
                                          <p:stCondLst>
                                            <p:cond delay="2999"/>
                                          </p:stCondLst>
                                        </p:cTn>
                                        <p:tgtEl>
                                          <p:spTgt spid="9"/>
                                        </p:tgtEl>
                                        <p:attrNameLst>
                                          <p:attrName>style.visibility</p:attrName>
                                        </p:attrNameLst>
                                      </p:cBhvr>
                                      <p:to>
                                        <p:strVal val="hidden"/>
                                      </p:to>
                                    </p:set>
                                  </p:childTnLst>
                                </p:cTn>
                              </p:par>
                              <p:par>
                                <p:cTn id="175" presetID="2" presetClass="exit" presetSubtype="9" fill="hold" grpId="2" nodeType="withEffect">
                                  <p:stCondLst>
                                    <p:cond delay="0"/>
                                  </p:stCondLst>
                                  <p:childTnLst>
                                    <p:anim calcmode="lin" valueType="num">
                                      <p:cBhvr additive="base">
                                        <p:cTn id="176" dur="3000"/>
                                        <p:tgtEl>
                                          <p:spTgt spid="11"/>
                                        </p:tgtEl>
                                        <p:attrNameLst>
                                          <p:attrName>ppt_x</p:attrName>
                                        </p:attrNameLst>
                                      </p:cBhvr>
                                      <p:tavLst>
                                        <p:tav tm="0">
                                          <p:val>
                                            <p:strVal val="ppt_x"/>
                                          </p:val>
                                        </p:tav>
                                        <p:tav tm="100000">
                                          <p:val>
                                            <p:strVal val="0-ppt_w/2"/>
                                          </p:val>
                                        </p:tav>
                                      </p:tavLst>
                                    </p:anim>
                                    <p:anim calcmode="lin" valueType="num">
                                      <p:cBhvr additive="base">
                                        <p:cTn id="177" dur="3000"/>
                                        <p:tgtEl>
                                          <p:spTgt spid="11"/>
                                        </p:tgtEl>
                                        <p:attrNameLst>
                                          <p:attrName>ppt_y</p:attrName>
                                        </p:attrNameLst>
                                      </p:cBhvr>
                                      <p:tavLst>
                                        <p:tav tm="0">
                                          <p:val>
                                            <p:strVal val="ppt_y"/>
                                          </p:val>
                                        </p:tav>
                                        <p:tav tm="100000">
                                          <p:val>
                                            <p:strVal val="0-ppt_h/2"/>
                                          </p:val>
                                        </p:tav>
                                      </p:tavLst>
                                    </p:anim>
                                    <p:set>
                                      <p:cBhvr>
                                        <p:cTn id="178" dur="1" fill="hold">
                                          <p:stCondLst>
                                            <p:cond delay="2999"/>
                                          </p:stCondLst>
                                        </p:cTn>
                                        <p:tgtEl>
                                          <p:spTgt spid="11"/>
                                        </p:tgtEl>
                                        <p:attrNameLst>
                                          <p:attrName>style.visibility</p:attrName>
                                        </p:attrNameLst>
                                      </p:cBhvr>
                                      <p:to>
                                        <p:strVal val="hidden"/>
                                      </p:to>
                                    </p:set>
                                  </p:childTnLst>
                                </p:cTn>
                              </p:par>
                              <p:par>
                                <p:cTn id="179" presetID="2" presetClass="exit" presetSubtype="9" fill="hold" grpId="2" nodeType="withEffect">
                                  <p:stCondLst>
                                    <p:cond delay="0"/>
                                  </p:stCondLst>
                                  <p:childTnLst>
                                    <p:anim calcmode="lin" valueType="num">
                                      <p:cBhvr additive="base">
                                        <p:cTn id="180" dur="3000"/>
                                        <p:tgtEl>
                                          <p:spTgt spid="13"/>
                                        </p:tgtEl>
                                        <p:attrNameLst>
                                          <p:attrName>ppt_x</p:attrName>
                                        </p:attrNameLst>
                                      </p:cBhvr>
                                      <p:tavLst>
                                        <p:tav tm="0">
                                          <p:val>
                                            <p:strVal val="ppt_x"/>
                                          </p:val>
                                        </p:tav>
                                        <p:tav tm="100000">
                                          <p:val>
                                            <p:strVal val="0-ppt_w/2"/>
                                          </p:val>
                                        </p:tav>
                                      </p:tavLst>
                                    </p:anim>
                                    <p:anim calcmode="lin" valueType="num">
                                      <p:cBhvr additive="base">
                                        <p:cTn id="181" dur="3000"/>
                                        <p:tgtEl>
                                          <p:spTgt spid="13"/>
                                        </p:tgtEl>
                                        <p:attrNameLst>
                                          <p:attrName>ppt_y</p:attrName>
                                        </p:attrNameLst>
                                      </p:cBhvr>
                                      <p:tavLst>
                                        <p:tav tm="0">
                                          <p:val>
                                            <p:strVal val="ppt_y"/>
                                          </p:val>
                                        </p:tav>
                                        <p:tav tm="100000">
                                          <p:val>
                                            <p:strVal val="0-ppt_h/2"/>
                                          </p:val>
                                        </p:tav>
                                      </p:tavLst>
                                    </p:anim>
                                    <p:set>
                                      <p:cBhvr>
                                        <p:cTn id="182" dur="1" fill="hold">
                                          <p:stCondLst>
                                            <p:cond delay="2999"/>
                                          </p:stCondLst>
                                        </p:cTn>
                                        <p:tgtEl>
                                          <p:spTgt spid="13"/>
                                        </p:tgtEl>
                                        <p:attrNameLst>
                                          <p:attrName>style.visibility</p:attrName>
                                        </p:attrNameLst>
                                      </p:cBhvr>
                                      <p:to>
                                        <p:strVal val="hidden"/>
                                      </p:to>
                                    </p:set>
                                  </p:childTnLst>
                                </p:cTn>
                              </p:par>
                              <p:par>
                                <p:cTn id="183" presetID="2" presetClass="exit" presetSubtype="9" fill="hold" grpId="2" nodeType="withEffect">
                                  <p:stCondLst>
                                    <p:cond delay="0"/>
                                  </p:stCondLst>
                                  <p:childTnLst>
                                    <p:anim calcmode="lin" valueType="num">
                                      <p:cBhvr additive="base">
                                        <p:cTn id="184" dur="3000"/>
                                        <p:tgtEl>
                                          <p:spTgt spid="15"/>
                                        </p:tgtEl>
                                        <p:attrNameLst>
                                          <p:attrName>ppt_x</p:attrName>
                                        </p:attrNameLst>
                                      </p:cBhvr>
                                      <p:tavLst>
                                        <p:tav tm="0">
                                          <p:val>
                                            <p:strVal val="ppt_x"/>
                                          </p:val>
                                        </p:tav>
                                        <p:tav tm="100000">
                                          <p:val>
                                            <p:strVal val="0-ppt_w/2"/>
                                          </p:val>
                                        </p:tav>
                                      </p:tavLst>
                                    </p:anim>
                                    <p:anim calcmode="lin" valueType="num">
                                      <p:cBhvr additive="base">
                                        <p:cTn id="185" dur="3000"/>
                                        <p:tgtEl>
                                          <p:spTgt spid="15"/>
                                        </p:tgtEl>
                                        <p:attrNameLst>
                                          <p:attrName>ppt_y</p:attrName>
                                        </p:attrNameLst>
                                      </p:cBhvr>
                                      <p:tavLst>
                                        <p:tav tm="0">
                                          <p:val>
                                            <p:strVal val="ppt_y"/>
                                          </p:val>
                                        </p:tav>
                                        <p:tav tm="100000">
                                          <p:val>
                                            <p:strVal val="0-ppt_h/2"/>
                                          </p:val>
                                        </p:tav>
                                      </p:tavLst>
                                    </p:anim>
                                    <p:set>
                                      <p:cBhvr>
                                        <p:cTn id="186" dur="1" fill="hold">
                                          <p:stCondLst>
                                            <p:cond delay="2999"/>
                                          </p:stCondLst>
                                        </p:cTn>
                                        <p:tgtEl>
                                          <p:spTgt spid="15"/>
                                        </p:tgtEl>
                                        <p:attrNameLst>
                                          <p:attrName>style.visibility</p:attrName>
                                        </p:attrNameLst>
                                      </p:cBhvr>
                                      <p:to>
                                        <p:strVal val="hidden"/>
                                      </p:to>
                                    </p:set>
                                  </p:childTnLst>
                                </p:cTn>
                              </p:par>
                              <p:par>
                                <p:cTn id="187" presetID="2" presetClass="exit" presetSubtype="9" fill="hold" grpId="2" nodeType="withEffect">
                                  <p:stCondLst>
                                    <p:cond delay="0"/>
                                  </p:stCondLst>
                                  <p:childTnLst>
                                    <p:anim calcmode="lin" valueType="num">
                                      <p:cBhvr additive="base">
                                        <p:cTn id="188" dur="3000"/>
                                        <p:tgtEl>
                                          <p:spTgt spid="17"/>
                                        </p:tgtEl>
                                        <p:attrNameLst>
                                          <p:attrName>ppt_x</p:attrName>
                                        </p:attrNameLst>
                                      </p:cBhvr>
                                      <p:tavLst>
                                        <p:tav tm="0">
                                          <p:val>
                                            <p:strVal val="ppt_x"/>
                                          </p:val>
                                        </p:tav>
                                        <p:tav tm="100000">
                                          <p:val>
                                            <p:strVal val="0-ppt_w/2"/>
                                          </p:val>
                                        </p:tav>
                                      </p:tavLst>
                                    </p:anim>
                                    <p:anim calcmode="lin" valueType="num">
                                      <p:cBhvr additive="base">
                                        <p:cTn id="189" dur="3000"/>
                                        <p:tgtEl>
                                          <p:spTgt spid="17"/>
                                        </p:tgtEl>
                                        <p:attrNameLst>
                                          <p:attrName>ppt_y</p:attrName>
                                        </p:attrNameLst>
                                      </p:cBhvr>
                                      <p:tavLst>
                                        <p:tav tm="0">
                                          <p:val>
                                            <p:strVal val="ppt_y"/>
                                          </p:val>
                                        </p:tav>
                                        <p:tav tm="100000">
                                          <p:val>
                                            <p:strVal val="0-ppt_h/2"/>
                                          </p:val>
                                        </p:tav>
                                      </p:tavLst>
                                    </p:anim>
                                    <p:set>
                                      <p:cBhvr>
                                        <p:cTn id="190" dur="1" fill="hold">
                                          <p:stCondLst>
                                            <p:cond delay="2999"/>
                                          </p:stCondLst>
                                        </p:cTn>
                                        <p:tgtEl>
                                          <p:spTgt spid="17"/>
                                        </p:tgtEl>
                                        <p:attrNameLst>
                                          <p:attrName>style.visibility</p:attrName>
                                        </p:attrNameLst>
                                      </p:cBhvr>
                                      <p:to>
                                        <p:strVal val="hidden"/>
                                      </p:to>
                                    </p:set>
                                  </p:childTnLst>
                                </p:cTn>
                              </p:par>
                              <p:par>
                                <p:cTn id="191" presetID="2" presetClass="exit" presetSubtype="9" fill="hold" grpId="2" nodeType="withEffect">
                                  <p:stCondLst>
                                    <p:cond delay="0"/>
                                  </p:stCondLst>
                                  <p:childTnLst>
                                    <p:anim calcmode="lin" valueType="num">
                                      <p:cBhvr additive="base">
                                        <p:cTn id="192" dur="3000"/>
                                        <p:tgtEl>
                                          <p:spTgt spid="19"/>
                                        </p:tgtEl>
                                        <p:attrNameLst>
                                          <p:attrName>ppt_x</p:attrName>
                                        </p:attrNameLst>
                                      </p:cBhvr>
                                      <p:tavLst>
                                        <p:tav tm="0">
                                          <p:val>
                                            <p:strVal val="ppt_x"/>
                                          </p:val>
                                        </p:tav>
                                        <p:tav tm="100000">
                                          <p:val>
                                            <p:strVal val="0-ppt_w/2"/>
                                          </p:val>
                                        </p:tav>
                                      </p:tavLst>
                                    </p:anim>
                                    <p:anim calcmode="lin" valueType="num">
                                      <p:cBhvr additive="base">
                                        <p:cTn id="193" dur="3000"/>
                                        <p:tgtEl>
                                          <p:spTgt spid="19"/>
                                        </p:tgtEl>
                                        <p:attrNameLst>
                                          <p:attrName>ppt_y</p:attrName>
                                        </p:attrNameLst>
                                      </p:cBhvr>
                                      <p:tavLst>
                                        <p:tav tm="0">
                                          <p:val>
                                            <p:strVal val="ppt_y"/>
                                          </p:val>
                                        </p:tav>
                                        <p:tav tm="100000">
                                          <p:val>
                                            <p:strVal val="0-ppt_h/2"/>
                                          </p:val>
                                        </p:tav>
                                      </p:tavLst>
                                    </p:anim>
                                    <p:set>
                                      <p:cBhvr>
                                        <p:cTn id="194" dur="1" fill="hold">
                                          <p:stCondLst>
                                            <p:cond delay="2999"/>
                                          </p:stCondLst>
                                        </p:cTn>
                                        <p:tgtEl>
                                          <p:spTgt spid="19"/>
                                        </p:tgtEl>
                                        <p:attrNameLst>
                                          <p:attrName>style.visibility</p:attrName>
                                        </p:attrNameLst>
                                      </p:cBhvr>
                                      <p:to>
                                        <p:strVal val="hidden"/>
                                      </p:to>
                                    </p:set>
                                  </p:childTnLst>
                                </p:cTn>
                              </p:par>
                              <p:par>
                                <p:cTn id="195" presetID="2" presetClass="exit" presetSubtype="9" fill="hold" grpId="2" nodeType="withEffect">
                                  <p:stCondLst>
                                    <p:cond delay="0"/>
                                  </p:stCondLst>
                                  <p:childTnLst>
                                    <p:anim calcmode="lin" valueType="num">
                                      <p:cBhvr additive="base">
                                        <p:cTn id="196" dur="3000"/>
                                        <p:tgtEl>
                                          <p:spTgt spid="21"/>
                                        </p:tgtEl>
                                        <p:attrNameLst>
                                          <p:attrName>ppt_x</p:attrName>
                                        </p:attrNameLst>
                                      </p:cBhvr>
                                      <p:tavLst>
                                        <p:tav tm="0">
                                          <p:val>
                                            <p:strVal val="ppt_x"/>
                                          </p:val>
                                        </p:tav>
                                        <p:tav tm="100000">
                                          <p:val>
                                            <p:strVal val="0-ppt_w/2"/>
                                          </p:val>
                                        </p:tav>
                                      </p:tavLst>
                                    </p:anim>
                                    <p:anim calcmode="lin" valueType="num">
                                      <p:cBhvr additive="base">
                                        <p:cTn id="197" dur="3000"/>
                                        <p:tgtEl>
                                          <p:spTgt spid="21"/>
                                        </p:tgtEl>
                                        <p:attrNameLst>
                                          <p:attrName>ppt_y</p:attrName>
                                        </p:attrNameLst>
                                      </p:cBhvr>
                                      <p:tavLst>
                                        <p:tav tm="0">
                                          <p:val>
                                            <p:strVal val="ppt_y"/>
                                          </p:val>
                                        </p:tav>
                                        <p:tav tm="100000">
                                          <p:val>
                                            <p:strVal val="0-ppt_h/2"/>
                                          </p:val>
                                        </p:tav>
                                      </p:tavLst>
                                    </p:anim>
                                    <p:set>
                                      <p:cBhvr>
                                        <p:cTn id="198" dur="1" fill="hold">
                                          <p:stCondLst>
                                            <p:cond delay="2999"/>
                                          </p:stCondLst>
                                        </p:cTn>
                                        <p:tgtEl>
                                          <p:spTgt spid="21"/>
                                        </p:tgtEl>
                                        <p:attrNameLst>
                                          <p:attrName>style.visibility</p:attrName>
                                        </p:attrNameLst>
                                      </p:cBhvr>
                                      <p:to>
                                        <p:strVal val="hidden"/>
                                      </p:to>
                                    </p:set>
                                  </p:childTnLst>
                                </p:cTn>
                              </p:par>
                              <p:par>
                                <p:cTn id="199" presetID="2" presetClass="exit" presetSubtype="9" fill="hold" grpId="2" nodeType="withEffect">
                                  <p:stCondLst>
                                    <p:cond delay="0"/>
                                  </p:stCondLst>
                                  <p:childTnLst>
                                    <p:anim calcmode="lin" valueType="num">
                                      <p:cBhvr additive="base">
                                        <p:cTn id="200" dur="3000"/>
                                        <p:tgtEl>
                                          <p:spTgt spid="23"/>
                                        </p:tgtEl>
                                        <p:attrNameLst>
                                          <p:attrName>ppt_x</p:attrName>
                                        </p:attrNameLst>
                                      </p:cBhvr>
                                      <p:tavLst>
                                        <p:tav tm="0">
                                          <p:val>
                                            <p:strVal val="ppt_x"/>
                                          </p:val>
                                        </p:tav>
                                        <p:tav tm="100000">
                                          <p:val>
                                            <p:strVal val="0-ppt_w/2"/>
                                          </p:val>
                                        </p:tav>
                                      </p:tavLst>
                                    </p:anim>
                                    <p:anim calcmode="lin" valueType="num">
                                      <p:cBhvr additive="base">
                                        <p:cTn id="201" dur="3000"/>
                                        <p:tgtEl>
                                          <p:spTgt spid="23"/>
                                        </p:tgtEl>
                                        <p:attrNameLst>
                                          <p:attrName>ppt_y</p:attrName>
                                        </p:attrNameLst>
                                      </p:cBhvr>
                                      <p:tavLst>
                                        <p:tav tm="0">
                                          <p:val>
                                            <p:strVal val="ppt_y"/>
                                          </p:val>
                                        </p:tav>
                                        <p:tav tm="100000">
                                          <p:val>
                                            <p:strVal val="0-ppt_h/2"/>
                                          </p:val>
                                        </p:tav>
                                      </p:tavLst>
                                    </p:anim>
                                    <p:set>
                                      <p:cBhvr>
                                        <p:cTn id="202" dur="1" fill="hold">
                                          <p:stCondLst>
                                            <p:cond delay="2999"/>
                                          </p:stCondLst>
                                        </p:cTn>
                                        <p:tgtEl>
                                          <p:spTgt spid="23"/>
                                        </p:tgtEl>
                                        <p:attrNameLst>
                                          <p:attrName>style.visibility</p:attrName>
                                        </p:attrNameLst>
                                      </p:cBhvr>
                                      <p:to>
                                        <p:strVal val="hidden"/>
                                      </p:to>
                                    </p:set>
                                  </p:childTnLst>
                                </p:cTn>
                              </p:par>
                              <p:par>
                                <p:cTn id="203" presetID="2" presetClass="exit" presetSubtype="9" fill="hold" grpId="2" nodeType="withEffect">
                                  <p:stCondLst>
                                    <p:cond delay="0"/>
                                  </p:stCondLst>
                                  <p:childTnLst>
                                    <p:anim calcmode="lin" valueType="num">
                                      <p:cBhvr additive="base">
                                        <p:cTn id="204" dur="3000"/>
                                        <p:tgtEl>
                                          <p:spTgt spid="25"/>
                                        </p:tgtEl>
                                        <p:attrNameLst>
                                          <p:attrName>ppt_x</p:attrName>
                                        </p:attrNameLst>
                                      </p:cBhvr>
                                      <p:tavLst>
                                        <p:tav tm="0">
                                          <p:val>
                                            <p:strVal val="ppt_x"/>
                                          </p:val>
                                        </p:tav>
                                        <p:tav tm="100000">
                                          <p:val>
                                            <p:strVal val="0-ppt_w/2"/>
                                          </p:val>
                                        </p:tav>
                                      </p:tavLst>
                                    </p:anim>
                                    <p:anim calcmode="lin" valueType="num">
                                      <p:cBhvr additive="base">
                                        <p:cTn id="205" dur="3000"/>
                                        <p:tgtEl>
                                          <p:spTgt spid="25"/>
                                        </p:tgtEl>
                                        <p:attrNameLst>
                                          <p:attrName>ppt_y</p:attrName>
                                        </p:attrNameLst>
                                      </p:cBhvr>
                                      <p:tavLst>
                                        <p:tav tm="0">
                                          <p:val>
                                            <p:strVal val="ppt_y"/>
                                          </p:val>
                                        </p:tav>
                                        <p:tav tm="100000">
                                          <p:val>
                                            <p:strVal val="0-ppt_h/2"/>
                                          </p:val>
                                        </p:tav>
                                      </p:tavLst>
                                    </p:anim>
                                    <p:set>
                                      <p:cBhvr>
                                        <p:cTn id="206" dur="1" fill="hold">
                                          <p:stCondLst>
                                            <p:cond delay="2999"/>
                                          </p:stCondLst>
                                        </p:cTn>
                                        <p:tgtEl>
                                          <p:spTgt spid="25"/>
                                        </p:tgtEl>
                                        <p:attrNameLst>
                                          <p:attrName>style.visibility</p:attrName>
                                        </p:attrNameLst>
                                      </p:cBhvr>
                                      <p:to>
                                        <p:strVal val="hidden"/>
                                      </p:to>
                                    </p:set>
                                  </p:childTnLst>
                                </p:cTn>
                              </p:par>
                              <p:par>
                                <p:cTn id="207" presetID="2" presetClass="exit" presetSubtype="12" fill="hold" grpId="2"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0-ppt_w/2"/>
                                          </p:val>
                                        </p:tav>
                                      </p:tavLst>
                                    </p:anim>
                                    <p:anim calcmode="lin" valueType="num">
                                      <p:cBhvr additive="base">
                                        <p:cTn id="209" dur="3000"/>
                                        <p:tgtEl>
                                          <p:spTgt spid="6"/>
                                        </p:tgtEl>
                                        <p:attrNameLst>
                                          <p:attrName>ppt_y</p:attrName>
                                        </p:attrNameLst>
                                      </p:cBhvr>
                                      <p:tavLst>
                                        <p:tav tm="0">
                                          <p:val>
                                            <p:strVal val="ppt_y"/>
                                          </p:val>
                                        </p:tav>
                                        <p:tav tm="100000">
                                          <p:val>
                                            <p:strVal val="1+ppt_h/2"/>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12"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1+ppt_h/2"/>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12" fill="hold" grpId="2"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0-ppt_w/2"/>
                                          </p:val>
                                        </p:tav>
                                      </p:tavLst>
                                    </p:anim>
                                    <p:anim calcmode="lin" valueType="num">
                                      <p:cBhvr additive="base">
                                        <p:cTn id="217" dur="3000"/>
                                        <p:tgtEl>
                                          <p:spTgt spid="10"/>
                                        </p:tgtEl>
                                        <p:attrNameLst>
                                          <p:attrName>ppt_y</p:attrName>
                                        </p:attrNameLst>
                                      </p:cBhvr>
                                      <p:tavLst>
                                        <p:tav tm="0">
                                          <p:val>
                                            <p:strVal val="ppt_y"/>
                                          </p:val>
                                        </p:tav>
                                        <p:tav tm="100000">
                                          <p:val>
                                            <p:strVal val="1+ppt_h/2"/>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12"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0-ppt_w/2"/>
                                          </p:val>
                                        </p:tav>
                                      </p:tavLst>
                                    </p:anim>
                                    <p:anim calcmode="lin" valueType="num">
                                      <p:cBhvr additive="base">
                                        <p:cTn id="221" dur="3000"/>
                                        <p:tgtEl>
                                          <p:spTgt spid="12"/>
                                        </p:tgtEl>
                                        <p:attrNameLst>
                                          <p:attrName>ppt_y</p:attrName>
                                        </p:attrNameLst>
                                      </p:cBhvr>
                                      <p:tavLst>
                                        <p:tav tm="0">
                                          <p:val>
                                            <p:strVal val="ppt_y"/>
                                          </p:val>
                                        </p:tav>
                                        <p:tav tm="100000">
                                          <p:val>
                                            <p:strVal val="1+ppt_h/2"/>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12" fill="hold" grpId="2"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0-ppt_w/2"/>
                                          </p:val>
                                        </p:tav>
                                      </p:tavLst>
                                    </p:anim>
                                    <p:anim calcmode="lin" valueType="num">
                                      <p:cBhvr additive="base">
                                        <p:cTn id="225" dur="3000"/>
                                        <p:tgtEl>
                                          <p:spTgt spid="14"/>
                                        </p:tgtEl>
                                        <p:attrNameLst>
                                          <p:attrName>ppt_y</p:attrName>
                                        </p:attrNameLst>
                                      </p:cBhvr>
                                      <p:tavLst>
                                        <p:tav tm="0">
                                          <p:val>
                                            <p:strVal val="ppt_y"/>
                                          </p:val>
                                        </p:tav>
                                        <p:tav tm="100000">
                                          <p:val>
                                            <p:strVal val="1+ppt_h/2"/>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12" fill="hold" grpId="2"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0-ppt_w/2"/>
                                          </p:val>
                                        </p:tav>
                                      </p:tavLst>
                                    </p:anim>
                                    <p:anim calcmode="lin" valueType="num">
                                      <p:cBhvr additive="base">
                                        <p:cTn id="229" dur="3000"/>
                                        <p:tgtEl>
                                          <p:spTgt spid="16"/>
                                        </p:tgtEl>
                                        <p:attrNameLst>
                                          <p:attrName>ppt_y</p:attrName>
                                        </p:attrNameLst>
                                      </p:cBhvr>
                                      <p:tavLst>
                                        <p:tav tm="0">
                                          <p:val>
                                            <p:strVal val="ppt_y"/>
                                          </p:val>
                                        </p:tav>
                                        <p:tav tm="100000">
                                          <p:val>
                                            <p:strVal val="1+ppt_h/2"/>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12" fill="hold" grpId="2"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0-ppt_w/2"/>
                                          </p:val>
                                        </p:tav>
                                      </p:tavLst>
                                    </p:anim>
                                    <p:anim calcmode="lin" valueType="num">
                                      <p:cBhvr additive="base">
                                        <p:cTn id="233" dur="3000"/>
                                        <p:tgtEl>
                                          <p:spTgt spid="18"/>
                                        </p:tgtEl>
                                        <p:attrNameLst>
                                          <p:attrName>ppt_y</p:attrName>
                                        </p:attrNameLst>
                                      </p:cBhvr>
                                      <p:tavLst>
                                        <p:tav tm="0">
                                          <p:val>
                                            <p:strVal val="ppt_y"/>
                                          </p:val>
                                        </p:tav>
                                        <p:tav tm="100000">
                                          <p:val>
                                            <p:strVal val="1+ppt_h/2"/>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12" fill="hold" grpId="2"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0-ppt_w/2"/>
                                          </p:val>
                                        </p:tav>
                                      </p:tavLst>
                                    </p:anim>
                                    <p:anim calcmode="lin" valueType="num">
                                      <p:cBhvr additive="base">
                                        <p:cTn id="237" dur="3000"/>
                                        <p:tgtEl>
                                          <p:spTgt spid="20"/>
                                        </p:tgtEl>
                                        <p:attrNameLst>
                                          <p:attrName>ppt_y</p:attrName>
                                        </p:attrNameLst>
                                      </p:cBhvr>
                                      <p:tavLst>
                                        <p:tav tm="0">
                                          <p:val>
                                            <p:strVal val="ppt_y"/>
                                          </p:val>
                                        </p:tav>
                                        <p:tav tm="100000">
                                          <p:val>
                                            <p:strVal val="1+ppt_h/2"/>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12" fill="hold" grpId="2"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0-ppt_w/2"/>
                                          </p:val>
                                        </p:tav>
                                      </p:tavLst>
                                    </p:anim>
                                    <p:anim calcmode="lin" valueType="num">
                                      <p:cBhvr additive="base">
                                        <p:cTn id="241" dur="3000"/>
                                        <p:tgtEl>
                                          <p:spTgt spid="22"/>
                                        </p:tgtEl>
                                        <p:attrNameLst>
                                          <p:attrName>ppt_y</p:attrName>
                                        </p:attrNameLst>
                                      </p:cBhvr>
                                      <p:tavLst>
                                        <p:tav tm="0">
                                          <p:val>
                                            <p:strVal val="ppt_y"/>
                                          </p:val>
                                        </p:tav>
                                        <p:tav tm="100000">
                                          <p:val>
                                            <p:strVal val="1+ppt_h/2"/>
                                          </p:val>
                                        </p:tav>
                                      </p:tavLst>
                                    </p:anim>
                                    <p:set>
                                      <p:cBhvr>
                                        <p:cTn id="242" dur="1" fill="hold">
                                          <p:stCondLst>
                                            <p:cond delay="2999"/>
                                          </p:stCondLst>
                                        </p:cTn>
                                        <p:tgtEl>
                                          <p:spTgt spid="22"/>
                                        </p:tgtEl>
                                        <p:attrNameLst>
                                          <p:attrName>style.visibility</p:attrName>
                                        </p:attrNameLst>
                                      </p:cBhvr>
                                      <p:to>
                                        <p:strVal val="hidden"/>
                                      </p:to>
                                    </p:set>
                                  </p:childTnLst>
                                </p:cTn>
                              </p:par>
                              <p:par>
                                <p:cTn id="243" presetID="2" presetClass="exit" presetSubtype="12" fill="hold" grpId="2" nodeType="withEffect">
                                  <p:stCondLst>
                                    <p:cond delay="0"/>
                                  </p:stCondLst>
                                  <p:childTnLst>
                                    <p:anim calcmode="lin" valueType="num">
                                      <p:cBhvr additive="base">
                                        <p:cTn id="244" dur="3000"/>
                                        <p:tgtEl>
                                          <p:spTgt spid="24"/>
                                        </p:tgtEl>
                                        <p:attrNameLst>
                                          <p:attrName>ppt_x</p:attrName>
                                        </p:attrNameLst>
                                      </p:cBhvr>
                                      <p:tavLst>
                                        <p:tav tm="0">
                                          <p:val>
                                            <p:strVal val="ppt_x"/>
                                          </p:val>
                                        </p:tav>
                                        <p:tav tm="100000">
                                          <p:val>
                                            <p:strVal val="0-ppt_w/2"/>
                                          </p:val>
                                        </p:tav>
                                      </p:tavLst>
                                    </p:anim>
                                    <p:anim calcmode="lin" valueType="num">
                                      <p:cBhvr additive="base">
                                        <p:cTn id="245" dur="3000"/>
                                        <p:tgtEl>
                                          <p:spTgt spid="24"/>
                                        </p:tgtEl>
                                        <p:attrNameLst>
                                          <p:attrName>ppt_y</p:attrName>
                                        </p:attrNameLst>
                                      </p:cBhvr>
                                      <p:tavLst>
                                        <p:tav tm="0">
                                          <p:val>
                                            <p:strVal val="ppt_y"/>
                                          </p:val>
                                        </p:tav>
                                        <p:tav tm="100000">
                                          <p:val>
                                            <p:strVal val="1+ppt_h/2"/>
                                          </p:val>
                                        </p:tav>
                                      </p:tavLst>
                                    </p:anim>
                                    <p:set>
                                      <p:cBhvr>
                                        <p:cTn id="246" dur="1" fill="hold">
                                          <p:stCondLst>
                                            <p:cond delay="2999"/>
                                          </p:stCondLst>
                                        </p:cTn>
                                        <p:tgtEl>
                                          <p:spTgt spid="24"/>
                                        </p:tgtEl>
                                        <p:attrNameLst>
                                          <p:attrName>style.visibility</p:attrName>
                                        </p:attrNameLst>
                                      </p:cBhvr>
                                      <p:to>
                                        <p:strVal val="hidden"/>
                                      </p:to>
                                    </p:set>
                                  </p:childTnLst>
                                </p:cTn>
                              </p:par>
                              <p:par>
                                <p:cTn id="247" presetID="2" presetClass="exit" presetSubtype="12" fill="hold" grpId="2" nodeType="withEffect">
                                  <p:stCondLst>
                                    <p:cond delay="0"/>
                                  </p:stCondLst>
                                  <p:childTnLst>
                                    <p:anim calcmode="lin" valueType="num">
                                      <p:cBhvr additive="base">
                                        <p:cTn id="248" dur="3000"/>
                                        <p:tgtEl>
                                          <p:spTgt spid="26"/>
                                        </p:tgtEl>
                                        <p:attrNameLst>
                                          <p:attrName>ppt_x</p:attrName>
                                        </p:attrNameLst>
                                      </p:cBhvr>
                                      <p:tavLst>
                                        <p:tav tm="0">
                                          <p:val>
                                            <p:strVal val="ppt_x"/>
                                          </p:val>
                                        </p:tav>
                                        <p:tav tm="100000">
                                          <p:val>
                                            <p:strVal val="0-ppt_w/2"/>
                                          </p:val>
                                        </p:tav>
                                      </p:tavLst>
                                    </p:anim>
                                    <p:anim calcmode="lin" valueType="num">
                                      <p:cBhvr additive="base">
                                        <p:cTn id="249" dur="3000"/>
                                        <p:tgtEl>
                                          <p:spTgt spid="26"/>
                                        </p:tgtEl>
                                        <p:attrNameLst>
                                          <p:attrName>ppt_y</p:attrName>
                                        </p:attrNameLst>
                                      </p:cBhvr>
                                      <p:tavLst>
                                        <p:tav tm="0">
                                          <p:val>
                                            <p:strVal val="ppt_y"/>
                                          </p:val>
                                        </p:tav>
                                        <p:tav tm="100000">
                                          <p:val>
                                            <p:strVal val="1+ppt_h/2"/>
                                          </p:val>
                                        </p:tav>
                                      </p:tavLst>
                                    </p:anim>
                                    <p:set>
                                      <p:cBhvr>
                                        <p:cTn id="250" dur="1" fill="hold">
                                          <p:stCondLst>
                                            <p:cond delay="2999"/>
                                          </p:stCondLst>
                                        </p:cTn>
                                        <p:tgtEl>
                                          <p:spTgt spid="26"/>
                                        </p:tgtEl>
                                        <p:attrNameLst>
                                          <p:attrName>style.visibility</p:attrName>
                                        </p:attrNameLst>
                                      </p:cBhvr>
                                      <p:to>
                                        <p:strVal val="hidden"/>
                                      </p:to>
                                    </p:set>
                                  </p:childTnLst>
                                </p:cTn>
                              </p:par>
                              <p:par>
                                <p:cTn id="251" presetID="2" presetClass="entr" presetSubtype="2"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 calcmode="lin" valueType="num">
                                      <p:cBhvr additive="base">
                                        <p:cTn id="253" dur="3000" fill="hold"/>
                                        <p:tgtEl>
                                          <p:spTgt spid="4"/>
                                        </p:tgtEl>
                                        <p:attrNameLst>
                                          <p:attrName>ppt_x</p:attrName>
                                        </p:attrNameLst>
                                      </p:cBhvr>
                                      <p:tavLst>
                                        <p:tav tm="0">
                                          <p:val>
                                            <p:strVal val="1+#ppt_w/2"/>
                                          </p:val>
                                        </p:tav>
                                        <p:tav tm="100000">
                                          <p:val>
                                            <p:strVal val="#ppt_x"/>
                                          </p:val>
                                        </p:tav>
                                      </p:tavLst>
                                    </p:anim>
                                    <p:anim calcmode="lin" valueType="num">
                                      <p:cBhvr additive="base">
                                        <p:cTn id="254"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guazu.jpg"/>
          <p:cNvPicPr>
            <a:picLocks noChangeAspect="1"/>
          </p:cNvPicPr>
          <p:nvPr/>
        </p:nvPicPr>
        <p:blipFill>
          <a:blip r:embed="rId2"/>
          <a:stretch>
            <a:fillRect/>
          </a:stretch>
        </p:blipFill>
        <p:spPr>
          <a:xfrm>
            <a:off x="0" y="0"/>
            <a:ext cx="9132109" cy="6858000"/>
          </a:xfrm>
          <a:prstGeom prst="rect">
            <a:avLst/>
          </a:prstGeom>
        </p:spPr>
      </p:pic>
      <p:sp>
        <p:nvSpPr>
          <p:cNvPr id="5" name="4 Anillo"/>
          <p:cNvSpPr/>
          <p:nvPr/>
        </p:nvSpPr>
        <p:spPr>
          <a:xfrm>
            <a:off x="-32" y="2500306"/>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500034" y="2500306"/>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214382" y="2500306"/>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1857356" y="2571744"/>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357422" y="2571744"/>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071770" y="2571744"/>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714744" y="2643182"/>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214810" y="2643182"/>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4929158" y="2643182"/>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572132" y="2643182"/>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072198" y="2643182"/>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715140" y="2643182"/>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358082" y="2643182"/>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786646" y="2643182"/>
            <a:ext cx="1357354" cy="1857388"/>
          </a:xfrm>
          <a:prstGeom prst="donut">
            <a:avLst>
              <a:gd name="adj" fmla="val 16134"/>
            </a:avLst>
          </a:prstGeom>
          <a:solidFill>
            <a:srgbClr val="FFC00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childTnLst>
                          </p:cTn>
                        </p:par>
                        <p:par>
                          <p:cTn id="64" fill="hold">
                            <p:stCondLst>
                              <p:cond delay="3000"/>
                            </p:stCondLst>
                            <p:childTnLst>
                              <p:par>
                                <p:cTn id="65" presetID="2" presetClass="exit" presetSubtype="2" fill="hold" grpId="1" nodeType="afterEffect">
                                  <p:stCondLst>
                                    <p:cond delay="0"/>
                                  </p:stCondLst>
                                  <p:childTnLst>
                                    <p:anim calcmode="lin" valueType="num">
                                      <p:cBhvr additive="base">
                                        <p:cTn id="66" dur="3000"/>
                                        <p:tgtEl>
                                          <p:spTgt spid="5"/>
                                        </p:tgtEl>
                                        <p:attrNameLst>
                                          <p:attrName>ppt_x</p:attrName>
                                        </p:attrNameLst>
                                      </p:cBhvr>
                                      <p:tavLst>
                                        <p:tav tm="0">
                                          <p:val>
                                            <p:strVal val="ppt_x"/>
                                          </p:val>
                                        </p:tav>
                                        <p:tav tm="100000">
                                          <p:val>
                                            <p:strVal val="1+ppt_w/2"/>
                                          </p:val>
                                        </p:tav>
                                      </p:tavLst>
                                    </p:anim>
                                    <p:anim calcmode="lin" valueType="num">
                                      <p:cBhvr additive="base">
                                        <p:cTn id="67" dur="3000"/>
                                        <p:tgtEl>
                                          <p:spTgt spid="5"/>
                                        </p:tgtEl>
                                        <p:attrNameLst>
                                          <p:attrName>ppt_y</p:attrName>
                                        </p:attrNameLst>
                                      </p:cBhvr>
                                      <p:tavLst>
                                        <p:tav tm="0">
                                          <p:val>
                                            <p:strVal val="ppt_y"/>
                                          </p:val>
                                        </p:tav>
                                        <p:tav tm="100000">
                                          <p:val>
                                            <p:strVal val="ppt_y"/>
                                          </p:val>
                                        </p:tav>
                                      </p:tavLst>
                                    </p:anim>
                                    <p:set>
                                      <p:cBhvr>
                                        <p:cTn id="68" dur="1" fill="hold">
                                          <p:stCondLst>
                                            <p:cond delay="2999"/>
                                          </p:stCondLst>
                                        </p:cTn>
                                        <p:tgtEl>
                                          <p:spTgt spid="5"/>
                                        </p:tgtEl>
                                        <p:attrNameLst>
                                          <p:attrName>style.visibility</p:attrName>
                                        </p:attrNameLst>
                                      </p:cBhvr>
                                      <p:to>
                                        <p:strVal val="hidden"/>
                                      </p:to>
                                    </p:set>
                                  </p:childTnLst>
                                </p:cTn>
                              </p:par>
                              <p:par>
                                <p:cTn id="69" presetID="2" presetClass="exit" presetSubtype="8" fill="hold" grpId="1"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ppt_y"/>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2" fill="hold" grpId="1" nodeType="withEffect">
                                  <p:stCondLst>
                                    <p:cond delay="0"/>
                                  </p:stCondLst>
                                  <p:childTnLst>
                                    <p:anim calcmode="lin" valueType="num">
                                      <p:cBhvr additive="base">
                                        <p:cTn id="74" dur="3000"/>
                                        <p:tgtEl>
                                          <p:spTgt spid="7"/>
                                        </p:tgtEl>
                                        <p:attrNameLst>
                                          <p:attrName>ppt_x</p:attrName>
                                        </p:attrNameLst>
                                      </p:cBhvr>
                                      <p:tavLst>
                                        <p:tav tm="0">
                                          <p:val>
                                            <p:strVal val="ppt_x"/>
                                          </p:val>
                                        </p:tav>
                                        <p:tav tm="100000">
                                          <p:val>
                                            <p:strVal val="1+ppt_w/2"/>
                                          </p:val>
                                        </p:tav>
                                      </p:tavLst>
                                    </p:anim>
                                    <p:anim calcmode="lin" valueType="num">
                                      <p:cBhvr additive="base">
                                        <p:cTn id="75" dur="3000"/>
                                        <p:tgtEl>
                                          <p:spTgt spid="7"/>
                                        </p:tgtEl>
                                        <p:attrNameLst>
                                          <p:attrName>ppt_y</p:attrName>
                                        </p:attrNameLst>
                                      </p:cBhvr>
                                      <p:tavLst>
                                        <p:tav tm="0">
                                          <p:val>
                                            <p:strVal val="ppt_y"/>
                                          </p:val>
                                        </p:tav>
                                        <p:tav tm="100000">
                                          <p:val>
                                            <p:strVal val="ppt_y"/>
                                          </p:val>
                                        </p:tav>
                                      </p:tavLst>
                                    </p:anim>
                                    <p:set>
                                      <p:cBhvr>
                                        <p:cTn id="76" dur="1" fill="hold">
                                          <p:stCondLst>
                                            <p:cond delay="2999"/>
                                          </p:stCondLst>
                                        </p:cTn>
                                        <p:tgtEl>
                                          <p:spTgt spid="7"/>
                                        </p:tgtEl>
                                        <p:attrNameLst>
                                          <p:attrName>style.visibility</p:attrName>
                                        </p:attrNameLst>
                                      </p:cBhvr>
                                      <p:to>
                                        <p:strVal val="hidden"/>
                                      </p:to>
                                    </p:set>
                                  </p:childTnLst>
                                </p:cTn>
                              </p:par>
                              <p:par>
                                <p:cTn id="77" presetID="2" presetClass="exit" presetSubtype="8" fill="hold" grpId="1" nodeType="withEffect">
                                  <p:stCondLst>
                                    <p:cond delay="0"/>
                                  </p:stCondLst>
                                  <p:childTnLst>
                                    <p:anim calcmode="lin" valueType="num">
                                      <p:cBhvr additive="base">
                                        <p:cTn id="78" dur="3000"/>
                                        <p:tgtEl>
                                          <p:spTgt spid="8"/>
                                        </p:tgtEl>
                                        <p:attrNameLst>
                                          <p:attrName>ppt_x</p:attrName>
                                        </p:attrNameLst>
                                      </p:cBhvr>
                                      <p:tavLst>
                                        <p:tav tm="0">
                                          <p:val>
                                            <p:strVal val="ppt_x"/>
                                          </p:val>
                                        </p:tav>
                                        <p:tav tm="100000">
                                          <p:val>
                                            <p:strVal val="0-ppt_w/2"/>
                                          </p:val>
                                        </p:tav>
                                      </p:tavLst>
                                    </p:anim>
                                    <p:anim calcmode="lin" valueType="num">
                                      <p:cBhvr additive="base">
                                        <p:cTn id="79" dur="3000"/>
                                        <p:tgtEl>
                                          <p:spTgt spid="8"/>
                                        </p:tgtEl>
                                        <p:attrNameLst>
                                          <p:attrName>ppt_y</p:attrName>
                                        </p:attrNameLst>
                                      </p:cBhvr>
                                      <p:tavLst>
                                        <p:tav tm="0">
                                          <p:val>
                                            <p:strVal val="ppt_y"/>
                                          </p:val>
                                        </p:tav>
                                        <p:tav tm="100000">
                                          <p:val>
                                            <p:strVal val="ppt_y"/>
                                          </p:val>
                                        </p:tav>
                                      </p:tavLst>
                                    </p:anim>
                                    <p:set>
                                      <p:cBhvr>
                                        <p:cTn id="80" dur="1" fill="hold">
                                          <p:stCondLst>
                                            <p:cond delay="2999"/>
                                          </p:stCondLst>
                                        </p:cTn>
                                        <p:tgtEl>
                                          <p:spTgt spid="8"/>
                                        </p:tgtEl>
                                        <p:attrNameLst>
                                          <p:attrName>style.visibility</p:attrName>
                                        </p:attrNameLst>
                                      </p:cBhvr>
                                      <p:to>
                                        <p:strVal val="hidden"/>
                                      </p:to>
                                    </p:set>
                                  </p:childTnLst>
                                </p:cTn>
                              </p:par>
                              <p:par>
                                <p:cTn id="81" presetID="2" presetClass="exit" presetSubtype="2" fill="hold" grpId="1"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ppt_y"/>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8" fill="hold" grpId="1" nodeType="withEffect">
                                  <p:stCondLst>
                                    <p:cond delay="0"/>
                                  </p:stCondLst>
                                  <p:childTnLst>
                                    <p:anim calcmode="lin" valueType="num">
                                      <p:cBhvr additive="base">
                                        <p:cTn id="86" dur="3000"/>
                                        <p:tgtEl>
                                          <p:spTgt spid="10"/>
                                        </p:tgtEl>
                                        <p:attrNameLst>
                                          <p:attrName>ppt_x</p:attrName>
                                        </p:attrNameLst>
                                      </p:cBhvr>
                                      <p:tavLst>
                                        <p:tav tm="0">
                                          <p:val>
                                            <p:strVal val="ppt_x"/>
                                          </p:val>
                                        </p:tav>
                                        <p:tav tm="100000">
                                          <p:val>
                                            <p:strVal val="0-ppt_w/2"/>
                                          </p:val>
                                        </p:tav>
                                      </p:tavLst>
                                    </p:anim>
                                    <p:anim calcmode="lin" valueType="num">
                                      <p:cBhvr additive="base">
                                        <p:cTn id="87" dur="3000"/>
                                        <p:tgtEl>
                                          <p:spTgt spid="10"/>
                                        </p:tgtEl>
                                        <p:attrNameLst>
                                          <p:attrName>ppt_y</p:attrName>
                                        </p:attrNameLst>
                                      </p:cBhvr>
                                      <p:tavLst>
                                        <p:tav tm="0">
                                          <p:val>
                                            <p:strVal val="ppt_y"/>
                                          </p:val>
                                        </p:tav>
                                        <p:tav tm="100000">
                                          <p:val>
                                            <p:strVal val="ppt_y"/>
                                          </p:val>
                                        </p:tav>
                                      </p:tavLst>
                                    </p:anim>
                                    <p:set>
                                      <p:cBhvr>
                                        <p:cTn id="88" dur="1" fill="hold">
                                          <p:stCondLst>
                                            <p:cond delay="2999"/>
                                          </p:stCondLst>
                                        </p:cTn>
                                        <p:tgtEl>
                                          <p:spTgt spid="10"/>
                                        </p:tgtEl>
                                        <p:attrNameLst>
                                          <p:attrName>style.visibility</p:attrName>
                                        </p:attrNameLst>
                                      </p:cBhvr>
                                      <p:to>
                                        <p:strVal val="hidden"/>
                                      </p:to>
                                    </p:set>
                                  </p:childTnLst>
                                </p:cTn>
                              </p:par>
                              <p:par>
                                <p:cTn id="89" presetID="2" presetClass="exit" presetSubtype="2" fill="hold" grpId="1" nodeType="withEffect">
                                  <p:stCondLst>
                                    <p:cond delay="0"/>
                                  </p:stCondLst>
                                  <p:childTnLst>
                                    <p:anim calcmode="lin" valueType="num">
                                      <p:cBhvr additive="base">
                                        <p:cTn id="90" dur="3000"/>
                                        <p:tgtEl>
                                          <p:spTgt spid="11"/>
                                        </p:tgtEl>
                                        <p:attrNameLst>
                                          <p:attrName>ppt_x</p:attrName>
                                        </p:attrNameLst>
                                      </p:cBhvr>
                                      <p:tavLst>
                                        <p:tav tm="0">
                                          <p:val>
                                            <p:strVal val="ppt_x"/>
                                          </p:val>
                                        </p:tav>
                                        <p:tav tm="100000">
                                          <p:val>
                                            <p:strVal val="1+ppt_w/2"/>
                                          </p:val>
                                        </p:tav>
                                      </p:tavLst>
                                    </p:anim>
                                    <p:anim calcmode="lin" valueType="num">
                                      <p:cBhvr additive="base">
                                        <p:cTn id="91" dur="3000"/>
                                        <p:tgtEl>
                                          <p:spTgt spid="11"/>
                                        </p:tgtEl>
                                        <p:attrNameLst>
                                          <p:attrName>ppt_y</p:attrName>
                                        </p:attrNameLst>
                                      </p:cBhvr>
                                      <p:tavLst>
                                        <p:tav tm="0">
                                          <p:val>
                                            <p:strVal val="ppt_y"/>
                                          </p:val>
                                        </p:tav>
                                        <p:tav tm="100000">
                                          <p:val>
                                            <p:strVal val="ppt_y"/>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8" fill="hold" grpId="1" nodeType="withEffect">
                                  <p:stCondLst>
                                    <p:cond delay="0"/>
                                  </p:stCondLst>
                                  <p:childTnLst>
                                    <p:anim calcmode="lin" valueType="num">
                                      <p:cBhvr additive="base">
                                        <p:cTn id="94" dur="3000"/>
                                        <p:tgtEl>
                                          <p:spTgt spid="12"/>
                                        </p:tgtEl>
                                        <p:attrNameLst>
                                          <p:attrName>ppt_x</p:attrName>
                                        </p:attrNameLst>
                                      </p:cBhvr>
                                      <p:tavLst>
                                        <p:tav tm="0">
                                          <p:val>
                                            <p:strVal val="ppt_x"/>
                                          </p:val>
                                        </p:tav>
                                        <p:tav tm="100000">
                                          <p:val>
                                            <p:strVal val="0-ppt_w/2"/>
                                          </p:val>
                                        </p:tav>
                                      </p:tavLst>
                                    </p:anim>
                                    <p:anim calcmode="lin" valueType="num">
                                      <p:cBhvr additive="base">
                                        <p:cTn id="95" dur="3000"/>
                                        <p:tgtEl>
                                          <p:spTgt spid="12"/>
                                        </p:tgtEl>
                                        <p:attrNameLst>
                                          <p:attrName>ppt_y</p:attrName>
                                        </p:attrNameLst>
                                      </p:cBhvr>
                                      <p:tavLst>
                                        <p:tav tm="0">
                                          <p:val>
                                            <p:strVal val="ppt_y"/>
                                          </p:val>
                                        </p:tav>
                                        <p:tav tm="100000">
                                          <p:val>
                                            <p:strVal val="ppt_y"/>
                                          </p:val>
                                        </p:tav>
                                      </p:tavLst>
                                    </p:anim>
                                    <p:set>
                                      <p:cBhvr>
                                        <p:cTn id="96" dur="1" fill="hold">
                                          <p:stCondLst>
                                            <p:cond delay="2999"/>
                                          </p:stCondLst>
                                        </p:cTn>
                                        <p:tgtEl>
                                          <p:spTgt spid="12"/>
                                        </p:tgtEl>
                                        <p:attrNameLst>
                                          <p:attrName>style.visibility</p:attrName>
                                        </p:attrNameLst>
                                      </p:cBhvr>
                                      <p:to>
                                        <p:strVal val="hidden"/>
                                      </p:to>
                                    </p:set>
                                  </p:childTnLst>
                                </p:cTn>
                              </p:par>
                              <p:par>
                                <p:cTn id="97" presetID="2" presetClass="exit" presetSubtype="2" fill="hold" grpId="1"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ppt_y"/>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8" fill="hold" grpId="1"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ppt_y"/>
                                          </p:val>
                                        </p:tav>
                                      </p:tavLst>
                                    </p:anim>
                                    <p:set>
                                      <p:cBhvr>
                                        <p:cTn id="104" dur="1" fill="hold">
                                          <p:stCondLst>
                                            <p:cond delay="2999"/>
                                          </p:stCondLst>
                                        </p:cTn>
                                        <p:tgtEl>
                                          <p:spTgt spid="14"/>
                                        </p:tgtEl>
                                        <p:attrNameLst>
                                          <p:attrName>style.visibility</p:attrName>
                                        </p:attrNameLst>
                                      </p:cBhvr>
                                      <p:to>
                                        <p:strVal val="hidden"/>
                                      </p:to>
                                    </p:set>
                                  </p:childTnLst>
                                </p:cTn>
                              </p:par>
                              <p:par>
                                <p:cTn id="105" presetID="2" presetClass="exit" presetSubtype="2" fill="hold" grpId="1" nodeType="withEffect">
                                  <p:stCondLst>
                                    <p:cond delay="0"/>
                                  </p:stCondLst>
                                  <p:childTnLst>
                                    <p:anim calcmode="lin" valueType="num">
                                      <p:cBhvr additive="base">
                                        <p:cTn id="106" dur="3000"/>
                                        <p:tgtEl>
                                          <p:spTgt spid="15"/>
                                        </p:tgtEl>
                                        <p:attrNameLst>
                                          <p:attrName>ppt_x</p:attrName>
                                        </p:attrNameLst>
                                      </p:cBhvr>
                                      <p:tavLst>
                                        <p:tav tm="0">
                                          <p:val>
                                            <p:strVal val="ppt_x"/>
                                          </p:val>
                                        </p:tav>
                                        <p:tav tm="100000">
                                          <p:val>
                                            <p:strVal val="1+ppt_w/2"/>
                                          </p:val>
                                        </p:tav>
                                      </p:tavLst>
                                    </p:anim>
                                    <p:anim calcmode="lin" valueType="num">
                                      <p:cBhvr additive="base">
                                        <p:cTn id="107" dur="3000"/>
                                        <p:tgtEl>
                                          <p:spTgt spid="15"/>
                                        </p:tgtEl>
                                        <p:attrNameLst>
                                          <p:attrName>ppt_y</p:attrName>
                                        </p:attrNameLst>
                                      </p:cBhvr>
                                      <p:tavLst>
                                        <p:tav tm="0">
                                          <p:val>
                                            <p:strVal val="ppt_y"/>
                                          </p:val>
                                        </p:tav>
                                        <p:tav tm="100000">
                                          <p:val>
                                            <p:strVal val="ppt_y"/>
                                          </p:val>
                                        </p:tav>
                                      </p:tavLst>
                                    </p:anim>
                                    <p:set>
                                      <p:cBhvr>
                                        <p:cTn id="108" dur="1" fill="hold">
                                          <p:stCondLst>
                                            <p:cond delay="2999"/>
                                          </p:stCondLst>
                                        </p:cTn>
                                        <p:tgtEl>
                                          <p:spTgt spid="15"/>
                                        </p:tgtEl>
                                        <p:attrNameLst>
                                          <p:attrName>style.visibility</p:attrName>
                                        </p:attrNameLst>
                                      </p:cBhvr>
                                      <p:to>
                                        <p:strVal val="hidden"/>
                                      </p:to>
                                    </p:set>
                                  </p:childTnLst>
                                </p:cTn>
                              </p:par>
                              <p:par>
                                <p:cTn id="109" presetID="2" presetClass="exit" presetSubtype="8" fill="hold" grpId="1" nodeType="withEffect">
                                  <p:stCondLst>
                                    <p:cond delay="0"/>
                                  </p:stCondLst>
                                  <p:childTnLst>
                                    <p:anim calcmode="lin" valueType="num">
                                      <p:cBhvr additive="base">
                                        <p:cTn id="110" dur="3000"/>
                                        <p:tgtEl>
                                          <p:spTgt spid="16"/>
                                        </p:tgtEl>
                                        <p:attrNameLst>
                                          <p:attrName>ppt_x</p:attrName>
                                        </p:attrNameLst>
                                      </p:cBhvr>
                                      <p:tavLst>
                                        <p:tav tm="0">
                                          <p:val>
                                            <p:strVal val="ppt_x"/>
                                          </p:val>
                                        </p:tav>
                                        <p:tav tm="100000">
                                          <p:val>
                                            <p:strVal val="0-ppt_w/2"/>
                                          </p:val>
                                        </p:tav>
                                      </p:tavLst>
                                    </p:anim>
                                    <p:anim calcmode="lin" valueType="num">
                                      <p:cBhvr additive="base">
                                        <p:cTn id="111" dur="3000"/>
                                        <p:tgtEl>
                                          <p:spTgt spid="16"/>
                                        </p:tgtEl>
                                        <p:attrNameLst>
                                          <p:attrName>ppt_y</p:attrName>
                                        </p:attrNameLst>
                                      </p:cBhvr>
                                      <p:tavLst>
                                        <p:tav tm="0">
                                          <p:val>
                                            <p:strVal val="ppt_y"/>
                                          </p:val>
                                        </p:tav>
                                        <p:tav tm="100000">
                                          <p:val>
                                            <p:strVal val="ppt_y"/>
                                          </p:val>
                                        </p:tav>
                                      </p:tavLst>
                                    </p:anim>
                                    <p:set>
                                      <p:cBhvr>
                                        <p:cTn id="112" dur="1" fill="hold">
                                          <p:stCondLst>
                                            <p:cond delay="2999"/>
                                          </p:stCondLst>
                                        </p:cTn>
                                        <p:tgtEl>
                                          <p:spTgt spid="16"/>
                                        </p:tgtEl>
                                        <p:attrNameLst>
                                          <p:attrName>style.visibility</p:attrName>
                                        </p:attrNameLst>
                                      </p:cBhvr>
                                      <p:to>
                                        <p:strVal val="hidden"/>
                                      </p:to>
                                    </p:set>
                                  </p:childTnLst>
                                </p:cTn>
                              </p:par>
                              <p:par>
                                <p:cTn id="113" presetID="2" presetClass="exit" presetSubtype="2" fill="hold" grpId="1" nodeType="withEffect">
                                  <p:stCondLst>
                                    <p:cond delay="0"/>
                                  </p:stCondLst>
                                  <p:childTnLst>
                                    <p:anim calcmode="lin" valueType="num">
                                      <p:cBhvr additive="base">
                                        <p:cTn id="114" dur="3000"/>
                                        <p:tgtEl>
                                          <p:spTgt spid="17"/>
                                        </p:tgtEl>
                                        <p:attrNameLst>
                                          <p:attrName>ppt_x</p:attrName>
                                        </p:attrNameLst>
                                      </p:cBhvr>
                                      <p:tavLst>
                                        <p:tav tm="0">
                                          <p:val>
                                            <p:strVal val="ppt_x"/>
                                          </p:val>
                                        </p:tav>
                                        <p:tav tm="100000">
                                          <p:val>
                                            <p:strVal val="1+ppt_w/2"/>
                                          </p:val>
                                        </p:tav>
                                      </p:tavLst>
                                    </p:anim>
                                    <p:anim calcmode="lin" valueType="num">
                                      <p:cBhvr additive="base">
                                        <p:cTn id="115" dur="3000"/>
                                        <p:tgtEl>
                                          <p:spTgt spid="17"/>
                                        </p:tgtEl>
                                        <p:attrNameLst>
                                          <p:attrName>ppt_y</p:attrName>
                                        </p:attrNameLst>
                                      </p:cBhvr>
                                      <p:tavLst>
                                        <p:tav tm="0">
                                          <p:val>
                                            <p:strVal val="ppt_y"/>
                                          </p:val>
                                        </p:tav>
                                        <p:tav tm="100000">
                                          <p:val>
                                            <p:strVal val="ppt_y"/>
                                          </p:val>
                                        </p:tav>
                                      </p:tavLst>
                                    </p:anim>
                                    <p:set>
                                      <p:cBhvr>
                                        <p:cTn id="116" dur="1" fill="hold">
                                          <p:stCondLst>
                                            <p:cond delay="2999"/>
                                          </p:stCondLst>
                                        </p:cTn>
                                        <p:tgtEl>
                                          <p:spTgt spid="17"/>
                                        </p:tgtEl>
                                        <p:attrNameLst>
                                          <p:attrName>style.visibility</p:attrName>
                                        </p:attrNameLst>
                                      </p:cBhvr>
                                      <p:to>
                                        <p:strVal val="hidden"/>
                                      </p:to>
                                    </p:set>
                                  </p:childTnLst>
                                </p:cTn>
                              </p:par>
                              <p:par>
                                <p:cTn id="117" presetID="2" presetClass="exit" presetSubtype="8" fill="hold" grpId="1"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ppt_y"/>
                                          </p:val>
                                        </p:tav>
                                      </p:tavLst>
                                    </p:anim>
                                    <p:set>
                                      <p:cBhvr>
                                        <p:cTn id="120" dur="1" fill="hold">
                                          <p:stCondLst>
                                            <p:cond delay="2999"/>
                                          </p:stCondLst>
                                        </p:cTn>
                                        <p:tgtEl>
                                          <p:spTgt spid="18"/>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4/3*#ppt_w"/>
                                          </p:val>
                                        </p:tav>
                                        <p:tav tm="100000">
                                          <p:val>
                                            <p:strVal val="#ppt_w"/>
                                          </p:val>
                                        </p:tav>
                                      </p:tavLst>
                                    </p:anim>
                                    <p:anim calcmode="lin" valueType="num">
                                      <p:cBhvr>
                                        <p:cTn id="124" dur="3000" fill="hold"/>
                                        <p:tgtEl>
                                          <p:spTgt spid="4"/>
                                        </p:tgtEl>
                                        <p:attrNameLst>
                                          <p:attrName>ppt_h</p:attrName>
                                        </p:attrNameLst>
                                      </p:cBhvr>
                                      <p:tavLst>
                                        <p:tav tm="0">
                                          <p:val>
                                            <p:strVal val="4/3*#ppt_h"/>
                                          </p:val>
                                        </p:tav>
                                        <p:tav tm="100000">
                                          <p:val>
                                            <p:strVal val="#ppt_h"/>
                                          </p:val>
                                        </p:tav>
                                      </p:tavLst>
                                    </p:anim>
                                  </p:childTnLst>
                                </p:cTn>
                              </p:par>
                              <p:par>
                                <p:cTn id="125" presetID="16" presetClass="entr" presetSubtype="37" fill="hold"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barn(outVertical)">
                                      <p:cBhvr>
                                        <p:cTn id="12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fari en iguazu.JPG"/>
          <p:cNvPicPr>
            <a:picLocks noChangeAspect="1"/>
          </p:cNvPicPr>
          <p:nvPr/>
        </p:nvPicPr>
        <p:blipFill>
          <a:blip r:embed="rId2"/>
          <a:stretch>
            <a:fillRect/>
          </a:stretch>
        </p:blipFill>
        <p:spPr>
          <a:xfrm>
            <a:off x="0" y="0"/>
            <a:ext cx="9144000" cy="6858000"/>
          </a:xfrm>
          <a:prstGeom prst="rect">
            <a:avLst/>
          </a:prstGeom>
        </p:spPr>
      </p:pic>
      <p:sp>
        <p:nvSpPr>
          <p:cNvPr id="5" name="4 Menos"/>
          <p:cNvSpPr/>
          <p:nvPr/>
        </p:nvSpPr>
        <p:spPr>
          <a:xfrm rot="13614352">
            <a:off x="491979" y="1803740"/>
            <a:ext cx="4482383" cy="748600"/>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3614352">
            <a:off x="706291" y="1518012"/>
            <a:ext cx="4482383" cy="748600"/>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992044" y="1303674"/>
            <a:ext cx="4482383" cy="748600"/>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940252">
            <a:off x="3972106" y="1699300"/>
            <a:ext cx="4556966" cy="752792"/>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40252">
            <a:off x="3757792" y="1413571"/>
            <a:ext cx="4556966" cy="752792"/>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940252">
            <a:off x="3472039" y="1199234"/>
            <a:ext cx="4556966" cy="752792"/>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29755">
            <a:off x="564790" y="4565942"/>
            <a:ext cx="4661411" cy="719564"/>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829755">
            <a:off x="779106" y="4777171"/>
            <a:ext cx="4661411" cy="719564"/>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830622">
            <a:off x="933095" y="4978653"/>
            <a:ext cx="4716243" cy="758110"/>
          </a:xfrm>
          <a:prstGeom prst="mathMinus">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3630521">
            <a:off x="3756600" y="4286080"/>
            <a:ext cx="4454424" cy="1279871"/>
          </a:xfrm>
          <a:prstGeom prst="mathMinus">
            <a:avLst>
              <a:gd name="adj1" fmla="val 13668"/>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3912556" y="4027208"/>
            <a:ext cx="4655527" cy="1208545"/>
          </a:xfrm>
          <a:prstGeom prst="mathMinus">
            <a:avLst>
              <a:gd name="adj1" fmla="val 13668"/>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3630521">
            <a:off x="3535899" y="4522627"/>
            <a:ext cx="4655527" cy="1155462"/>
          </a:xfrm>
          <a:prstGeom prst="mathMinus">
            <a:avLst>
              <a:gd name="adj1" fmla="val 13668"/>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30521">
            <a:off x="3321583" y="4736942"/>
            <a:ext cx="4655527" cy="1155463"/>
          </a:xfrm>
          <a:prstGeom prst="mathMinus">
            <a:avLst>
              <a:gd name="adj1" fmla="val 13668"/>
            </a:avLst>
          </a:prstGeom>
          <a:gradFill flip="none" rotWithShape="1">
            <a:gsLst>
              <a:gs pos="24000">
                <a:srgbClr val="FF0000"/>
              </a:gs>
              <a:gs pos="20000">
                <a:srgbClr val="000040"/>
              </a:gs>
              <a:gs pos="50000">
                <a:srgbClr val="400040"/>
              </a:gs>
              <a:gs pos="75000">
                <a:srgbClr val="8F0040"/>
              </a:gs>
              <a:gs pos="89999">
                <a:srgbClr val="F27300"/>
              </a:gs>
              <a:gs pos="100000">
                <a:srgbClr val="FFBF00"/>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8" presetClass="emph" presetSubtype="0" fill="hold" grpId="1" nodeType="withEffect">
                                  <p:stCondLst>
                                    <p:cond delay="0"/>
                                  </p:stCondLst>
                                  <p:childTnLst>
                                    <p:animRot by="21600000">
                                      <p:cBhvr>
                                        <p:cTn id="48" dur="3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8"/>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9"/>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10"/>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11"/>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2"/>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3"/>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3000" fill="hold"/>
                                        <p:tgtEl>
                                          <p:spTgt spid="15"/>
                                        </p:tgtEl>
                                        <p:attrNameLst>
                                          <p:attrName>r</p:attrName>
                                        </p:attrNameLst>
                                      </p:cBhvr>
                                    </p:animRot>
                                  </p:childTnLst>
                                </p:cTn>
                              </p:par>
                              <p:par>
                                <p:cTn id="69" presetID="8" presetClass="emph" presetSubtype="0" fill="hold" grpId="1" nodeType="withEffect">
                                  <p:stCondLst>
                                    <p:cond delay="0"/>
                                  </p:stCondLst>
                                  <p:childTnLst>
                                    <p:animRot by="21600000">
                                      <p:cBhvr>
                                        <p:cTn id="70" dur="3000" fill="hold"/>
                                        <p:tgtEl>
                                          <p:spTgt spid="16"/>
                                        </p:tgtEl>
                                        <p:attrNameLst>
                                          <p:attrName>r</p:attrName>
                                        </p:attrNameLst>
                                      </p:cBhvr>
                                    </p:animRot>
                                  </p:childTnLst>
                                </p:cTn>
                              </p:par>
                              <p:par>
                                <p:cTn id="71" presetID="8" presetClass="emph" presetSubtype="0" fill="hold" grpId="1" nodeType="withEffect">
                                  <p:stCondLst>
                                    <p:cond delay="0"/>
                                  </p:stCondLst>
                                  <p:childTnLst>
                                    <p:animRot by="21600000">
                                      <p:cBhvr>
                                        <p:cTn id="72" dur="3000" fill="hold"/>
                                        <p:tgtEl>
                                          <p:spTgt spid="17"/>
                                        </p:tgtEl>
                                        <p:attrNameLst>
                                          <p:attrName>r</p:attrName>
                                        </p:attrNameLst>
                                      </p:cBhvr>
                                    </p:animRot>
                                  </p:childTnLst>
                                </p:cTn>
                              </p:par>
                            </p:childTnLst>
                          </p:cTn>
                        </p:par>
                        <p:par>
                          <p:cTn id="73" fill="hold">
                            <p:stCondLst>
                              <p:cond delay="3000"/>
                            </p:stCondLst>
                            <p:childTnLst>
                              <p:par>
                                <p:cTn id="74" presetID="2" presetClass="exit" presetSubtype="9" fill="hold" grpId="2" nodeType="afterEffect">
                                  <p:stCondLst>
                                    <p:cond delay="0"/>
                                  </p:stCondLst>
                                  <p:childTnLst>
                                    <p:anim calcmode="lin" valueType="num">
                                      <p:cBhvr additive="base">
                                        <p:cTn id="75" dur="3000"/>
                                        <p:tgtEl>
                                          <p:spTgt spid="5"/>
                                        </p:tgtEl>
                                        <p:attrNameLst>
                                          <p:attrName>ppt_x</p:attrName>
                                        </p:attrNameLst>
                                      </p:cBhvr>
                                      <p:tavLst>
                                        <p:tav tm="0">
                                          <p:val>
                                            <p:strVal val="ppt_x"/>
                                          </p:val>
                                        </p:tav>
                                        <p:tav tm="100000">
                                          <p:val>
                                            <p:strVal val="0-ppt_w/2"/>
                                          </p:val>
                                        </p:tav>
                                      </p:tavLst>
                                    </p:anim>
                                    <p:anim calcmode="lin" valueType="num">
                                      <p:cBhvr additive="base">
                                        <p:cTn id="76" dur="3000"/>
                                        <p:tgtEl>
                                          <p:spTgt spid="5"/>
                                        </p:tgtEl>
                                        <p:attrNameLst>
                                          <p:attrName>ppt_y</p:attrName>
                                        </p:attrNameLst>
                                      </p:cBhvr>
                                      <p:tavLst>
                                        <p:tav tm="0">
                                          <p:val>
                                            <p:strVal val="ppt_y"/>
                                          </p:val>
                                        </p:tav>
                                        <p:tav tm="100000">
                                          <p:val>
                                            <p:strVal val="0-ppt_h/2"/>
                                          </p:val>
                                        </p:tav>
                                      </p:tavLst>
                                    </p:anim>
                                    <p:set>
                                      <p:cBhvr>
                                        <p:cTn id="77" dur="1" fill="hold">
                                          <p:stCondLst>
                                            <p:cond delay="2999"/>
                                          </p:stCondLst>
                                        </p:cTn>
                                        <p:tgtEl>
                                          <p:spTgt spid="5"/>
                                        </p:tgtEl>
                                        <p:attrNameLst>
                                          <p:attrName>style.visibility</p:attrName>
                                        </p:attrNameLst>
                                      </p:cBhvr>
                                      <p:to>
                                        <p:strVal val="hidden"/>
                                      </p:to>
                                    </p:set>
                                  </p:childTnLst>
                                </p:cTn>
                              </p:par>
                              <p:par>
                                <p:cTn id="78" presetID="2" presetClass="exit" presetSubtype="9" fill="hold" grpId="2" nodeType="with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0-ppt_w/2"/>
                                          </p:val>
                                        </p:tav>
                                      </p:tavLst>
                                    </p:anim>
                                    <p:anim calcmode="lin" valueType="num">
                                      <p:cBhvr additive="base">
                                        <p:cTn id="80" dur="3000"/>
                                        <p:tgtEl>
                                          <p:spTgt spid="6"/>
                                        </p:tgtEl>
                                        <p:attrNameLst>
                                          <p:attrName>ppt_y</p:attrName>
                                        </p:attrNameLst>
                                      </p:cBhvr>
                                      <p:tavLst>
                                        <p:tav tm="0">
                                          <p:val>
                                            <p:strVal val="ppt_y"/>
                                          </p:val>
                                        </p:tav>
                                        <p:tav tm="100000">
                                          <p:val>
                                            <p:strVal val="0-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9" fill="hold" grpId="2" nodeType="withEffect">
                                  <p:stCondLst>
                                    <p:cond delay="0"/>
                                  </p:stCondLst>
                                  <p:childTnLst>
                                    <p:anim calcmode="lin" valueType="num">
                                      <p:cBhvr additive="base">
                                        <p:cTn id="83" dur="3000"/>
                                        <p:tgtEl>
                                          <p:spTgt spid="7"/>
                                        </p:tgtEl>
                                        <p:attrNameLst>
                                          <p:attrName>ppt_x</p:attrName>
                                        </p:attrNameLst>
                                      </p:cBhvr>
                                      <p:tavLst>
                                        <p:tav tm="0">
                                          <p:val>
                                            <p:strVal val="ppt_x"/>
                                          </p:val>
                                        </p:tav>
                                        <p:tav tm="100000">
                                          <p:val>
                                            <p:strVal val="0-ppt_w/2"/>
                                          </p:val>
                                        </p:tav>
                                      </p:tavLst>
                                    </p:anim>
                                    <p:anim calcmode="lin" valueType="num">
                                      <p:cBhvr additive="base">
                                        <p:cTn id="84" dur="3000"/>
                                        <p:tgtEl>
                                          <p:spTgt spid="7"/>
                                        </p:tgtEl>
                                        <p:attrNameLst>
                                          <p:attrName>ppt_y</p:attrName>
                                        </p:attrNameLst>
                                      </p:cBhvr>
                                      <p:tavLst>
                                        <p:tav tm="0">
                                          <p:val>
                                            <p:strVal val="ppt_y"/>
                                          </p:val>
                                        </p:tav>
                                        <p:tav tm="100000">
                                          <p:val>
                                            <p:strVal val="0-ppt_h/2"/>
                                          </p:val>
                                        </p:tav>
                                      </p:tavLst>
                                    </p:anim>
                                    <p:set>
                                      <p:cBhvr>
                                        <p:cTn id="85" dur="1" fill="hold">
                                          <p:stCondLst>
                                            <p:cond delay="2999"/>
                                          </p:stCondLst>
                                        </p:cTn>
                                        <p:tgtEl>
                                          <p:spTgt spid="7"/>
                                        </p:tgtEl>
                                        <p:attrNameLst>
                                          <p:attrName>style.visibility</p:attrName>
                                        </p:attrNameLst>
                                      </p:cBhvr>
                                      <p:to>
                                        <p:strVal val="hidden"/>
                                      </p:to>
                                    </p:set>
                                  </p:childTnLst>
                                </p:cTn>
                              </p:par>
                              <p:par>
                                <p:cTn id="86" presetID="2" presetClass="exit" presetSubtype="3" fill="hold" grpId="2"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1+ppt_w/2"/>
                                          </p:val>
                                        </p:tav>
                                      </p:tavLst>
                                    </p:anim>
                                    <p:anim calcmode="lin" valueType="num">
                                      <p:cBhvr additive="base">
                                        <p:cTn id="88" dur="3000"/>
                                        <p:tgtEl>
                                          <p:spTgt spid="8"/>
                                        </p:tgtEl>
                                        <p:attrNameLst>
                                          <p:attrName>ppt_y</p:attrName>
                                        </p:attrNameLst>
                                      </p:cBhvr>
                                      <p:tavLst>
                                        <p:tav tm="0">
                                          <p:val>
                                            <p:strVal val="ppt_y"/>
                                          </p:val>
                                        </p:tav>
                                        <p:tav tm="100000">
                                          <p:val>
                                            <p:strVal val="0-ppt_h/2"/>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3" fill="hold" grpId="2"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1+ppt_w/2"/>
                                          </p:val>
                                        </p:tav>
                                      </p:tavLst>
                                    </p:anim>
                                    <p:anim calcmode="lin" valueType="num">
                                      <p:cBhvr additive="base">
                                        <p:cTn id="92" dur="3000"/>
                                        <p:tgtEl>
                                          <p:spTgt spid="9"/>
                                        </p:tgtEl>
                                        <p:attrNameLst>
                                          <p:attrName>ppt_y</p:attrName>
                                        </p:attrNameLst>
                                      </p:cBhvr>
                                      <p:tavLst>
                                        <p:tav tm="0">
                                          <p:val>
                                            <p:strVal val="ppt_y"/>
                                          </p:val>
                                        </p:tav>
                                        <p:tav tm="100000">
                                          <p:val>
                                            <p:strVal val="0-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3" fill="hold" grpId="2"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2" fill="hold" grpId="2"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0-ppt_w/2"/>
                                          </p:val>
                                        </p:tav>
                                      </p:tavLst>
                                    </p:anim>
                                    <p:anim calcmode="lin" valueType="num">
                                      <p:cBhvr additive="base">
                                        <p:cTn id="100" dur="3000"/>
                                        <p:tgtEl>
                                          <p:spTgt spid="11"/>
                                        </p:tgtEl>
                                        <p:attrNameLst>
                                          <p:attrName>ppt_y</p:attrName>
                                        </p:attrNameLst>
                                      </p:cBhvr>
                                      <p:tavLst>
                                        <p:tav tm="0">
                                          <p:val>
                                            <p:strVal val="ppt_y"/>
                                          </p:val>
                                        </p:tav>
                                        <p:tav tm="100000">
                                          <p:val>
                                            <p:strVal val="1+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12" fill="hold" grpId="2"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12" fill="hold" grpId="2"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grpId="2"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grpId="2"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6" fill="hold" grpId="2"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1+ppt_w/2"/>
                                          </p:val>
                                        </p:tav>
                                      </p:tavLst>
                                    </p:anim>
                                    <p:anim calcmode="lin" valueType="num">
                                      <p:cBhvr additive="base">
                                        <p:cTn id="120" dur="3000"/>
                                        <p:tgtEl>
                                          <p:spTgt spid="16"/>
                                        </p:tgtEl>
                                        <p:attrNameLst>
                                          <p:attrName>ppt_y</p:attrName>
                                        </p:attrNameLst>
                                      </p:cBhvr>
                                      <p:tavLst>
                                        <p:tav tm="0">
                                          <p:val>
                                            <p:strVal val="ppt_y"/>
                                          </p:val>
                                        </p:tav>
                                        <p:tav tm="100000">
                                          <p:val>
                                            <p:strVal val="1+ppt_h/2"/>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6" fill="hold" grpId="2"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1+ppt_h/2"/>
                                          </p:val>
                                        </p:tav>
                                      </p:tavLst>
                                    </p:anim>
                                    <p:set>
                                      <p:cBhvr>
                                        <p:cTn id="125" dur="1" fill="hold">
                                          <p:stCondLst>
                                            <p:cond delay="2999"/>
                                          </p:stCondLst>
                                        </p:cTn>
                                        <p:tgtEl>
                                          <p:spTgt spid="17"/>
                                        </p:tgtEl>
                                        <p:attrNameLst>
                                          <p:attrName>style.visibility</p:attrName>
                                        </p:attrNameLst>
                                      </p:cBhvr>
                                      <p:to>
                                        <p:strVal val="hidden"/>
                                      </p:to>
                                    </p:set>
                                  </p:childTnLst>
                                </p:cTn>
                              </p:par>
                              <p:par>
                                <p:cTn id="126" presetID="23" presetClass="entr" presetSubtype="272"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2/3*#ppt_w"/>
                                          </p:val>
                                        </p:tav>
                                        <p:tav tm="100000">
                                          <p:val>
                                            <p:strVal val="#ppt_w"/>
                                          </p:val>
                                        </p:tav>
                                      </p:tavLst>
                                    </p:anim>
                                    <p:anim calcmode="lin" valueType="num">
                                      <p:cBhvr>
                                        <p:cTn id="129" dur="3000" fill="hold"/>
                                        <p:tgtEl>
                                          <p:spTgt spid="4"/>
                                        </p:tgtEl>
                                        <p:attrNameLst>
                                          <p:attrName>ppt_h</p:attrName>
                                        </p:attrNameLst>
                                      </p:cBhvr>
                                      <p:tavLst>
                                        <p:tav tm="0">
                                          <p:val>
                                            <p:strVal val="2/3*#ppt_h"/>
                                          </p:val>
                                        </p:tav>
                                        <p:tav tm="100000">
                                          <p:val>
                                            <p:strVal val="#ppt_h"/>
                                          </p:val>
                                        </p:tav>
                                      </p:tavLst>
                                    </p:anim>
                                  </p:childTnLst>
                                </p:cTn>
                              </p:par>
                              <p:par>
                                <p:cTn id="130" presetID="8" presetClass="entr" presetSubtype="3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diamond(out)">
                                      <p:cBhvr>
                                        <p:cTn id="1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flipH="1">
            <a:off x="7143768" y="1428736"/>
            <a:ext cx="2000232" cy="3786214"/>
          </a:xfrm>
          <a:prstGeom prst="moon">
            <a:avLst>
              <a:gd name="adj" fmla="val 39173"/>
            </a:avLst>
          </a:prstGeom>
          <a:solidFill>
            <a:schemeClr val="tx2">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6143636" y="1428736"/>
            <a:ext cx="2000232" cy="3786214"/>
          </a:xfrm>
          <a:prstGeom prst="moon">
            <a:avLst>
              <a:gd name="adj" fmla="val 40376"/>
            </a:avLst>
          </a:prstGeom>
          <a:solidFill>
            <a:schemeClr val="tx2">
              <a:lumMod val="2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5072066" y="1428736"/>
            <a:ext cx="2000232" cy="3786214"/>
          </a:xfrm>
          <a:prstGeom prst="moon">
            <a:avLst>
              <a:gd name="adj" fmla="val 37970"/>
            </a:avLst>
          </a:prstGeom>
          <a:solidFill>
            <a:schemeClr val="tx2">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071934" y="1500174"/>
            <a:ext cx="2000232" cy="3786214"/>
          </a:xfrm>
          <a:prstGeom prst="moon">
            <a:avLst>
              <a:gd name="adj" fmla="val 35564"/>
            </a:avLst>
          </a:prstGeom>
          <a:solidFill>
            <a:schemeClr val="tx2">
              <a:lumMod val="2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3000364" y="1500174"/>
            <a:ext cx="2000232" cy="3786214"/>
          </a:xfrm>
          <a:prstGeom prst="moon">
            <a:avLst>
              <a:gd name="adj" fmla="val 41579"/>
            </a:avLst>
          </a:prstGeom>
          <a:solidFill>
            <a:schemeClr val="tx2">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857356" y="1500174"/>
            <a:ext cx="2000232" cy="3786214"/>
          </a:xfrm>
          <a:prstGeom prst="moon">
            <a:avLst>
              <a:gd name="adj" fmla="val 36767"/>
            </a:avLst>
          </a:prstGeom>
          <a:solidFill>
            <a:schemeClr val="tx2">
              <a:lumMod val="2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857224" y="1500174"/>
            <a:ext cx="2000232" cy="3786214"/>
          </a:xfrm>
          <a:prstGeom prst="moon">
            <a:avLst>
              <a:gd name="adj" fmla="val 35564"/>
            </a:avLst>
          </a:prstGeom>
          <a:solidFill>
            <a:schemeClr val="tx2">
              <a:lumMod val="50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flipH="1">
            <a:off x="-285784" y="1571612"/>
            <a:ext cx="2000232" cy="3786214"/>
          </a:xfrm>
          <a:prstGeom prst="moon">
            <a:avLst>
              <a:gd name="adj" fmla="val 41579"/>
            </a:avLst>
          </a:prstGeom>
          <a:solidFill>
            <a:schemeClr val="tx2">
              <a:lumMod val="2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childTnLst>
                          </p:cTn>
                        </p:par>
                        <p:par>
                          <p:cTn id="56" fill="hold">
                            <p:stCondLst>
                              <p:cond delay="3000"/>
                            </p:stCondLst>
                            <p:childTnLst>
                              <p:par>
                                <p:cTn id="57" presetID="2" presetClass="exit" presetSubtype="8"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11"/>
                                        </p:tgtEl>
                                        <p:attrNameLst>
                                          <p:attrName>ppt_x</p:attrName>
                                        </p:attrNameLst>
                                      </p:cBhvr>
                                      <p:tavLst>
                                        <p:tav tm="0">
                                          <p:val>
                                            <p:strVal val="ppt_x"/>
                                          </p:val>
                                        </p:tav>
                                        <p:tav tm="100000">
                                          <p:val>
                                            <p:strVal val="0-ppt_w/2"/>
                                          </p:val>
                                        </p:tav>
                                      </p:tavLst>
                                    </p:anim>
                                    <p:anim calcmode="lin" valueType="num">
                                      <p:cBhvr additive="base">
                                        <p:cTn id="83" dur="3000"/>
                                        <p:tgtEl>
                                          <p:spTgt spid="11"/>
                                        </p:tgtEl>
                                        <p:attrNameLst>
                                          <p:attrName>ppt_y</p:attrName>
                                        </p:attrNameLst>
                                      </p:cBhvr>
                                      <p:tavLst>
                                        <p:tav tm="0">
                                          <p:val>
                                            <p:strVal val="ppt_y"/>
                                          </p:val>
                                        </p:tav>
                                        <p:tav tm="100000">
                                          <p:val>
                                            <p:strVal val="ppt_y"/>
                                          </p:val>
                                        </p:tav>
                                      </p:tavLst>
                                    </p:anim>
                                    <p:set>
                                      <p:cBhvr>
                                        <p:cTn id="84" dur="1" fill="hold">
                                          <p:stCondLst>
                                            <p:cond delay="2999"/>
                                          </p:stCondLst>
                                        </p:cTn>
                                        <p:tgtEl>
                                          <p:spTgt spid="11"/>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0-ppt_w/2"/>
                                          </p:val>
                                        </p:tav>
                                      </p:tavLst>
                                    </p:anim>
                                    <p:anim calcmode="lin" valueType="num">
                                      <p:cBhvr additive="base">
                                        <p:cTn id="87" dur="3000"/>
                                        <p:tgtEl>
                                          <p:spTgt spid="12"/>
                                        </p:tgtEl>
                                        <p:attrNameLst>
                                          <p:attrName>ppt_y</p:attrName>
                                        </p:attrNameLst>
                                      </p:cBhvr>
                                      <p:tavLst>
                                        <p:tav tm="0">
                                          <p:val>
                                            <p:strVal val="ppt_y"/>
                                          </p:val>
                                        </p:tav>
                                        <p:tav tm="100000">
                                          <p:val>
                                            <p:strVal val="ppt_y"/>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ntr" presetSubtype="2"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1+#ppt_w/2"/>
                                          </p:val>
                                        </p:tav>
                                        <p:tav tm="100000">
                                          <p:val>
                                            <p:strVal val="#ppt_x"/>
                                          </p:val>
                                        </p:tav>
                                      </p:tavLst>
                                    </p:anim>
                                    <p:anim calcmode="lin" valueType="num">
                                      <p:cBhvr additive="base">
                                        <p:cTn id="92" dur="3000" fill="hold"/>
                                        <p:tgtEl>
                                          <p:spTgt spid="4"/>
                                        </p:tgtEl>
                                        <p:attrNameLst>
                                          <p:attrName>ppt_y</p:attrName>
                                        </p:attrNameLst>
                                      </p:cBhvr>
                                      <p:tavLst>
                                        <p:tav tm="0">
                                          <p:val>
                                            <p:strVal val="#ppt_y"/>
                                          </p:val>
                                        </p:tav>
                                        <p:tav tm="100000">
                                          <p:val>
                                            <p:strVal val="#ppt_y"/>
                                          </p:val>
                                        </p:tav>
                                      </p:tavLst>
                                    </p:anim>
                                  </p:childTnLst>
                                </p:cTn>
                              </p:par>
                              <p:par>
                                <p:cTn id="93" presetID="16" presetClass="entr" presetSubtype="42"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barn(outHorizontal)">
                                      <p:cBhvr>
                                        <p:cTn id="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uco1.jpg"/>
          <p:cNvPicPr>
            <a:picLocks noChangeAspect="1"/>
          </p:cNvPicPr>
          <p:nvPr/>
        </p:nvPicPr>
        <p:blipFill>
          <a:blip r:embed="rId2"/>
          <a:stretch>
            <a:fillRect/>
          </a:stretch>
        </p:blipFill>
        <p:spPr>
          <a:xfrm>
            <a:off x="0" y="10016"/>
            <a:ext cx="9144000" cy="6837967"/>
          </a:xfrm>
          <a:prstGeom prst="rect">
            <a:avLst/>
          </a:prstGeom>
        </p:spPr>
      </p:pic>
      <p:sp>
        <p:nvSpPr>
          <p:cNvPr id="5" name="4 Marco"/>
          <p:cNvSpPr/>
          <p:nvPr/>
        </p:nvSpPr>
        <p:spPr>
          <a:xfrm>
            <a:off x="0" y="2357430"/>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571604" y="2357430"/>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143240" y="2357430"/>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4643438" y="2357430"/>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6215074" y="2357430"/>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7786710" y="2357430"/>
            <a:ext cx="1357290"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3571876"/>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1571604" y="3571876"/>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3143240" y="3571876"/>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4643438" y="3571876"/>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6215074" y="3571876"/>
            <a:ext cx="1571604"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786710" y="3571876"/>
            <a:ext cx="1357290" cy="1071570"/>
          </a:xfrm>
          <a:prstGeom prst="frame">
            <a:avLst>
              <a:gd name="adj1" fmla="val 25974"/>
            </a:avLst>
          </a:prstGeom>
          <a:gradFill flip="none" rotWithShape="1">
            <a:gsLst>
              <a:gs pos="0">
                <a:srgbClr val="FFF200"/>
              </a:gs>
              <a:gs pos="45000">
                <a:srgbClr val="FF7A00"/>
              </a:gs>
              <a:gs pos="70000">
                <a:srgbClr val="FF0300"/>
              </a:gs>
              <a:gs pos="100000">
                <a:srgbClr val="4D0808"/>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8"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1+ppt_w/2"/>
                                          </p:val>
                                        </p:tav>
                                      </p:tavLst>
                                    </p:anim>
                                    <p:anim calcmode="lin" valueType="num">
                                      <p:cBhvr additive="base">
                                        <p:cTn id="111" dur="3000"/>
                                        <p:tgtEl>
                                          <p:spTgt spid="15"/>
                                        </p:tgtEl>
                                        <p:attrNameLst>
                                          <p:attrName>ppt_y</p:attrName>
                                        </p:attrNameLst>
                                      </p:cBhvr>
                                      <p:tavLst>
                                        <p:tav tm="0">
                                          <p:val>
                                            <p:strVal val="ppt_y"/>
                                          </p:val>
                                        </p:tav>
                                        <p:tav tm="100000">
                                          <p:val>
                                            <p:strVal val="ppt_y"/>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16" presetClass="entr" presetSubtype="37"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Vertical)">
                                      <p:cBhvr>
                                        <p:cTn id="119" dur="3000"/>
                                        <p:tgtEl>
                                          <p:spTgt spid="4"/>
                                        </p:tgtEl>
                                      </p:cBhvr>
                                    </p:animEffect>
                                  </p:childTnLst>
                                </p:cTn>
                              </p:par>
                              <p:par>
                                <p:cTn id="120" presetID="23" presetClass="entr" presetSubtype="272"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3000" fill="hold"/>
                                        <p:tgtEl>
                                          <p:spTgt spid="4"/>
                                        </p:tgtEl>
                                        <p:attrNameLst>
                                          <p:attrName>ppt_w</p:attrName>
                                        </p:attrNameLst>
                                      </p:cBhvr>
                                      <p:tavLst>
                                        <p:tav tm="0">
                                          <p:val>
                                            <p:strVal val="2/3*#ppt_w"/>
                                          </p:val>
                                        </p:tav>
                                        <p:tav tm="100000">
                                          <p:val>
                                            <p:strVal val="#ppt_w"/>
                                          </p:val>
                                        </p:tav>
                                      </p:tavLst>
                                    </p:anim>
                                    <p:anim calcmode="lin" valueType="num">
                                      <p:cBhvr>
                                        <p:cTn id="123"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rgbClr val="92D050"/>
          </a:soli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Imagen4.jpg"/>
          <p:cNvPicPr>
            <a:picLocks noChangeAspect="1"/>
          </p:cNvPicPr>
          <p:nvPr/>
        </p:nvPicPr>
        <p:blipFill>
          <a:blip r:embed="rId2"/>
          <a:stretch>
            <a:fillRect/>
          </a:stretch>
        </p:blipFill>
        <p:spPr>
          <a:xfrm>
            <a:off x="0" y="22281"/>
            <a:ext cx="9144000" cy="6835719"/>
          </a:xfrm>
          <a:prstGeom prst="rect">
            <a:avLst/>
          </a:prstGeom>
          <a:solidFill>
            <a:srgbClr val="92D050"/>
          </a:solidFill>
        </p:spPr>
      </p:pic>
      <p:sp>
        <p:nvSpPr>
          <p:cNvPr id="5" name="4 Menos"/>
          <p:cNvSpPr/>
          <p:nvPr/>
        </p:nvSpPr>
        <p:spPr>
          <a:xfrm rot="13614352">
            <a:off x="4383924" y="1803739"/>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829755">
            <a:off x="4195638" y="4331751"/>
            <a:ext cx="4612103" cy="766898"/>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4598236" y="1518011"/>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829755">
            <a:off x="4456735" y="4565941"/>
            <a:ext cx="4661411" cy="719564"/>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3614352">
            <a:off x="4883989" y="1303673"/>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829755">
            <a:off x="4671051" y="4777170"/>
            <a:ext cx="4661411" cy="719564"/>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3614352">
            <a:off x="2327560" y="1805476"/>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829755">
            <a:off x="2139274" y="4333488"/>
            <a:ext cx="4612103" cy="766898"/>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3614352">
            <a:off x="2541872" y="1519748"/>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829755">
            <a:off x="2400371" y="4567678"/>
            <a:ext cx="4661411" cy="719564"/>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14352">
            <a:off x="2827625" y="1305410"/>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829755">
            <a:off x="2614687" y="4778907"/>
            <a:ext cx="4661411" cy="719564"/>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14352">
            <a:off x="3041939" y="1091096"/>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8830622">
            <a:off x="2768676" y="4980389"/>
            <a:ext cx="4716243" cy="75811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3614352">
            <a:off x="-244175" y="1766915"/>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18829755">
            <a:off x="-432461" y="4294927"/>
            <a:ext cx="4612103" cy="766898"/>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3614352">
            <a:off x="-29863" y="1481187"/>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enos"/>
          <p:cNvSpPr/>
          <p:nvPr/>
        </p:nvSpPr>
        <p:spPr>
          <a:xfrm rot="18829755">
            <a:off x="-171364" y="4529117"/>
            <a:ext cx="4661411" cy="719564"/>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nos"/>
          <p:cNvSpPr/>
          <p:nvPr/>
        </p:nvSpPr>
        <p:spPr>
          <a:xfrm rot="13614352">
            <a:off x="255890" y="1266849"/>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Menos"/>
          <p:cNvSpPr/>
          <p:nvPr/>
        </p:nvSpPr>
        <p:spPr>
          <a:xfrm rot="18829755">
            <a:off x="42952" y="4740346"/>
            <a:ext cx="4661411" cy="719564"/>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Menos"/>
          <p:cNvSpPr/>
          <p:nvPr/>
        </p:nvSpPr>
        <p:spPr>
          <a:xfrm rot="13614352">
            <a:off x="470204" y="1052535"/>
            <a:ext cx="4482383" cy="74860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Menos"/>
          <p:cNvSpPr/>
          <p:nvPr/>
        </p:nvSpPr>
        <p:spPr>
          <a:xfrm rot="18830622">
            <a:off x="196941" y="4941828"/>
            <a:ext cx="4716243" cy="758110"/>
          </a:xfrm>
          <a:prstGeom prst="mathMinus">
            <a:avLst/>
          </a:prstGeom>
          <a:solidFill>
            <a:srgbClr val="92D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out)">
                                      <p:cBhvr>
                                        <p:cTn id="10" dur="3000"/>
                                        <p:tgtEl>
                                          <p:spTgt spid="5"/>
                                        </p:tgtEl>
                                      </p:cBhvr>
                                    </p:animEffect>
                                  </p:childTnLst>
                                </p:cTn>
                              </p:par>
                              <p:par>
                                <p:cTn id="11" presetID="13" presetClass="entr" presetSubtype="3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out)">
                                      <p:cBhvr>
                                        <p:cTn id="13" dur="3000"/>
                                        <p:tgtEl>
                                          <p:spTgt spid="7"/>
                                        </p:tgtEl>
                                      </p:cBhvr>
                                    </p:animEffect>
                                  </p:childTnLst>
                                </p:cTn>
                              </p:par>
                              <p:par>
                                <p:cTn id="14" presetID="13" presetClass="entr" presetSubtype="32"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out)">
                                      <p:cBhvr>
                                        <p:cTn id="16" dur="3000"/>
                                        <p:tgtEl>
                                          <p:spTgt spid="9"/>
                                        </p:tgtEl>
                                      </p:cBhvr>
                                    </p:animEffect>
                                  </p:childTnLst>
                                </p:cTn>
                              </p:par>
                              <p:par>
                                <p:cTn id="17" presetID="13" presetClass="entr" presetSubtype="32"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out)">
                                      <p:cBhvr>
                                        <p:cTn id="19" dur="3000"/>
                                        <p:tgtEl>
                                          <p:spTgt spid="11"/>
                                        </p:tgtEl>
                                      </p:cBhvr>
                                    </p:animEffect>
                                  </p:childTnLst>
                                </p:cTn>
                              </p:par>
                              <p:par>
                                <p:cTn id="20" presetID="13" presetClass="entr" presetSubtype="32"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out)">
                                      <p:cBhvr>
                                        <p:cTn id="22" dur="3000"/>
                                        <p:tgtEl>
                                          <p:spTgt spid="13"/>
                                        </p:tgtEl>
                                      </p:cBhvr>
                                    </p:animEffect>
                                  </p:childTnLst>
                                </p:cTn>
                              </p:par>
                              <p:par>
                                <p:cTn id="23" presetID="13" presetClass="entr" presetSubtype="32"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out)">
                                      <p:cBhvr>
                                        <p:cTn id="25" dur="3000"/>
                                        <p:tgtEl>
                                          <p:spTgt spid="15"/>
                                        </p:tgtEl>
                                      </p:cBhvr>
                                    </p:animEffect>
                                  </p:childTnLst>
                                </p:cTn>
                              </p:par>
                              <p:par>
                                <p:cTn id="26" presetID="13" presetClass="entr" presetSubtype="32"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plus(out)">
                                      <p:cBhvr>
                                        <p:cTn id="28" dur="3000"/>
                                        <p:tgtEl>
                                          <p:spTgt spid="17"/>
                                        </p:tgtEl>
                                      </p:cBhvr>
                                    </p:animEffect>
                                  </p:childTnLst>
                                </p:cTn>
                              </p:par>
                              <p:par>
                                <p:cTn id="29" presetID="13" presetClass="entr" presetSubtype="32"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out)">
                                      <p:cBhvr>
                                        <p:cTn id="31" dur="3000"/>
                                        <p:tgtEl>
                                          <p:spTgt spid="19"/>
                                        </p:tgtEl>
                                      </p:cBhvr>
                                    </p:animEffect>
                                  </p:childTnLst>
                                </p:cTn>
                              </p:par>
                              <p:par>
                                <p:cTn id="32" presetID="13" presetClass="entr" presetSubtype="32"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plus(out)">
                                      <p:cBhvr>
                                        <p:cTn id="34" dur="3000"/>
                                        <p:tgtEl>
                                          <p:spTgt spid="21"/>
                                        </p:tgtEl>
                                      </p:cBhvr>
                                    </p:animEffect>
                                  </p:childTnLst>
                                </p:cTn>
                              </p:par>
                              <p:par>
                                <p:cTn id="35" presetID="13" presetClass="entr" presetSubtype="32"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plus(out)">
                                      <p:cBhvr>
                                        <p:cTn id="37" dur="3000"/>
                                        <p:tgtEl>
                                          <p:spTgt spid="23"/>
                                        </p:tgtEl>
                                      </p:cBhvr>
                                    </p:animEffect>
                                  </p:childTnLst>
                                </p:cTn>
                              </p:par>
                              <p:par>
                                <p:cTn id="38" presetID="13" presetClass="entr" presetSubtype="32"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plus(out)">
                                      <p:cBhvr>
                                        <p:cTn id="40" dur="3000"/>
                                        <p:tgtEl>
                                          <p:spTgt spid="25"/>
                                        </p:tgtEl>
                                      </p:cBhvr>
                                    </p:animEffect>
                                  </p:childTnLst>
                                </p:cTn>
                              </p:par>
                              <p:par>
                                <p:cTn id="41" presetID="13" presetClass="entr" presetSubtype="32" fill="hold" grpId="0"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out)">
                                      <p:cBhvr>
                                        <p:cTn id="43" dur="3000"/>
                                        <p:tgtEl>
                                          <p:spTgt spid="6"/>
                                        </p:tgtEl>
                                      </p:cBhvr>
                                    </p:animEffect>
                                  </p:childTnLst>
                                </p:cTn>
                              </p:par>
                              <p:par>
                                <p:cTn id="44" presetID="13" presetClass="entr" presetSubtype="3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plus(out)">
                                      <p:cBhvr>
                                        <p:cTn id="46" dur="3000"/>
                                        <p:tgtEl>
                                          <p:spTgt spid="8"/>
                                        </p:tgtEl>
                                      </p:cBhvr>
                                    </p:animEffect>
                                  </p:childTnLst>
                                </p:cTn>
                              </p:par>
                              <p:par>
                                <p:cTn id="47" presetID="13" presetClass="entr" presetSubtype="32"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plus(out)">
                                      <p:cBhvr>
                                        <p:cTn id="49" dur="3000"/>
                                        <p:tgtEl>
                                          <p:spTgt spid="10"/>
                                        </p:tgtEl>
                                      </p:cBhvr>
                                    </p:animEffect>
                                  </p:childTnLst>
                                </p:cTn>
                              </p:par>
                              <p:par>
                                <p:cTn id="50" presetID="13" presetClass="entr" presetSubtype="32"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plus(out)">
                                      <p:cBhvr>
                                        <p:cTn id="52" dur="3000"/>
                                        <p:tgtEl>
                                          <p:spTgt spid="12"/>
                                        </p:tgtEl>
                                      </p:cBhvr>
                                    </p:animEffect>
                                  </p:childTnLst>
                                </p:cTn>
                              </p:par>
                              <p:par>
                                <p:cTn id="53" presetID="13" presetClass="entr" presetSubtype="32"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plus(out)">
                                      <p:cBhvr>
                                        <p:cTn id="55" dur="3000"/>
                                        <p:tgtEl>
                                          <p:spTgt spid="14"/>
                                        </p:tgtEl>
                                      </p:cBhvr>
                                    </p:animEffect>
                                  </p:childTnLst>
                                </p:cTn>
                              </p:par>
                              <p:par>
                                <p:cTn id="56" presetID="13" presetClass="entr" presetSubtype="3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plus(out)">
                                      <p:cBhvr>
                                        <p:cTn id="58" dur="3000"/>
                                        <p:tgtEl>
                                          <p:spTgt spid="16"/>
                                        </p:tgtEl>
                                      </p:cBhvr>
                                    </p:animEffect>
                                  </p:childTnLst>
                                </p:cTn>
                              </p:par>
                              <p:par>
                                <p:cTn id="59" presetID="13" presetClass="entr" presetSubtype="32"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plus(out)">
                                      <p:cBhvr>
                                        <p:cTn id="61" dur="3000"/>
                                        <p:tgtEl>
                                          <p:spTgt spid="18"/>
                                        </p:tgtEl>
                                      </p:cBhvr>
                                    </p:animEffect>
                                  </p:childTnLst>
                                </p:cTn>
                              </p:par>
                              <p:par>
                                <p:cTn id="62" presetID="13" presetClass="entr" presetSubtype="32" fill="hold" grpId="0" nodeType="with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plus(out)">
                                      <p:cBhvr>
                                        <p:cTn id="64" dur="3000"/>
                                        <p:tgtEl>
                                          <p:spTgt spid="20"/>
                                        </p:tgtEl>
                                      </p:cBhvr>
                                    </p:animEffect>
                                  </p:childTnLst>
                                </p:cTn>
                              </p:par>
                              <p:par>
                                <p:cTn id="65" presetID="13" presetClass="entr" presetSubtype="32"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plus(out)">
                                      <p:cBhvr>
                                        <p:cTn id="67" dur="3000"/>
                                        <p:tgtEl>
                                          <p:spTgt spid="22"/>
                                        </p:tgtEl>
                                      </p:cBhvr>
                                    </p:animEffect>
                                  </p:childTnLst>
                                </p:cTn>
                              </p:par>
                              <p:par>
                                <p:cTn id="68" presetID="13" presetClass="entr" presetSubtype="32" fill="hold" grpId="0" nodeType="with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plus(out)">
                                      <p:cBhvr>
                                        <p:cTn id="70" dur="3000"/>
                                        <p:tgtEl>
                                          <p:spTgt spid="24"/>
                                        </p:tgtEl>
                                      </p:cBhvr>
                                    </p:animEffect>
                                  </p:childTnLst>
                                </p:cTn>
                              </p:par>
                              <p:par>
                                <p:cTn id="71" presetID="13" presetClass="entr" presetSubtype="32"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out)">
                                      <p:cBhvr>
                                        <p:cTn id="73" dur="3000"/>
                                        <p:tgtEl>
                                          <p:spTgt spid="26"/>
                                        </p:tgtEl>
                                      </p:cBhvr>
                                    </p:animEffect>
                                  </p:childTnLst>
                                </p:cTn>
                              </p:par>
                              <p:par>
                                <p:cTn id="74" presetID="2" presetClass="entr" presetSubtype="6" fill="hold" grpId="1" nodeType="withEffect">
                                  <p:stCondLst>
                                    <p:cond delay="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3000" fill="hold"/>
                                        <p:tgtEl>
                                          <p:spTgt spid="5"/>
                                        </p:tgtEl>
                                        <p:attrNameLst>
                                          <p:attrName>ppt_x</p:attrName>
                                        </p:attrNameLst>
                                      </p:cBhvr>
                                      <p:tavLst>
                                        <p:tav tm="0">
                                          <p:val>
                                            <p:strVal val="1+#ppt_w/2"/>
                                          </p:val>
                                        </p:tav>
                                        <p:tav tm="100000">
                                          <p:val>
                                            <p:strVal val="#ppt_x"/>
                                          </p:val>
                                        </p:tav>
                                      </p:tavLst>
                                    </p:anim>
                                    <p:anim calcmode="lin" valueType="num">
                                      <p:cBhvr additive="base">
                                        <p:cTn id="77" dur="3000" fill="hold"/>
                                        <p:tgtEl>
                                          <p:spTgt spid="5"/>
                                        </p:tgtEl>
                                        <p:attrNameLst>
                                          <p:attrName>ppt_y</p:attrName>
                                        </p:attrNameLst>
                                      </p:cBhvr>
                                      <p:tavLst>
                                        <p:tav tm="0">
                                          <p:val>
                                            <p:strVal val="1+#ppt_h/2"/>
                                          </p:val>
                                        </p:tav>
                                        <p:tav tm="100000">
                                          <p:val>
                                            <p:strVal val="#ppt_y"/>
                                          </p:val>
                                        </p:tav>
                                      </p:tavLst>
                                    </p:anim>
                                  </p:childTnLst>
                                </p:cTn>
                              </p:par>
                              <p:par>
                                <p:cTn id="78" presetID="2" presetClass="entr" presetSubtype="6" fill="hold" grpId="1"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additive="base">
                                        <p:cTn id="80" dur="3000" fill="hold"/>
                                        <p:tgtEl>
                                          <p:spTgt spid="7"/>
                                        </p:tgtEl>
                                        <p:attrNameLst>
                                          <p:attrName>ppt_x</p:attrName>
                                        </p:attrNameLst>
                                      </p:cBhvr>
                                      <p:tavLst>
                                        <p:tav tm="0">
                                          <p:val>
                                            <p:strVal val="1+#ppt_w/2"/>
                                          </p:val>
                                        </p:tav>
                                        <p:tav tm="100000">
                                          <p:val>
                                            <p:strVal val="#ppt_x"/>
                                          </p:val>
                                        </p:tav>
                                      </p:tavLst>
                                    </p:anim>
                                    <p:anim calcmode="lin" valueType="num">
                                      <p:cBhvr additive="base">
                                        <p:cTn id="81" dur="3000" fill="hold"/>
                                        <p:tgtEl>
                                          <p:spTgt spid="7"/>
                                        </p:tgtEl>
                                        <p:attrNameLst>
                                          <p:attrName>ppt_y</p:attrName>
                                        </p:attrNameLst>
                                      </p:cBhvr>
                                      <p:tavLst>
                                        <p:tav tm="0">
                                          <p:val>
                                            <p:strVal val="1+#ppt_h/2"/>
                                          </p:val>
                                        </p:tav>
                                        <p:tav tm="100000">
                                          <p:val>
                                            <p:strVal val="#ppt_y"/>
                                          </p:val>
                                        </p:tav>
                                      </p:tavLst>
                                    </p:anim>
                                  </p:childTnLst>
                                </p:cTn>
                              </p:par>
                              <p:par>
                                <p:cTn id="82" presetID="2" presetClass="entr" presetSubtype="6" fill="hold" grpId="1"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1+#ppt_w/2"/>
                                          </p:val>
                                        </p:tav>
                                        <p:tav tm="100000">
                                          <p:val>
                                            <p:strVal val="#ppt_x"/>
                                          </p:val>
                                        </p:tav>
                                      </p:tavLst>
                                    </p:anim>
                                    <p:anim calcmode="lin" valueType="num">
                                      <p:cBhvr additive="base">
                                        <p:cTn id="85" dur="3000" fill="hold"/>
                                        <p:tgtEl>
                                          <p:spTgt spid="9"/>
                                        </p:tgtEl>
                                        <p:attrNameLst>
                                          <p:attrName>ppt_y</p:attrName>
                                        </p:attrNameLst>
                                      </p:cBhvr>
                                      <p:tavLst>
                                        <p:tav tm="0">
                                          <p:val>
                                            <p:strVal val="1+#ppt_h/2"/>
                                          </p:val>
                                        </p:tav>
                                        <p:tav tm="100000">
                                          <p:val>
                                            <p:strVal val="#ppt_y"/>
                                          </p:val>
                                        </p:tav>
                                      </p:tavLst>
                                    </p:anim>
                                  </p:childTnLst>
                                </p:cTn>
                              </p:par>
                              <p:par>
                                <p:cTn id="86" presetID="2" presetClass="entr" presetSubtype="6" fill="hold" grpId="1"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3000" fill="hold"/>
                                        <p:tgtEl>
                                          <p:spTgt spid="11"/>
                                        </p:tgtEl>
                                        <p:attrNameLst>
                                          <p:attrName>ppt_x</p:attrName>
                                        </p:attrNameLst>
                                      </p:cBhvr>
                                      <p:tavLst>
                                        <p:tav tm="0">
                                          <p:val>
                                            <p:strVal val="1+#ppt_w/2"/>
                                          </p:val>
                                        </p:tav>
                                        <p:tav tm="100000">
                                          <p:val>
                                            <p:strVal val="#ppt_x"/>
                                          </p:val>
                                        </p:tav>
                                      </p:tavLst>
                                    </p:anim>
                                    <p:anim calcmode="lin" valueType="num">
                                      <p:cBhvr additive="base">
                                        <p:cTn id="89" dur="3000" fill="hold"/>
                                        <p:tgtEl>
                                          <p:spTgt spid="11"/>
                                        </p:tgtEl>
                                        <p:attrNameLst>
                                          <p:attrName>ppt_y</p:attrName>
                                        </p:attrNameLst>
                                      </p:cBhvr>
                                      <p:tavLst>
                                        <p:tav tm="0">
                                          <p:val>
                                            <p:strVal val="1+#ppt_h/2"/>
                                          </p:val>
                                        </p:tav>
                                        <p:tav tm="100000">
                                          <p:val>
                                            <p:strVal val="#ppt_y"/>
                                          </p:val>
                                        </p:tav>
                                      </p:tavLst>
                                    </p:anim>
                                  </p:childTnLst>
                                </p:cTn>
                              </p:par>
                              <p:par>
                                <p:cTn id="90" presetID="2" presetClass="entr" presetSubtype="6" fill="hold" grpId="1" nodeType="withEffect">
                                  <p:stCondLst>
                                    <p:cond delay="0"/>
                                  </p:stCondLst>
                                  <p:childTnLst>
                                    <p:set>
                                      <p:cBhvr>
                                        <p:cTn id="91" dur="1" fill="hold">
                                          <p:stCondLst>
                                            <p:cond delay="0"/>
                                          </p:stCondLst>
                                        </p:cTn>
                                        <p:tgtEl>
                                          <p:spTgt spid="13"/>
                                        </p:tgtEl>
                                        <p:attrNameLst>
                                          <p:attrName>style.visibility</p:attrName>
                                        </p:attrNameLst>
                                      </p:cBhvr>
                                      <p:to>
                                        <p:strVal val="visible"/>
                                      </p:to>
                                    </p:set>
                                    <p:anim calcmode="lin" valueType="num">
                                      <p:cBhvr additive="base">
                                        <p:cTn id="92" dur="3000" fill="hold"/>
                                        <p:tgtEl>
                                          <p:spTgt spid="13"/>
                                        </p:tgtEl>
                                        <p:attrNameLst>
                                          <p:attrName>ppt_x</p:attrName>
                                        </p:attrNameLst>
                                      </p:cBhvr>
                                      <p:tavLst>
                                        <p:tav tm="0">
                                          <p:val>
                                            <p:strVal val="1+#ppt_w/2"/>
                                          </p:val>
                                        </p:tav>
                                        <p:tav tm="100000">
                                          <p:val>
                                            <p:strVal val="#ppt_x"/>
                                          </p:val>
                                        </p:tav>
                                      </p:tavLst>
                                    </p:anim>
                                    <p:anim calcmode="lin" valueType="num">
                                      <p:cBhvr additive="base">
                                        <p:cTn id="93" dur="3000" fill="hold"/>
                                        <p:tgtEl>
                                          <p:spTgt spid="13"/>
                                        </p:tgtEl>
                                        <p:attrNameLst>
                                          <p:attrName>ppt_y</p:attrName>
                                        </p:attrNameLst>
                                      </p:cBhvr>
                                      <p:tavLst>
                                        <p:tav tm="0">
                                          <p:val>
                                            <p:strVal val="1+#ppt_h/2"/>
                                          </p:val>
                                        </p:tav>
                                        <p:tav tm="100000">
                                          <p:val>
                                            <p:strVal val="#ppt_y"/>
                                          </p:val>
                                        </p:tav>
                                      </p:tavLst>
                                    </p:anim>
                                  </p:childTnLst>
                                </p:cTn>
                              </p:par>
                              <p:par>
                                <p:cTn id="94" presetID="2" presetClass="entr" presetSubtype="6" fill="hold" grpId="1"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3000" fill="hold"/>
                                        <p:tgtEl>
                                          <p:spTgt spid="15"/>
                                        </p:tgtEl>
                                        <p:attrNameLst>
                                          <p:attrName>ppt_x</p:attrName>
                                        </p:attrNameLst>
                                      </p:cBhvr>
                                      <p:tavLst>
                                        <p:tav tm="0">
                                          <p:val>
                                            <p:strVal val="1+#ppt_w/2"/>
                                          </p:val>
                                        </p:tav>
                                        <p:tav tm="100000">
                                          <p:val>
                                            <p:strVal val="#ppt_x"/>
                                          </p:val>
                                        </p:tav>
                                      </p:tavLst>
                                    </p:anim>
                                    <p:anim calcmode="lin" valueType="num">
                                      <p:cBhvr additive="base">
                                        <p:cTn id="97" dur="3000" fill="hold"/>
                                        <p:tgtEl>
                                          <p:spTgt spid="15"/>
                                        </p:tgtEl>
                                        <p:attrNameLst>
                                          <p:attrName>ppt_y</p:attrName>
                                        </p:attrNameLst>
                                      </p:cBhvr>
                                      <p:tavLst>
                                        <p:tav tm="0">
                                          <p:val>
                                            <p:strVal val="1+#ppt_h/2"/>
                                          </p:val>
                                        </p:tav>
                                        <p:tav tm="100000">
                                          <p:val>
                                            <p:strVal val="#ppt_y"/>
                                          </p:val>
                                        </p:tav>
                                      </p:tavLst>
                                    </p:anim>
                                  </p:childTnLst>
                                </p:cTn>
                              </p:par>
                              <p:par>
                                <p:cTn id="98" presetID="2" presetClass="entr" presetSubtype="6" fill="hold" grpId="1"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3000" fill="hold"/>
                                        <p:tgtEl>
                                          <p:spTgt spid="17"/>
                                        </p:tgtEl>
                                        <p:attrNameLst>
                                          <p:attrName>ppt_x</p:attrName>
                                        </p:attrNameLst>
                                      </p:cBhvr>
                                      <p:tavLst>
                                        <p:tav tm="0">
                                          <p:val>
                                            <p:strVal val="1+#ppt_w/2"/>
                                          </p:val>
                                        </p:tav>
                                        <p:tav tm="100000">
                                          <p:val>
                                            <p:strVal val="#ppt_x"/>
                                          </p:val>
                                        </p:tav>
                                      </p:tavLst>
                                    </p:anim>
                                    <p:anim calcmode="lin" valueType="num">
                                      <p:cBhvr additive="base">
                                        <p:cTn id="101" dur="3000" fill="hold"/>
                                        <p:tgtEl>
                                          <p:spTgt spid="17"/>
                                        </p:tgtEl>
                                        <p:attrNameLst>
                                          <p:attrName>ppt_y</p:attrName>
                                        </p:attrNameLst>
                                      </p:cBhvr>
                                      <p:tavLst>
                                        <p:tav tm="0">
                                          <p:val>
                                            <p:strVal val="1+#ppt_h/2"/>
                                          </p:val>
                                        </p:tav>
                                        <p:tav tm="100000">
                                          <p:val>
                                            <p:strVal val="#ppt_y"/>
                                          </p:val>
                                        </p:tav>
                                      </p:tavLst>
                                    </p:anim>
                                  </p:childTnLst>
                                </p:cTn>
                              </p:par>
                              <p:par>
                                <p:cTn id="102" presetID="2" presetClass="entr" presetSubtype="6" fill="hold" grpId="1" nodeType="with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3000" fill="hold"/>
                                        <p:tgtEl>
                                          <p:spTgt spid="19"/>
                                        </p:tgtEl>
                                        <p:attrNameLst>
                                          <p:attrName>ppt_x</p:attrName>
                                        </p:attrNameLst>
                                      </p:cBhvr>
                                      <p:tavLst>
                                        <p:tav tm="0">
                                          <p:val>
                                            <p:strVal val="1+#ppt_w/2"/>
                                          </p:val>
                                        </p:tav>
                                        <p:tav tm="100000">
                                          <p:val>
                                            <p:strVal val="#ppt_x"/>
                                          </p:val>
                                        </p:tav>
                                      </p:tavLst>
                                    </p:anim>
                                    <p:anim calcmode="lin" valueType="num">
                                      <p:cBhvr additive="base">
                                        <p:cTn id="105" dur="3000" fill="hold"/>
                                        <p:tgtEl>
                                          <p:spTgt spid="19"/>
                                        </p:tgtEl>
                                        <p:attrNameLst>
                                          <p:attrName>ppt_y</p:attrName>
                                        </p:attrNameLst>
                                      </p:cBhvr>
                                      <p:tavLst>
                                        <p:tav tm="0">
                                          <p:val>
                                            <p:strVal val="1+#ppt_h/2"/>
                                          </p:val>
                                        </p:tav>
                                        <p:tav tm="100000">
                                          <p:val>
                                            <p:strVal val="#ppt_y"/>
                                          </p:val>
                                        </p:tav>
                                      </p:tavLst>
                                    </p:anim>
                                  </p:childTnLst>
                                </p:cTn>
                              </p:par>
                              <p:par>
                                <p:cTn id="106" presetID="2" presetClass="entr" presetSubtype="6" fill="hold" grpId="1" nodeType="withEffect">
                                  <p:stCondLst>
                                    <p:cond delay="0"/>
                                  </p:stCondLst>
                                  <p:childTnLst>
                                    <p:set>
                                      <p:cBhvr>
                                        <p:cTn id="107" dur="1" fill="hold">
                                          <p:stCondLst>
                                            <p:cond delay="0"/>
                                          </p:stCondLst>
                                        </p:cTn>
                                        <p:tgtEl>
                                          <p:spTgt spid="21"/>
                                        </p:tgtEl>
                                        <p:attrNameLst>
                                          <p:attrName>style.visibility</p:attrName>
                                        </p:attrNameLst>
                                      </p:cBhvr>
                                      <p:to>
                                        <p:strVal val="visible"/>
                                      </p:to>
                                    </p:set>
                                    <p:anim calcmode="lin" valueType="num">
                                      <p:cBhvr additive="base">
                                        <p:cTn id="108" dur="3000" fill="hold"/>
                                        <p:tgtEl>
                                          <p:spTgt spid="21"/>
                                        </p:tgtEl>
                                        <p:attrNameLst>
                                          <p:attrName>ppt_x</p:attrName>
                                        </p:attrNameLst>
                                      </p:cBhvr>
                                      <p:tavLst>
                                        <p:tav tm="0">
                                          <p:val>
                                            <p:strVal val="1+#ppt_w/2"/>
                                          </p:val>
                                        </p:tav>
                                        <p:tav tm="100000">
                                          <p:val>
                                            <p:strVal val="#ppt_x"/>
                                          </p:val>
                                        </p:tav>
                                      </p:tavLst>
                                    </p:anim>
                                    <p:anim calcmode="lin" valueType="num">
                                      <p:cBhvr additive="base">
                                        <p:cTn id="109" dur="3000" fill="hold"/>
                                        <p:tgtEl>
                                          <p:spTgt spid="21"/>
                                        </p:tgtEl>
                                        <p:attrNameLst>
                                          <p:attrName>ppt_y</p:attrName>
                                        </p:attrNameLst>
                                      </p:cBhvr>
                                      <p:tavLst>
                                        <p:tav tm="0">
                                          <p:val>
                                            <p:strVal val="1+#ppt_h/2"/>
                                          </p:val>
                                        </p:tav>
                                        <p:tav tm="100000">
                                          <p:val>
                                            <p:strVal val="#ppt_y"/>
                                          </p:val>
                                        </p:tav>
                                      </p:tavLst>
                                    </p:anim>
                                  </p:childTnLst>
                                </p:cTn>
                              </p:par>
                              <p:par>
                                <p:cTn id="110" presetID="2" presetClass="entr" presetSubtype="6" fill="hold" grpId="1"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additive="base">
                                        <p:cTn id="112" dur="3000" fill="hold"/>
                                        <p:tgtEl>
                                          <p:spTgt spid="23"/>
                                        </p:tgtEl>
                                        <p:attrNameLst>
                                          <p:attrName>ppt_x</p:attrName>
                                        </p:attrNameLst>
                                      </p:cBhvr>
                                      <p:tavLst>
                                        <p:tav tm="0">
                                          <p:val>
                                            <p:strVal val="1+#ppt_w/2"/>
                                          </p:val>
                                        </p:tav>
                                        <p:tav tm="100000">
                                          <p:val>
                                            <p:strVal val="#ppt_x"/>
                                          </p:val>
                                        </p:tav>
                                      </p:tavLst>
                                    </p:anim>
                                    <p:anim calcmode="lin" valueType="num">
                                      <p:cBhvr additive="base">
                                        <p:cTn id="113" dur="3000" fill="hold"/>
                                        <p:tgtEl>
                                          <p:spTgt spid="23"/>
                                        </p:tgtEl>
                                        <p:attrNameLst>
                                          <p:attrName>ppt_y</p:attrName>
                                        </p:attrNameLst>
                                      </p:cBhvr>
                                      <p:tavLst>
                                        <p:tav tm="0">
                                          <p:val>
                                            <p:strVal val="1+#ppt_h/2"/>
                                          </p:val>
                                        </p:tav>
                                        <p:tav tm="100000">
                                          <p:val>
                                            <p:strVal val="#ppt_y"/>
                                          </p:val>
                                        </p:tav>
                                      </p:tavLst>
                                    </p:anim>
                                  </p:childTnLst>
                                </p:cTn>
                              </p:par>
                              <p:par>
                                <p:cTn id="114" presetID="2" presetClass="entr" presetSubtype="6" fill="hold" grpId="1" nodeType="withEffect">
                                  <p:stCondLst>
                                    <p:cond delay="0"/>
                                  </p:stCondLst>
                                  <p:childTnLst>
                                    <p:set>
                                      <p:cBhvr>
                                        <p:cTn id="115" dur="1" fill="hold">
                                          <p:stCondLst>
                                            <p:cond delay="0"/>
                                          </p:stCondLst>
                                        </p:cTn>
                                        <p:tgtEl>
                                          <p:spTgt spid="25"/>
                                        </p:tgtEl>
                                        <p:attrNameLst>
                                          <p:attrName>style.visibility</p:attrName>
                                        </p:attrNameLst>
                                      </p:cBhvr>
                                      <p:to>
                                        <p:strVal val="visible"/>
                                      </p:to>
                                    </p:set>
                                    <p:anim calcmode="lin" valueType="num">
                                      <p:cBhvr additive="base">
                                        <p:cTn id="116" dur="3000" fill="hold"/>
                                        <p:tgtEl>
                                          <p:spTgt spid="25"/>
                                        </p:tgtEl>
                                        <p:attrNameLst>
                                          <p:attrName>ppt_x</p:attrName>
                                        </p:attrNameLst>
                                      </p:cBhvr>
                                      <p:tavLst>
                                        <p:tav tm="0">
                                          <p:val>
                                            <p:strVal val="1+#ppt_w/2"/>
                                          </p:val>
                                        </p:tav>
                                        <p:tav tm="100000">
                                          <p:val>
                                            <p:strVal val="#ppt_x"/>
                                          </p:val>
                                        </p:tav>
                                      </p:tavLst>
                                    </p:anim>
                                    <p:anim calcmode="lin" valueType="num">
                                      <p:cBhvr additive="base">
                                        <p:cTn id="117" dur="3000" fill="hold"/>
                                        <p:tgtEl>
                                          <p:spTgt spid="25"/>
                                        </p:tgtEl>
                                        <p:attrNameLst>
                                          <p:attrName>ppt_y</p:attrName>
                                        </p:attrNameLst>
                                      </p:cBhvr>
                                      <p:tavLst>
                                        <p:tav tm="0">
                                          <p:val>
                                            <p:strVal val="1+#ppt_h/2"/>
                                          </p:val>
                                        </p:tav>
                                        <p:tav tm="100000">
                                          <p:val>
                                            <p:strVal val="#ppt_y"/>
                                          </p:val>
                                        </p:tav>
                                      </p:tavLst>
                                    </p:anim>
                                  </p:childTnLst>
                                </p:cTn>
                              </p:par>
                              <p:par>
                                <p:cTn id="118" presetID="2" presetClass="entr" presetSubtype="3" fill="hold" grpId="1" nodeType="withEffect">
                                  <p:stCondLst>
                                    <p:cond delay="0"/>
                                  </p:stCondLst>
                                  <p:childTnLst>
                                    <p:set>
                                      <p:cBhvr>
                                        <p:cTn id="119" dur="1" fill="hold">
                                          <p:stCondLst>
                                            <p:cond delay="0"/>
                                          </p:stCondLst>
                                        </p:cTn>
                                        <p:tgtEl>
                                          <p:spTgt spid="6"/>
                                        </p:tgtEl>
                                        <p:attrNameLst>
                                          <p:attrName>style.visibility</p:attrName>
                                        </p:attrNameLst>
                                      </p:cBhvr>
                                      <p:to>
                                        <p:strVal val="visible"/>
                                      </p:to>
                                    </p:set>
                                    <p:anim calcmode="lin" valueType="num">
                                      <p:cBhvr additive="base">
                                        <p:cTn id="120" dur="3000" fill="hold"/>
                                        <p:tgtEl>
                                          <p:spTgt spid="6"/>
                                        </p:tgtEl>
                                        <p:attrNameLst>
                                          <p:attrName>ppt_x</p:attrName>
                                        </p:attrNameLst>
                                      </p:cBhvr>
                                      <p:tavLst>
                                        <p:tav tm="0">
                                          <p:val>
                                            <p:strVal val="1+#ppt_w/2"/>
                                          </p:val>
                                        </p:tav>
                                        <p:tav tm="100000">
                                          <p:val>
                                            <p:strVal val="#ppt_x"/>
                                          </p:val>
                                        </p:tav>
                                      </p:tavLst>
                                    </p:anim>
                                    <p:anim calcmode="lin" valueType="num">
                                      <p:cBhvr additive="base">
                                        <p:cTn id="121" dur="3000" fill="hold"/>
                                        <p:tgtEl>
                                          <p:spTgt spid="6"/>
                                        </p:tgtEl>
                                        <p:attrNameLst>
                                          <p:attrName>ppt_y</p:attrName>
                                        </p:attrNameLst>
                                      </p:cBhvr>
                                      <p:tavLst>
                                        <p:tav tm="0">
                                          <p:val>
                                            <p:strVal val="0-#ppt_h/2"/>
                                          </p:val>
                                        </p:tav>
                                        <p:tav tm="100000">
                                          <p:val>
                                            <p:strVal val="#ppt_y"/>
                                          </p:val>
                                        </p:tav>
                                      </p:tavLst>
                                    </p:anim>
                                  </p:childTnLst>
                                </p:cTn>
                              </p:par>
                              <p:par>
                                <p:cTn id="122" presetID="2" presetClass="entr" presetSubtype="3" fill="hold" grpId="1" nodeType="withEffect">
                                  <p:stCondLst>
                                    <p:cond delay="0"/>
                                  </p:stCondLst>
                                  <p:childTnLst>
                                    <p:set>
                                      <p:cBhvr>
                                        <p:cTn id="123" dur="1" fill="hold">
                                          <p:stCondLst>
                                            <p:cond delay="0"/>
                                          </p:stCondLst>
                                        </p:cTn>
                                        <p:tgtEl>
                                          <p:spTgt spid="8"/>
                                        </p:tgtEl>
                                        <p:attrNameLst>
                                          <p:attrName>style.visibility</p:attrName>
                                        </p:attrNameLst>
                                      </p:cBhvr>
                                      <p:to>
                                        <p:strVal val="visible"/>
                                      </p:to>
                                    </p:set>
                                    <p:anim calcmode="lin" valueType="num">
                                      <p:cBhvr additive="base">
                                        <p:cTn id="124" dur="3000" fill="hold"/>
                                        <p:tgtEl>
                                          <p:spTgt spid="8"/>
                                        </p:tgtEl>
                                        <p:attrNameLst>
                                          <p:attrName>ppt_x</p:attrName>
                                        </p:attrNameLst>
                                      </p:cBhvr>
                                      <p:tavLst>
                                        <p:tav tm="0">
                                          <p:val>
                                            <p:strVal val="1+#ppt_w/2"/>
                                          </p:val>
                                        </p:tav>
                                        <p:tav tm="100000">
                                          <p:val>
                                            <p:strVal val="#ppt_x"/>
                                          </p:val>
                                        </p:tav>
                                      </p:tavLst>
                                    </p:anim>
                                    <p:anim calcmode="lin" valueType="num">
                                      <p:cBhvr additive="base">
                                        <p:cTn id="125" dur="3000" fill="hold"/>
                                        <p:tgtEl>
                                          <p:spTgt spid="8"/>
                                        </p:tgtEl>
                                        <p:attrNameLst>
                                          <p:attrName>ppt_y</p:attrName>
                                        </p:attrNameLst>
                                      </p:cBhvr>
                                      <p:tavLst>
                                        <p:tav tm="0">
                                          <p:val>
                                            <p:strVal val="0-#ppt_h/2"/>
                                          </p:val>
                                        </p:tav>
                                        <p:tav tm="100000">
                                          <p:val>
                                            <p:strVal val="#ppt_y"/>
                                          </p:val>
                                        </p:tav>
                                      </p:tavLst>
                                    </p:anim>
                                  </p:childTnLst>
                                </p:cTn>
                              </p:par>
                              <p:par>
                                <p:cTn id="126" presetID="2" presetClass="entr" presetSubtype="3" fill="hold" grpId="1" nodeType="withEffect">
                                  <p:stCondLst>
                                    <p:cond delay="0"/>
                                  </p:stCondLst>
                                  <p:childTnLst>
                                    <p:set>
                                      <p:cBhvr>
                                        <p:cTn id="127" dur="1" fill="hold">
                                          <p:stCondLst>
                                            <p:cond delay="0"/>
                                          </p:stCondLst>
                                        </p:cTn>
                                        <p:tgtEl>
                                          <p:spTgt spid="10"/>
                                        </p:tgtEl>
                                        <p:attrNameLst>
                                          <p:attrName>style.visibility</p:attrName>
                                        </p:attrNameLst>
                                      </p:cBhvr>
                                      <p:to>
                                        <p:strVal val="visible"/>
                                      </p:to>
                                    </p:set>
                                    <p:anim calcmode="lin" valueType="num">
                                      <p:cBhvr additive="base">
                                        <p:cTn id="128" dur="3000" fill="hold"/>
                                        <p:tgtEl>
                                          <p:spTgt spid="10"/>
                                        </p:tgtEl>
                                        <p:attrNameLst>
                                          <p:attrName>ppt_x</p:attrName>
                                        </p:attrNameLst>
                                      </p:cBhvr>
                                      <p:tavLst>
                                        <p:tav tm="0">
                                          <p:val>
                                            <p:strVal val="1+#ppt_w/2"/>
                                          </p:val>
                                        </p:tav>
                                        <p:tav tm="100000">
                                          <p:val>
                                            <p:strVal val="#ppt_x"/>
                                          </p:val>
                                        </p:tav>
                                      </p:tavLst>
                                    </p:anim>
                                    <p:anim calcmode="lin" valueType="num">
                                      <p:cBhvr additive="base">
                                        <p:cTn id="129" dur="3000" fill="hold"/>
                                        <p:tgtEl>
                                          <p:spTgt spid="10"/>
                                        </p:tgtEl>
                                        <p:attrNameLst>
                                          <p:attrName>ppt_y</p:attrName>
                                        </p:attrNameLst>
                                      </p:cBhvr>
                                      <p:tavLst>
                                        <p:tav tm="0">
                                          <p:val>
                                            <p:strVal val="0-#ppt_h/2"/>
                                          </p:val>
                                        </p:tav>
                                        <p:tav tm="100000">
                                          <p:val>
                                            <p:strVal val="#ppt_y"/>
                                          </p:val>
                                        </p:tav>
                                      </p:tavLst>
                                    </p:anim>
                                  </p:childTnLst>
                                </p:cTn>
                              </p:par>
                              <p:par>
                                <p:cTn id="130" presetID="2" presetClass="entr" presetSubtype="3" fill="hold" grpId="1" nodeType="withEffect">
                                  <p:stCondLst>
                                    <p:cond delay="0"/>
                                  </p:stCondLst>
                                  <p:childTnLst>
                                    <p:set>
                                      <p:cBhvr>
                                        <p:cTn id="131" dur="1" fill="hold">
                                          <p:stCondLst>
                                            <p:cond delay="0"/>
                                          </p:stCondLst>
                                        </p:cTn>
                                        <p:tgtEl>
                                          <p:spTgt spid="12"/>
                                        </p:tgtEl>
                                        <p:attrNameLst>
                                          <p:attrName>style.visibility</p:attrName>
                                        </p:attrNameLst>
                                      </p:cBhvr>
                                      <p:to>
                                        <p:strVal val="visible"/>
                                      </p:to>
                                    </p:set>
                                    <p:anim calcmode="lin" valueType="num">
                                      <p:cBhvr additive="base">
                                        <p:cTn id="132" dur="3000" fill="hold"/>
                                        <p:tgtEl>
                                          <p:spTgt spid="12"/>
                                        </p:tgtEl>
                                        <p:attrNameLst>
                                          <p:attrName>ppt_x</p:attrName>
                                        </p:attrNameLst>
                                      </p:cBhvr>
                                      <p:tavLst>
                                        <p:tav tm="0">
                                          <p:val>
                                            <p:strVal val="1+#ppt_w/2"/>
                                          </p:val>
                                        </p:tav>
                                        <p:tav tm="100000">
                                          <p:val>
                                            <p:strVal val="#ppt_x"/>
                                          </p:val>
                                        </p:tav>
                                      </p:tavLst>
                                    </p:anim>
                                    <p:anim calcmode="lin" valueType="num">
                                      <p:cBhvr additive="base">
                                        <p:cTn id="133" dur="3000" fill="hold"/>
                                        <p:tgtEl>
                                          <p:spTgt spid="12"/>
                                        </p:tgtEl>
                                        <p:attrNameLst>
                                          <p:attrName>ppt_y</p:attrName>
                                        </p:attrNameLst>
                                      </p:cBhvr>
                                      <p:tavLst>
                                        <p:tav tm="0">
                                          <p:val>
                                            <p:strVal val="0-#ppt_h/2"/>
                                          </p:val>
                                        </p:tav>
                                        <p:tav tm="100000">
                                          <p:val>
                                            <p:strVal val="#ppt_y"/>
                                          </p:val>
                                        </p:tav>
                                      </p:tavLst>
                                    </p:anim>
                                  </p:childTnLst>
                                </p:cTn>
                              </p:par>
                              <p:par>
                                <p:cTn id="134" presetID="2" presetClass="entr" presetSubtype="3" fill="hold" grpId="1" nodeType="with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additive="base">
                                        <p:cTn id="136" dur="3000" fill="hold"/>
                                        <p:tgtEl>
                                          <p:spTgt spid="14"/>
                                        </p:tgtEl>
                                        <p:attrNameLst>
                                          <p:attrName>ppt_x</p:attrName>
                                        </p:attrNameLst>
                                      </p:cBhvr>
                                      <p:tavLst>
                                        <p:tav tm="0">
                                          <p:val>
                                            <p:strVal val="1+#ppt_w/2"/>
                                          </p:val>
                                        </p:tav>
                                        <p:tav tm="100000">
                                          <p:val>
                                            <p:strVal val="#ppt_x"/>
                                          </p:val>
                                        </p:tav>
                                      </p:tavLst>
                                    </p:anim>
                                    <p:anim calcmode="lin" valueType="num">
                                      <p:cBhvr additive="base">
                                        <p:cTn id="137" dur="3000" fill="hold"/>
                                        <p:tgtEl>
                                          <p:spTgt spid="14"/>
                                        </p:tgtEl>
                                        <p:attrNameLst>
                                          <p:attrName>ppt_y</p:attrName>
                                        </p:attrNameLst>
                                      </p:cBhvr>
                                      <p:tavLst>
                                        <p:tav tm="0">
                                          <p:val>
                                            <p:strVal val="0-#ppt_h/2"/>
                                          </p:val>
                                        </p:tav>
                                        <p:tav tm="100000">
                                          <p:val>
                                            <p:strVal val="#ppt_y"/>
                                          </p:val>
                                        </p:tav>
                                      </p:tavLst>
                                    </p:anim>
                                  </p:childTnLst>
                                </p:cTn>
                              </p:par>
                              <p:par>
                                <p:cTn id="138" presetID="2" presetClass="entr" presetSubtype="3" fill="hold" grpId="1" nodeType="withEffect">
                                  <p:stCondLst>
                                    <p:cond delay="0"/>
                                  </p:stCondLst>
                                  <p:childTnLst>
                                    <p:set>
                                      <p:cBhvr>
                                        <p:cTn id="139" dur="1" fill="hold">
                                          <p:stCondLst>
                                            <p:cond delay="0"/>
                                          </p:stCondLst>
                                        </p:cTn>
                                        <p:tgtEl>
                                          <p:spTgt spid="16"/>
                                        </p:tgtEl>
                                        <p:attrNameLst>
                                          <p:attrName>style.visibility</p:attrName>
                                        </p:attrNameLst>
                                      </p:cBhvr>
                                      <p:to>
                                        <p:strVal val="visible"/>
                                      </p:to>
                                    </p:set>
                                    <p:anim calcmode="lin" valueType="num">
                                      <p:cBhvr additive="base">
                                        <p:cTn id="140" dur="3000" fill="hold"/>
                                        <p:tgtEl>
                                          <p:spTgt spid="16"/>
                                        </p:tgtEl>
                                        <p:attrNameLst>
                                          <p:attrName>ppt_x</p:attrName>
                                        </p:attrNameLst>
                                      </p:cBhvr>
                                      <p:tavLst>
                                        <p:tav tm="0">
                                          <p:val>
                                            <p:strVal val="1+#ppt_w/2"/>
                                          </p:val>
                                        </p:tav>
                                        <p:tav tm="100000">
                                          <p:val>
                                            <p:strVal val="#ppt_x"/>
                                          </p:val>
                                        </p:tav>
                                      </p:tavLst>
                                    </p:anim>
                                    <p:anim calcmode="lin" valueType="num">
                                      <p:cBhvr additive="base">
                                        <p:cTn id="141" dur="3000" fill="hold"/>
                                        <p:tgtEl>
                                          <p:spTgt spid="16"/>
                                        </p:tgtEl>
                                        <p:attrNameLst>
                                          <p:attrName>ppt_y</p:attrName>
                                        </p:attrNameLst>
                                      </p:cBhvr>
                                      <p:tavLst>
                                        <p:tav tm="0">
                                          <p:val>
                                            <p:strVal val="0-#ppt_h/2"/>
                                          </p:val>
                                        </p:tav>
                                        <p:tav tm="100000">
                                          <p:val>
                                            <p:strVal val="#ppt_y"/>
                                          </p:val>
                                        </p:tav>
                                      </p:tavLst>
                                    </p:anim>
                                  </p:childTnLst>
                                </p:cTn>
                              </p:par>
                              <p:par>
                                <p:cTn id="142" presetID="2" presetClass="entr" presetSubtype="3" fill="hold" grpId="1" nodeType="withEffect">
                                  <p:stCondLst>
                                    <p:cond delay="0"/>
                                  </p:stCondLst>
                                  <p:childTnLst>
                                    <p:set>
                                      <p:cBhvr>
                                        <p:cTn id="143" dur="1" fill="hold">
                                          <p:stCondLst>
                                            <p:cond delay="0"/>
                                          </p:stCondLst>
                                        </p:cTn>
                                        <p:tgtEl>
                                          <p:spTgt spid="18"/>
                                        </p:tgtEl>
                                        <p:attrNameLst>
                                          <p:attrName>style.visibility</p:attrName>
                                        </p:attrNameLst>
                                      </p:cBhvr>
                                      <p:to>
                                        <p:strVal val="visible"/>
                                      </p:to>
                                    </p:set>
                                    <p:anim calcmode="lin" valueType="num">
                                      <p:cBhvr additive="base">
                                        <p:cTn id="144" dur="3000" fill="hold"/>
                                        <p:tgtEl>
                                          <p:spTgt spid="18"/>
                                        </p:tgtEl>
                                        <p:attrNameLst>
                                          <p:attrName>ppt_x</p:attrName>
                                        </p:attrNameLst>
                                      </p:cBhvr>
                                      <p:tavLst>
                                        <p:tav tm="0">
                                          <p:val>
                                            <p:strVal val="1+#ppt_w/2"/>
                                          </p:val>
                                        </p:tav>
                                        <p:tav tm="100000">
                                          <p:val>
                                            <p:strVal val="#ppt_x"/>
                                          </p:val>
                                        </p:tav>
                                      </p:tavLst>
                                    </p:anim>
                                    <p:anim calcmode="lin" valueType="num">
                                      <p:cBhvr additive="base">
                                        <p:cTn id="145" dur="3000" fill="hold"/>
                                        <p:tgtEl>
                                          <p:spTgt spid="18"/>
                                        </p:tgtEl>
                                        <p:attrNameLst>
                                          <p:attrName>ppt_y</p:attrName>
                                        </p:attrNameLst>
                                      </p:cBhvr>
                                      <p:tavLst>
                                        <p:tav tm="0">
                                          <p:val>
                                            <p:strVal val="0-#ppt_h/2"/>
                                          </p:val>
                                        </p:tav>
                                        <p:tav tm="100000">
                                          <p:val>
                                            <p:strVal val="#ppt_y"/>
                                          </p:val>
                                        </p:tav>
                                      </p:tavLst>
                                    </p:anim>
                                  </p:childTnLst>
                                </p:cTn>
                              </p:par>
                              <p:par>
                                <p:cTn id="146" presetID="2" presetClass="entr" presetSubtype="3"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 calcmode="lin" valueType="num">
                                      <p:cBhvr additive="base">
                                        <p:cTn id="148" dur="3000" fill="hold"/>
                                        <p:tgtEl>
                                          <p:spTgt spid="20"/>
                                        </p:tgtEl>
                                        <p:attrNameLst>
                                          <p:attrName>ppt_x</p:attrName>
                                        </p:attrNameLst>
                                      </p:cBhvr>
                                      <p:tavLst>
                                        <p:tav tm="0">
                                          <p:val>
                                            <p:strVal val="1+#ppt_w/2"/>
                                          </p:val>
                                        </p:tav>
                                        <p:tav tm="100000">
                                          <p:val>
                                            <p:strVal val="#ppt_x"/>
                                          </p:val>
                                        </p:tav>
                                      </p:tavLst>
                                    </p:anim>
                                    <p:anim calcmode="lin" valueType="num">
                                      <p:cBhvr additive="base">
                                        <p:cTn id="149" dur="3000" fill="hold"/>
                                        <p:tgtEl>
                                          <p:spTgt spid="20"/>
                                        </p:tgtEl>
                                        <p:attrNameLst>
                                          <p:attrName>ppt_y</p:attrName>
                                        </p:attrNameLst>
                                      </p:cBhvr>
                                      <p:tavLst>
                                        <p:tav tm="0">
                                          <p:val>
                                            <p:strVal val="0-#ppt_h/2"/>
                                          </p:val>
                                        </p:tav>
                                        <p:tav tm="100000">
                                          <p:val>
                                            <p:strVal val="#ppt_y"/>
                                          </p:val>
                                        </p:tav>
                                      </p:tavLst>
                                    </p:anim>
                                  </p:childTnLst>
                                </p:cTn>
                              </p:par>
                              <p:par>
                                <p:cTn id="150" presetID="2" presetClass="entr" presetSubtype="3" fill="hold" grpId="1" nodeType="withEffect">
                                  <p:stCondLst>
                                    <p:cond delay="0"/>
                                  </p:stCondLst>
                                  <p:childTnLst>
                                    <p:set>
                                      <p:cBhvr>
                                        <p:cTn id="151" dur="1" fill="hold">
                                          <p:stCondLst>
                                            <p:cond delay="0"/>
                                          </p:stCondLst>
                                        </p:cTn>
                                        <p:tgtEl>
                                          <p:spTgt spid="22"/>
                                        </p:tgtEl>
                                        <p:attrNameLst>
                                          <p:attrName>style.visibility</p:attrName>
                                        </p:attrNameLst>
                                      </p:cBhvr>
                                      <p:to>
                                        <p:strVal val="visible"/>
                                      </p:to>
                                    </p:set>
                                    <p:anim calcmode="lin" valueType="num">
                                      <p:cBhvr additive="base">
                                        <p:cTn id="152" dur="3000" fill="hold"/>
                                        <p:tgtEl>
                                          <p:spTgt spid="22"/>
                                        </p:tgtEl>
                                        <p:attrNameLst>
                                          <p:attrName>ppt_x</p:attrName>
                                        </p:attrNameLst>
                                      </p:cBhvr>
                                      <p:tavLst>
                                        <p:tav tm="0">
                                          <p:val>
                                            <p:strVal val="1+#ppt_w/2"/>
                                          </p:val>
                                        </p:tav>
                                        <p:tav tm="100000">
                                          <p:val>
                                            <p:strVal val="#ppt_x"/>
                                          </p:val>
                                        </p:tav>
                                      </p:tavLst>
                                    </p:anim>
                                    <p:anim calcmode="lin" valueType="num">
                                      <p:cBhvr additive="base">
                                        <p:cTn id="153" dur="3000" fill="hold"/>
                                        <p:tgtEl>
                                          <p:spTgt spid="22"/>
                                        </p:tgtEl>
                                        <p:attrNameLst>
                                          <p:attrName>ppt_y</p:attrName>
                                        </p:attrNameLst>
                                      </p:cBhvr>
                                      <p:tavLst>
                                        <p:tav tm="0">
                                          <p:val>
                                            <p:strVal val="0-#ppt_h/2"/>
                                          </p:val>
                                        </p:tav>
                                        <p:tav tm="100000">
                                          <p:val>
                                            <p:strVal val="#ppt_y"/>
                                          </p:val>
                                        </p:tav>
                                      </p:tavLst>
                                    </p:anim>
                                  </p:childTnLst>
                                </p:cTn>
                              </p:par>
                              <p:par>
                                <p:cTn id="154" presetID="2" presetClass="entr" presetSubtype="3" fill="hold" grpId="1" nodeType="withEffect">
                                  <p:stCondLst>
                                    <p:cond delay="0"/>
                                  </p:stCondLst>
                                  <p:childTnLst>
                                    <p:set>
                                      <p:cBhvr>
                                        <p:cTn id="155" dur="1" fill="hold">
                                          <p:stCondLst>
                                            <p:cond delay="0"/>
                                          </p:stCondLst>
                                        </p:cTn>
                                        <p:tgtEl>
                                          <p:spTgt spid="24"/>
                                        </p:tgtEl>
                                        <p:attrNameLst>
                                          <p:attrName>style.visibility</p:attrName>
                                        </p:attrNameLst>
                                      </p:cBhvr>
                                      <p:to>
                                        <p:strVal val="visible"/>
                                      </p:to>
                                    </p:set>
                                    <p:anim calcmode="lin" valueType="num">
                                      <p:cBhvr additive="base">
                                        <p:cTn id="156" dur="3000" fill="hold"/>
                                        <p:tgtEl>
                                          <p:spTgt spid="24"/>
                                        </p:tgtEl>
                                        <p:attrNameLst>
                                          <p:attrName>ppt_x</p:attrName>
                                        </p:attrNameLst>
                                      </p:cBhvr>
                                      <p:tavLst>
                                        <p:tav tm="0">
                                          <p:val>
                                            <p:strVal val="1+#ppt_w/2"/>
                                          </p:val>
                                        </p:tav>
                                        <p:tav tm="100000">
                                          <p:val>
                                            <p:strVal val="#ppt_x"/>
                                          </p:val>
                                        </p:tav>
                                      </p:tavLst>
                                    </p:anim>
                                    <p:anim calcmode="lin" valueType="num">
                                      <p:cBhvr additive="base">
                                        <p:cTn id="157" dur="3000" fill="hold"/>
                                        <p:tgtEl>
                                          <p:spTgt spid="24"/>
                                        </p:tgtEl>
                                        <p:attrNameLst>
                                          <p:attrName>ppt_y</p:attrName>
                                        </p:attrNameLst>
                                      </p:cBhvr>
                                      <p:tavLst>
                                        <p:tav tm="0">
                                          <p:val>
                                            <p:strVal val="0-#ppt_h/2"/>
                                          </p:val>
                                        </p:tav>
                                        <p:tav tm="100000">
                                          <p:val>
                                            <p:strVal val="#ppt_y"/>
                                          </p:val>
                                        </p:tav>
                                      </p:tavLst>
                                    </p:anim>
                                  </p:childTnLst>
                                </p:cTn>
                              </p:par>
                              <p:par>
                                <p:cTn id="158" presetID="2" presetClass="entr" presetSubtype="3"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1+#ppt_w/2"/>
                                          </p:val>
                                        </p:tav>
                                        <p:tav tm="100000">
                                          <p:val>
                                            <p:strVal val="#ppt_x"/>
                                          </p:val>
                                        </p:tav>
                                      </p:tavLst>
                                    </p:anim>
                                    <p:anim calcmode="lin" valueType="num">
                                      <p:cBhvr additive="base">
                                        <p:cTn id="161" dur="3000" fill="hold"/>
                                        <p:tgtEl>
                                          <p:spTgt spid="26"/>
                                        </p:tgtEl>
                                        <p:attrNameLst>
                                          <p:attrName>ppt_y</p:attrName>
                                        </p:attrNameLst>
                                      </p:cBhvr>
                                      <p:tavLst>
                                        <p:tav tm="0">
                                          <p:val>
                                            <p:strVal val="0-#ppt_h/2"/>
                                          </p:val>
                                        </p:tav>
                                        <p:tav tm="100000">
                                          <p:val>
                                            <p:strVal val="#ppt_y"/>
                                          </p:val>
                                        </p:tav>
                                      </p:tavLst>
                                    </p:anim>
                                  </p:childTnLst>
                                </p:cTn>
                              </p:par>
                            </p:childTnLst>
                          </p:cTn>
                        </p:par>
                        <p:par>
                          <p:cTn id="162" fill="hold">
                            <p:stCondLst>
                              <p:cond delay="3000"/>
                            </p:stCondLst>
                            <p:childTnLst>
                              <p:par>
                                <p:cTn id="163" presetID="2" presetClass="exit" presetSubtype="9" fill="hold" grpId="2" nodeType="afterEffect">
                                  <p:stCondLst>
                                    <p:cond delay="0"/>
                                  </p:stCondLst>
                                  <p:childTnLst>
                                    <p:anim calcmode="lin" valueType="num">
                                      <p:cBhvr additive="base">
                                        <p:cTn id="164" dur="3000"/>
                                        <p:tgtEl>
                                          <p:spTgt spid="5"/>
                                        </p:tgtEl>
                                        <p:attrNameLst>
                                          <p:attrName>ppt_x</p:attrName>
                                        </p:attrNameLst>
                                      </p:cBhvr>
                                      <p:tavLst>
                                        <p:tav tm="0">
                                          <p:val>
                                            <p:strVal val="ppt_x"/>
                                          </p:val>
                                        </p:tav>
                                        <p:tav tm="100000">
                                          <p:val>
                                            <p:strVal val="0-ppt_w/2"/>
                                          </p:val>
                                        </p:tav>
                                      </p:tavLst>
                                    </p:anim>
                                    <p:anim calcmode="lin" valueType="num">
                                      <p:cBhvr additive="base">
                                        <p:cTn id="165" dur="3000"/>
                                        <p:tgtEl>
                                          <p:spTgt spid="5"/>
                                        </p:tgtEl>
                                        <p:attrNameLst>
                                          <p:attrName>ppt_y</p:attrName>
                                        </p:attrNameLst>
                                      </p:cBhvr>
                                      <p:tavLst>
                                        <p:tav tm="0">
                                          <p:val>
                                            <p:strVal val="ppt_y"/>
                                          </p:val>
                                        </p:tav>
                                        <p:tav tm="100000">
                                          <p:val>
                                            <p:strVal val="0-ppt_h/2"/>
                                          </p:val>
                                        </p:tav>
                                      </p:tavLst>
                                    </p:anim>
                                    <p:set>
                                      <p:cBhvr>
                                        <p:cTn id="166" dur="1" fill="hold">
                                          <p:stCondLst>
                                            <p:cond delay="2999"/>
                                          </p:stCondLst>
                                        </p:cTn>
                                        <p:tgtEl>
                                          <p:spTgt spid="5"/>
                                        </p:tgtEl>
                                        <p:attrNameLst>
                                          <p:attrName>style.visibility</p:attrName>
                                        </p:attrNameLst>
                                      </p:cBhvr>
                                      <p:to>
                                        <p:strVal val="hidden"/>
                                      </p:to>
                                    </p:set>
                                  </p:childTnLst>
                                </p:cTn>
                              </p:par>
                              <p:par>
                                <p:cTn id="167" presetID="2" presetClass="exit" presetSubtype="9" fill="hold" grpId="2" nodeType="withEffect">
                                  <p:stCondLst>
                                    <p:cond delay="0"/>
                                  </p:stCondLst>
                                  <p:childTnLst>
                                    <p:anim calcmode="lin" valueType="num">
                                      <p:cBhvr additive="base">
                                        <p:cTn id="168" dur="3000"/>
                                        <p:tgtEl>
                                          <p:spTgt spid="7"/>
                                        </p:tgtEl>
                                        <p:attrNameLst>
                                          <p:attrName>ppt_x</p:attrName>
                                        </p:attrNameLst>
                                      </p:cBhvr>
                                      <p:tavLst>
                                        <p:tav tm="0">
                                          <p:val>
                                            <p:strVal val="ppt_x"/>
                                          </p:val>
                                        </p:tav>
                                        <p:tav tm="100000">
                                          <p:val>
                                            <p:strVal val="0-ppt_w/2"/>
                                          </p:val>
                                        </p:tav>
                                      </p:tavLst>
                                    </p:anim>
                                    <p:anim calcmode="lin" valueType="num">
                                      <p:cBhvr additive="base">
                                        <p:cTn id="169" dur="3000"/>
                                        <p:tgtEl>
                                          <p:spTgt spid="7"/>
                                        </p:tgtEl>
                                        <p:attrNameLst>
                                          <p:attrName>ppt_y</p:attrName>
                                        </p:attrNameLst>
                                      </p:cBhvr>
                                      <p:tavLst>
                                        <p:tav tm="0">
                                          <p:val>
                                            <p:strVal val="ppt_y"/>
                                          </p:val>
                                        </p:tav>
                                        <p:tav tm="100000">
                                          <p:val>
                                            <p:strVal val="0-ppt_h/2"/>
                                          </p:val>
                                        </p:tav>
                                      </p:tavLst>
                                    </p:anim>
                                    <p:set>
                                      <p:cBhvr>
                                        <p:cTn id="170" dur="1" fill="hold">
                                          <p:stCondLst>
                                            <p:cond delay="2999"/>
                                          </p:stCondLst>
                                        </p:cTn>
                                        <p:tgtEl>
                                          <p:spTgt spid="7"/>
                                        </p:tgtEl>
                                        <p:attrNameLst>
                                          <p:attrName>style.visibility</p:attrName>
                                        </p:attrNameLst>
                                      </p:cBhvr>
                                      <p:to>
                                        <p:strVal val="hidden"/>
                                      </p:to>
                                    </p:set>
                                  </p:childTnLst>
                                </p:cTn>
                              </p:par>
                              <p:par>
                                <p:cTn id="171" presetID="2" presetClass="exit" presetSubtype="9" fill="hold" grpId="2" nodeType="withEffect">
                                  <p:stCondLst>
                                    <p:cond delay="0"/>
                                  </p:stCondLst>
                                  <p:childTnLst>
                                    <p:anim calcmode="lin" valueType="num">
                                      <p:cBhvr additive="base">
                                        <p:cTn id="172" dur="3000"/>
                                        <p:tgtEl>
                                          <p:spTgt spid="9"/>
                                        </p:tgtEl>
                                        <p:attrNameLst>
                                          <p:attrName>ppt_x</p:attrName>
                                        </p:attrNameLst>
                                      </p:cBhvr>
                                      <p:tavLst>
                                        <p:tav tm="0">
                                          <p:val>
                                            <p:strVal val="ppt_x"/>
                                          </p:val>
                                        </p:tav>
                                        <p:tav tm="100000">
                                          <p:val>
                                            <p:strVal val="0-ppt_w/2"/>
                                          </p:val>
                                        </p:tav>
                                      </p:tavLst>
                                    </p:anim>
                                    <p:anim calcmode="lin" valueType="num">
                                      <p:cBhvr additive="base">
                                        <p:cTn id="173" dur="3000"/>
                                        <p:tgtEl>
                                          <p:spTgt spid="9"/>
                                        </p:tgtEl>
                                        <p:attrNameLst>
                                          <p:attrName>ppt_y</p:attrName>
                                        </p:attrNameLst>
                                      </p:cBhvr>
                                      <p:tavLst>
                                        <p:tav tm="0">
                                          <p:val>
                                            <p:strVal val="ppt_y"/>
                                          </p:val>
                                        </p:tav>
                                        <p:tav tm="100000">
                                          <p:val>
                                            <p:strVal val="0-ppt_h/2"/>
                                          </p:val>
                                        </p:tav>
                                      </p:tavLst>
                                    </p:anim>
                                    <p:set>
                                      <p:cBhvr>
                                        <p:cTn id="174" dur="1" fill="hold">
                                          <p:stCondLst>
                                            <p:cond delay="2999"/>
                                          </p:stCondLst>
                                        </p:cTn>
                                        <p:tgtEl>
                                          <p:spTgt spid="9"/>
                                        </p:tgtEl>
                                        <p:attrNameLst>
                                          <p:attrName>style.visibility</p:attrName>
                                        </p:attrNameLst>
                                      </p:cBhvr>
                                      <p:to>
                                        <p:strVal val="hidden"/>
                                      </p:to>
                                    </p:set>
                                  </p:childTnLst>
                                </p:cTn>
                              </p:par>
                              <p:par>
                                <p:cTn id="175" presetID="2" presetClass="exit" presetSubtype="9" fill="hold" grpId="2" nodeType="withEffect">
                                  <p:stCondLst>
                                    <p:cond delay="0"/>
                                  </p:stCondLst>
                                  <p:childTnLst>
                                    <p:anim calcmode="lin" valueType="num">
                                      <p:cBhvr additive="base">
                                        <p:cTn id="176" dur="3000"/>
                                        <p:tgtEl>
                                          <p:spTgt spid="11"/>
                                        </p:tgtEl>
                                        <p:attrNameLst>
                                          <p:attrName>ppt_x</p:attrName>
                                        </p:attrNameLst>
                                      </p:cBhvr>
                                      <p:tavLst>
                                        <p:tav tm="0">
                                          <p:val>
                                            <p:strVal val="ppt_x"/>
                                          </p:val>
                                        </p:tav>
                                        <p:tav tm="100000">
                                          <p:val>
                                            <p:strVal val="0-ppt_w/2"/>
                                          </p:val>
                                        </p:tav>
                                      </p:tavLst>
                                    </p:anim>
                                    <p:anim calcmode="lin" valueType="num">
                                      <p:cBhvr additive="base">
                                        <p:cTn id="177" dur="3000"/>
                                        <p:tgtEl>
                                          <p:spTgt spid="11"/>
                                        </p:tgtEl>
                                        <p:attrNameLst>
                                          <p:attrName>ppt_y</p:attrName>
                                        </p:attrNameLst>
                                      </p:cBhvr>
                                      <p:tavLst>
                                        <p:tav tm="0">
                                          <p:val>
                                            <p:strVal val="ppt_y"/>
                                          </p:val>
                                        </p:tav>
                                        <p:tav tm="100000">
                                          <p:val>
                                            <p:strVal val="0-ppt_h/2"/>
                                          </p:val>
                                        </p:tav>
                                      </p:tavLst>
                                    </p:anim>
                                    <p:set>
                                      <p:cBhvr>
                                        <p:cTn id="178" dur="1" fill="hold">
                                          <p:stCondLst>
                                            <p:cond delay="2999"/>
                                          </p:stCondLst>
                                        </p:cTn>
                                        <p:tgtEl>
                                          <p:spTgt spid="11"/>
                                        </p:tgtEl>
                                        <p:attrNameLst>
                                          <p:attrName>style.visibility</p:attrName>
                                        </p:attrNameLst>
                                      </p:cBhvr>
                                      <p:to>
                                        <p:strVal val="hidden"/>
                                      </p:to>
                                    </p:set>
                                  </p:childTnLst>
                                </p:cTn>
                              </p:par>
                              <p:par>
                                <p:cTn id="179" presetID="2" presetClass="exit" presetSubtype="9" fill="hold" grpId="2" nodeType="withEffect">
                                  <p:stCondLst>
                                    <p:cond delay="0"/>
                                  </p:stCondLst>
                                  <p:childTnLst>
                                    <p:anim calcmode="lin" valueType="num">
                                      <p:cBhvr additive="base">
                                        <p:cTn id="180" dur="3000"/>
                                        <p:tgtEl>
                                          <p:spTgt spid="13"/>
                                        </p:tgtEl>
                                        <p:attrNameLst>
                                          <p:attrName>ppt_x</p:attrName>
                                        </p:attrNameLst>
                                      </p:cBhvr>
                                      <p:tavLst>
                                        <p:tav tm="0">
                                          <p:val>
                                            <p:strVal val="ppt_x"/>
                                          </p:val>
                                        </p:tav>
                                        <p:tav tm="100000">
                                          <p:val>
                                            <p:strVal val="0-ppt_w/2"/>
                                          </p:val>
                                        </p:tav>
                                      </p:tavLst>
                                    </p:anim>
                                    <p:anim calcmode="lin" valueType="num">
                                      <p:cBhvr additive="base">
                                        <p:cTn id="181" dur="3000"/>
                                        <p:tgtEl>
                                          <p:spTgt spid="13"/>
                                        </p:tgtEl>
                                        <p:attrNameLst>
                                          <p:attrName>ppt_y</p:attrName>
                                        </p:attrNameLst>
                                      </p:cBhvr>
                                      <p:tavLst>
                                        <p:tav tm="0">
                                          <p:val>
                                            <p:strVal val="ppt_y"/>
                                          </p:val>
                                        </p:tav>
                                        <p:tav tm="100000">
                                          <p:val>
                                            <p:strVal val="0-ppt_h/2"/>
                                          </p:val>
                                        </p:tav>
                                      </p:tavLst>
                                    </p:anim>
                                    <p:set>
                                      <p:cBhvr>
                                        <p:cTn id="182" dur="1" fill="hold">
                                          <p:stCondLst>
                                            <p:cond delay="2999"/>
                                          </p:stCondLst>
                                        </p:cTn>
                                        <p:tgtEl>
                                          <p:spTgt spid="13"/>
                                        </p:tgtEl>
                                        <p:attrNameLst>
                                          <p:attrName>style.visibility</p:attrName>
                                        </p:attrNameLst>
                                      </p:cBhvr>
                                      <p:to>
                                        <p:strVal val="hidden"/>
                                      </p:to>
                                    </p:set>
                                  </p:childTnLst>
                                </p:cTn>
                              </p:par>
                              <p:par>
                                <p:cTn id="183" presetID="2" presetClass="exit" presetSubtype="9" fill="hold" grpId="2" nodeType="withEffect">
                                  <p:stCondLst>
                                    <p:cond delay="0"/>
                                  </p:stCondLst>
                                  <p:childTnLst>
                                    <p:anim calcmode="lin" valueType="num">
                                      <p:cBhvr additive="base">
                                        <p:cTn id="184" dur="3000"/>
                                        <p:tgtEl>
                                          <p:spTgt spid="15"/>
                                        </p:tgtEl>
                                        <p:attrNameLst>
                                          <p:attrName>ppt_x</p:attrName>
                                        </p:attrNameLst>
                                      </p:cBhvr>
                                      <p:tavLst>
                                        <p:tav tm="0">
                                          <p:val>
                                            <p:strVal val="ppt_x"/>
                                          </p:val>
                                        </p:tav>
                                        <p:tav tm="100000">
                                          <p:val>
                                            <p:strVal val="0-ppt_w/2"/>
                                          </p:val>
                                        </p:tav>
                                      </p:tavLst>
                                    </p:anim>
                                    <p:anim calcmode="lin" valueType="num">
                                      <p:cBhvr additive="base">
                                        <p:cTn id="185" dur="3000"/>
                                        <p:tgtEl>
                                          <p:spTgt spid="15"/>
                                        </p:tgtEl>
                                        <p:attrNameLst>
                                          <p:attrName>ppt_y</p:attrName>
                                        </p:attrNameLst>
                                      </p:cBhvr>
                                      <p:tavLst>
                                        <p:tav tm="0">
                                          <p:val>
                                            <p:strVal val="ppt_y"/>
                                          </p:val>
                                        </p:tav>
                                        <p:tav tm="100000">
                                          <p:val>
                                            <p:strVal val="0-ppt_h/2"/>
                                          </p:val>
                                        </p:tav>
                                      </p:tavLst>
                                    </p:anim>
                                    <p:set>
                                      <p:cBhvr>
                                        <p:cTn id="186" dur="1" fill="hold">
                                          <p:stCondLst>
                                            <p:cond delay="2999"/>
                                          </p:stCondLst>
                                        </p:cTn>
                                        <p:tgtEl>
                                          <p:spTgt spid="15"/>
                                        </p:tgtEl>
                                        <p:attrNameLst>
                                          <p:attrName>style.visibility</p:attrName>
                                        </p:attrNameLst>
                                      </p:cBhvr>
                                      <p:to>
                                        <p:strVal val="hidden"/>
                                      </p:to>
                                    </p:set>
                                  </p:childTnLst>
                                </p:cTn>
                              </p:par>
                              <p:par>
                                <p:cTn id="187" presetID="2" presetClass="exit" presetSubtype="9" fill="hold" grpId="2" nodeType="withEffect">
                                  <p:stCondLst>
                                    <p:cond delay="0"/>
                                  </p:stCondLst>
                                  <p:childTnLst>
                                    <p:anim calcmode="lin" valueType="num">
                                      <p:cBhvr additive="base">
                                        <p:cTn id="188" dur="3000"/>
                                        <p:tgtEl>
                                          <p:spTgt spid="17"/>
                                        </p:tgtEl>
                                        <p:attrNameLst>
                                          <p:attrName>ppt_x</p:attrName>
                                        </p:attrNameLst>
                                      </p:cBhvr>
                                      <p:tavLst>
                                        <p:tav tm="0">
                                          <p:val>
                                            <p:strVal val="ppt_x"/>
                                          </p:val>
                                        </p:tav>
                                        <p:tav tm="100000">
                                          <p:val>
                                            <p:strVal val="0-ppt_w/2"/>
                                          </p:val>
                                        </p:tav>
                                      </p:tavLst>
                                    </p:anim>
                                    <p:anim calcmode="lin" valueType="num">
                                      <p:cBhvr additive="base">
                                        <p:cTn id="189" dur="3000"/>
                                        <p:tgtEl>
                                          <p:spTgt spid="17"/>
                                        </p:tgtEl>
                                        <p:attrNameLst>
                                          <p:attrName>ppt_y</p:attrName>
                                        </p:attrNameLst>
                                      </p:cBhvr>
                                      <p:tavLst>
                                        <p:tav tm="0">
                                          <p:val>
                                            <p:strVal val="ppt_y"/>
                                          </p:val>
                                        </p:tav>
                                        <p:tav tm="100000">
                                          <p:val>
                                            <p:strVal val="0-ppt_h/2"/>
                                          </p:val>
                                        </p:tav>
                                      </p:tavLst>
                                    </p:anim>
                                    <p:set>
                                      <p:cBhvr>
                                        <p:cTn id="190" dur="1" fill="hold">
                                          <p:stCondLst>
                                            <p:cond delay="2999"/>
                                          </p:stCondLst>
                                        </p:cTn>
                                        <p:tgtEl>
                                          <p:spTgt spid="17"/>
                                        </p:tgtEl>
                                        <p:attrNameLst>
                                          <p:attrName>style.visibility</p:attrName>
                                        </p:attrNameLst>
                                      </p:cBhvr>
                                      <p:to>
                                        <p:strVal val="hidden"/>
                                      </p:to>
                                    </p:set>
                                  </p:childTnLst>
                                </p:cTn>
                              </p:par>
                              <p:par>
                                <p:cTn id="191" presetID="2" presetClass="exit" presetSubtype="9" fill="hold" grpId="2" nodeType="withEffect">
                                  <p:stCondLst>
                                    <p:cond delay="0"/>
                                  </p:stCondLst>
                                  <p:childTnLst>
                                    <p:anim calcmode="lin" valueType="num">
                                      <p:cBhvr additive="base">
                                        <p:cTn id="192" dur="3000"/>
                                        <p:tgtEl>
                                          <p:spTgt spid="19"/>
                                        </p:tgtEl>
                                        <p:attrNameLst>
                                          <p:attrName>ppt_x</p:attrName>
                                        </p:attrNameLst>
                                      </p:cBhvr>
                                      <p:tavLst>
                                        <p:tav tm="0">
                                          <p:val>
                                            <p:strVal val="ppt_x"/>
                                          </p:val>
                                        </p:tav>
                                        <p:tav tm="100000">
                                          <p:val>
                                            <p:strVal val="0-ppt_w/2"/>
                                          </p:val>
                                        </p:tav>
                                      </p:tavLst>
                                    </p:anim>
                                    <p:anim calcmode="lin" valueType="num">
                                      <p:cBhvr additive="base">
                                        <p:cTn id="193" dur="3000"/>
                                        <p:tgtEl>
                                          <p:spTgt spid="19"/>
                                        </p:tgtEl>
                                        <p:attrNameLst>
                                          <p:attrName>ppt_y</p:attrName>
                                        </p:attrNameLst>
                                      </p:cBhvr>
                                      <p:tavLst>
                                        <p:tav tm="0">
                                          <p:val>
                                            <p:strVal val="ppt_y"/>
                                          </p:val>
                                        </p:tav>
                                        <p:tav tm="100000">
                                          <p:val>
                                            <p:strVal val="0-ppt_h/2"/>
                                          </p:val>
                                        </p:tav>
                                      </p:tavLst>
                                    </p:anim>
                                    <p:set>
                                      <p:cBhvr>
                                        <p:cTn id="194" dur="1" fill="hold">
                                          <p:stCondLst>
                                            <p:cond delay="2999"/>
                                          </p:stCondLst>
                                        </p:cTn>
                                        <p:tgtEl>
                                          <p:spTgt spid="19"/>
                                        </p:tgtEl>
                                        <p:attrNameLst>
                                          <p:attrName>style.visibility</p:attrName>
                                        </p:attrNameLst>
                                      </p:cBhvr>
                                      <p:to>
                                        <p:strVal val="hidden"/>
                                      </p:to>
                                    </p:set>
                                  </p:childTnLst>
                                </p:cTn>
                              </p:par>
                              <p:par>
                                <p:cTn id="195" presetID="2" presetClass="exit" presetSubtype="9" fill="hold" grpId="2" nodeType="withEffect">
                                  <p:stCondLst>
                                    <p:cond delay="0"/>
                                  </p:stCondLst>
                                  <p:childTnLst>
                                    <p:anim calcmode="lin" valueType="num">
                                      <p:cBhvr additive="base">
                                        <p:cTn id="196" dur="3000"/>
                                        <p:tgtEl>
                                          <p:spTgt spid="21"/>
                                        </p:tgtEl>
                                        <p:attrNameLst>
                                          <p:attrName>ppt_x</p:attrName>
                                        </p:attrNameLst>
                                      </p:cBhvr>
                                      <p:tavLst>
                                        <p:tav tm="0">
                                          <p:val>
                                            <p:strVal val="ppt_x"/>
                                          </p:val>
                                        </p:tav>
                                        <p:tav tm="100000">
                                          <p:val>
                                            <p:strVal val="0-ppt_w/2"/>
                                          </p:val>
                                        </p:tav>
                                      </p:tavLst>
                                    </p:anim>
                                    <p:anim calcmode="lin" valueType="num">
                                      <p:cBhvr additive="base">
                                        <p:cTn id="197" dur="3000"/>
                                        <p:tgtEl>
                                          <p:spTgt spid="21"/>
                                        </p:tgtEl>
                                        <p:attrNameLst>
                                          <p:attrName>ppt_y</p:attrName>
                                        </p:attrNameLst>
                                      </p:cBhvr>
                                      <p:tavLst>
                                        <p:tav tm="0">
                                          <p:val>
                                            <p:strVal val="ppt_y"/>
                                          </p:val>
                                        </p:tav>
                                        <p:tav tm="100000">
                                          <p:val>
                                            <p:strVal val="0-ppt_h/2"/>
                                          </p:val>
                                        </p:tav>
                                      </p:tavLst>
                                    </p:anim>
                                    <p:set>
                                      <p:cBhvr>
                                        <p:cTn id="198" dur="1" fill="hold">
                                          <p:stCondLst>
                                            <p:cond delay="2999"/>
                                          </p:stCondLst>
                                        </p:cTn>
                                        <p:tgtEl>
                                          <p:spTgt spid="21"/>
                                        </p:tgtEl>
                                        <p:attrNameLst>
                                          <p:attrName>style.visibility</p:attrName>
                                        </p:attrNameLst>
                                      </p:cBhvr>
                                      <p:to>
                                        <p:strVal val="hidden"/>
                                      </p:to>
                                    </p:set>
                                  </p:childTnLst>
                                </p:cTn>
                              </p:par>
                              <p:par>
                                <p:cTn id="199" presetID="2" presetClass="exit" presetSubtype="9" fill="hold" grpId="2" nodeType="withEffect">
                                  <p:stCondLst>
                                    <p:cond delay="0"/>
                                  </p:stCondLst>
                                  <p:childTnLst>
                                    <p:anim calcmode="lin" valueType="num">
                                      <p:cBhvr additive="base">
                                        <p:cTn id="200" dur="3000"/>
                                        <p:tgtEl>
                                          <p:spTgt spid="23"/>
                                        </p:tgtEl>
                                        <p:attrNameLst>
                                          <p:attrName>ppt_x</p:attrName>
                                        </p:attrNameLst>
                                      </p:cBhvr>
                                      <p:tavLst>
                                        <p:tav tm="0">
                                          <p:val>
                                            <p:strVal val="ppt_x"/>
                                          </p:val>
                                        </p:tav>
                                        <p:tav tm="100000">
                                          <p:val>
                                            <p:strVal val="0-ppt_w/2"/>
                                          </p:val>
                                        </p:tav>
                                      </p:tavLst>
                                    </p:anim>
                                    <p:anim calcmode="lin" valueType="num">
                                      <p:cBhvr additive="base">
                                        <p:cTn id="201" dur="3000"/>
                                        <p:tgtEl>
                                          <p:spTgt spid="23"/>
                                        </p:tgtEl>
                                        <p:attrNameLst>
                                          <p:attrName>ppt_y</p:attrName>
                                        </p:attrNameLst>
                                      </p:cBhvr>
                                      <p:tavLst>
                                        <p:tav tm="0">
                                          <p:val>
                                            <p:strVal val="ppt_y"/>
                                          </p:val>
                                        </p:tav>
                                        <p:tav tm="100000">
                                          <p:val>
                                            <p:strVal val="0-ppt_h/2"/>
                                          </p:val>
                                        </p:tav>
                                      </p:tavLst>
                                    </p:anim>
                                    <p:set>
                                      <p:cBhvr>
                                        <p:cTn id="202" dur="1" fill="hold">
                                          <p:stCondLst>
                                            <p:cond delay="2999"/>
                                          </p:stCondLst>
                                        </p:cTn>
                                        <p:tgtEl>
                                          <p:spTgt spid="23"/>
                                        </p:tgtEl>
                                        <p:attrNameLst>
                                          <p:attrName>style.visibility</p:attrName>
                                        </p:attrNameLst>
                                      </p:cBhvr>
                                      <p:to>
                                        <p:strVal val="hidden"/>
                                      </p:to>
                                    </p:set>
                                  </p:childTnLst>
                                </p:cTn>
                              </p:par>
                              <p:par>
                                <p:cTn id="203" presetID="2" presetClass="exit" presetSubtype="9" fill="hold" grpId="2" nodeType="withEffect">
                                  <p:stCondLst>
                                    <p:cond delay="0"/>
                                  </p:stCondLst>
                                  <p:childTnLst>
                                    <p:anim calcmode="lin" valueType="num">
                                      <p:cBhvr additive="base">
                                        <p:cTn id="204" dur="3000"/>
                                        <p:tgtEl>
                                          <p:spTgt spid="25"/>
                                        </p:tgtEl>
                                        <p:attrNameLst>
                                          <p:attrName>ppt_x</p:attrName>
                                        </p:attrNameLst>
                                      </p:cBhvr>
                                      <p:tavLst>
                                        <p:tav tm="0">
                                          <p:val>
                                            <p:strVal val="ppt_x"/>
                                          </p:val>
                                        </p:tav>
                                        <p:tav tm="100000">
                                          <p:val>
                                            <p:strVal val="0-ppt_w/2"/>
                                          </p:val>
                                        </p:tav>
                                      </p:tavLst>
                                    </p:anim>
                                    <p:anim calcmode="lin" valueType="num">
                                      <p:cBhvr additive="base">
                                        <p:cTn id="205" dur="3000"/>
                                        <p:tgtEl>
                                          <p:spTgt spid="25"/>
                                        </p:tgtEl>
                                        <p:attrNameLst>
                                          <p:attrName>ppt_y</p:attrName>
                                        </p:attrNameLst>
                                      </p:cBhvr>
                                      <p:tavLst>
                                        <p:tav tm="0">
                                          <p:val>
                                            <p:strVal val="ppt_y"/>
                                          </p:val>
                                        </p:tav>
                                        <p:tav tm="100000">
                                          <p:val>
                                            <p:strVal val="0-ppt_h/2"/>
                                          </p:val>
                                        </p:tav>
                                      </p:tavLst>
                                    </p:anim>
                                    <p:set>
                                      <p:cBhvr>
                                        <p:cTn id="206" dur="1" fill="hold">
                                          <p:stCondLst>
                                            <p:cond delay="2999"/>
                                          </p:stCondLst>
                                        </p:cTn>
                                        <p:tgtEl>
                                          <p:spTgt spid="25"/>
                                        </p:tgtEl>
                                        <p:attrNameLst>
                                          <p:attrName>style.visibility</p:attrName>
                                        </p:attrNameLst>
                                      </p:cBhvr>
                                      <p:to>
                                        <p:strVal val="hidden"/>
                                      </p:to>
                                    </p:set>
                                  </p:childTnLst>
                                </p:cTn>
                              </p:par>
                              <p:par>
                                <p:cTn id="207" presetID="2" presetClass="exit" presetSubtype="12" fill="hold" grpId="2" nodeType="withEffect">
                                  <p:stCondLst>
                                    <p:cond delay="0"/>
                                  </p:stCondLst>
                                  <p:childTnLst>
                                    <p:anim calcmode="lin" valueType="num">
                                      <p:cBhvr additive="base">
                                        <p:cTn id="208" dur="3000"/>
                                        <p:tgtEl>
                                          <p:spTgt spid="6"/>
                                        </p:tgtEl>
                                        <p:attrNameLst>
                                          <p:attrName>ppt_x</p:attrName>
                                        </p:attrNameLst>
                                      </p:cBhvr>
                                      <p:tavLst>
                                        <p:tav tm="0">
                                          <p:val>
                                            <p:strVal val="ppt_x"/>
                                          </p:val>
                                        </p:tav>
                                        <p:tav tm="100000">
                                          <p:val>
                                            <p:strVal val="0-ppt_w/2"/>
                                          </p:val>
                                        </p:tav>
                                      </p:tavLst>
                                    </p:anim>
                                    <p:anim calcmode="lin" valueType="num">
                                      <p:cBhvr additive="base">
                                        <p:cTn id="209" dur="3000"/>
                                        <p:tgtEl>
                                          <p:spTgt spid="6"/>
                                        </p:tgtEl>
                                        <p:attrNameLst>
                                          <p:attrName>ppt_y</p:attrName>
                                        </p:attrNameLst>
                                      </p:cBhvr>
                                      <p:tavLst>
                                        <p:tav tm="0">
                                          <p:val>
                                            <p:strVal val="ppt_y"/>
                                          </p:val>
                                        </p:tav>
                                        <p:tav tm="100000">
                                          <p:val>
                                            <p:strVal val="1+ppt_h/2"/>
                                          </p:val>
                                        </p:tav>
                                      </p:tavLst>
                                    </p:anim>
                                    <p:set>
                                      <p:cBhvr>
                                        <p:cTn id="210" dur="1" fill="hold">
                                          <p:stCondLst>
                                            <p:cond delay="2999"/>
                                          </p:stCondLst>
                                        </p:cTn>
                                        <p:tgtEl>
                                          <p:spTgt spid="6"/>
                                        </p:tgtEl>
                                        <p:attrNameLst>
                                          <p:attrName>style.visibility</p:attrName>
                                        </p:attrNameLst>
                                      </p:cBhvr>
                                      <p:to>
                                        <p:strVal val="hidden"/>
                                      </p:to>
                                    </p:set>
                                  </p:childTnLst>
                                </p:cTn>
                              </p:par>
                              <p:par>
                                <p:cTn id="211" presetID="2" presetClass="exit" presetSubtype="12" fill="hold" grpId="2" nodeType="withEffect">
                                  <p:stCondLst>
                                    <p:cond delay="0"/>
                                  </p:stCondLst>
                                  <p:childTnLst>
                                    <p:anim calcmode="lin" valueType="num">
                                      <p:cBhvr additive="base">
                                        <p:cTn id="212" dur="3000"/>
                                        <p:tgtEl>
                                          <p:spTgt spid="8"/>
                                        </p:tgtEl>
                                        <p:attrNameLst>
                                          <p:attrName>ppt_x</p:attrName>
                                        </p:attrNameLst>
                                      </p:cBhvr>
                                      <p:tavLst>
                                        <p:tav tm="0">
                                          <p:val>
                                            <p:strVal val="ppt_x"/>
                                          </p:val>
                                        </p:tav>
                                        <p:tav tm="100000">
                                          <p:val>
                                            <p:strVal val="0-ppt_w/2"/>
                                          </p:val>
                                        </p:tav>
                                      </p:tavLst>
                                    </p:anim>
                                    <p:anim calcmode="lin" valueType="num">
                                      <p:cBhvr additive="base">
                                        <p:cTn id="213" dur="3000"/>
                                        <p:tgtEl>
                                          <p:spTgt spid="8"/>
                                        </p:tgtEl>
                                        <p:attrNameLst>
                                          <p:attrName>ppt_y</p:attrName>
                                        </p:attrNameLst>
                                      </p:cBhvr>
                                      <p:tavLst>
                                        <p:tav tm="0">
                                          <p:val>
                                            <p:strVal val="ppt_y"/>
                                          </p:val>
                                        </p:tav>
                                        <p:tav tm="100000">
                                          <p:val>
                                            <p:strVal val="1+ppt_h/2"/>
                                          </p:val>
                                        </p:tav>
                                      </p:tavLst>
                                    </p:anim>
                                    <p:set>
                                      <p:cBhvr>
                                        <p:cTn id="214" dur="1" fill="hold">
                                          <p:stCondLst>
                                            <p:cond delay="2999"/>
                                          </p:stCondLst>
                                        </p:cTn>
                                        <p:tgtEl>
                                          <p:spTgt spid="8"/>
                                        </p:tgtEl>
                                        <p:attrNameLst>
                                          <p:attrName>style.visibility</p:attrName>
                                        </p:attrNameLst>
                                      </p:cBhvr>
                                      <p:to>
                                        <p:strVal val="hidden"/>
                                      </p:to>
                                    </p:set>
                                  </p:childTnLst>
                                </p:cTn>
                              </p:par>
                              <p:par>
                                <p:cTn id="215" presetID="2" presetClass="exit" presetSubtype="12" fill="hold" grpId="2" nodeType="withEffect">
                                  <p:stCondLst>
                                    <p:cond delay="0"/>
                                  </p:stCondLst>
                                  <p:childTnLst>
                                    <p:anim calcmode="lin" valueType="num">
                                      <p:cBhvr additive="base">
                                        <p:cTn id="216" dur="3000"/>
                                        <p:tgtEl>
                                          <p:spTgt spid="10"/>
                                        </p:tgtEl>
                                        <p:attrNameLst>
                                          <p:attrName>ppt_x</p:attrName>
                                        </p:attrNameLst>
                                      </p:cBhvr>
                                      <p:tavLst>
                                        <p:tav tm="0">
                                          <p:val>
                                            <p:strVal val="ppt_x"/>
                                          </p:val>
                                        </p:tav>
                                        <p:tav tm="100000">
                                          <p:val>
                                            <p:strVal val="0-ppt_w/2"/>
                                          </p:val>
                                        </p:tav>
                                      </p:tavLst>
                                    </p:anim>
                                    <p:anim calcmode="lin" valueType="num">
                                      <p:cBhvr additive="base">
                                        <p:cTn id="217" dur="3000"/>
                                        <p:tgtEl>
                                          <p:spTgt spid="10"/>
                                        </p:tgtEl>
                                        <p:attrNameLst>
                                          <p:attrName>ppt_y</p:attrName>
                                        </p:attrNameLst>
                                      </p:cBhvr>
                                      <p:tavLst>
                                        <p:tav tm="0">
                                          <p:val>
                                            <p:strVal val="ppt_y"/>
                                          </p:val>
                                        </p:tav>
                                        <p:tav tm="100000">
                                          <p:val>
                                            <p:strVal val="1+ppt_h/2"/>
                                          </p:val>
                                        </p:tav>
                                      </p:tavLst>
                                    </p:anim>
                                    <p:set>
                                      <p:cBhvr>
                                        <p:cTn id="218" dur="1" fill="hold">
                                          <p:stCondLst>
                                            <p:cond delay="2999"/>
                                          </p:stCondLst>
                                        </p:cTn>
                                        <p:tgtEl>
                                          <p:spTgt spid="10"/>
                                        </p:tgtEl>
                                        <p:attrNameLst>
                                          <p:attrName>style.visibility</p:attrName>
                                        </p:attrNameLst>
                                      </p:cBhvr>
                                      <p:to>
                                        <p:strVal val="hidden"/>
                                      </p:to>
                                    </p:set>
                                  </p:childTnLst>
                                </p:cTn>
                              </p:par>
                              <p:par>
                                <p:cTn id="219" presetID="2" presetClass="exit" presetSubtype="12" fill="hold" grpId="2" nodeType="withEffect">
                                  <p:stCondLst>
                                    <p:cond delay="0"/>
                                  </p:stCondLst>
                                  <p:childTnLst>
                                    <p:anim calcmode="lin" valueType="num">
                                      <p:cBhvr additive="base">
                                        <p:cTn id="220" dur="3000"/>
                                        <p:tgtEl>
                                          <p:spTgt spid="12"/>
                                        </p:tgtEl>
                                        <p:attrNameLst>
                                          <p:attrName>ppt_x</p:attrName>
                                        </p:attrNameLst>
                                      </p:cBhvr>
                                      <p:tavLst>
                                        <p:tav tm="0">
                                          <p:val>
                                            <p:strVal val="ppt_x"/>
                                          </p:val>
                                        </p:tav>
                                        <p:tav tm="100000">
                                          <p:val>
                                            <p:strVal val="0-ppt_w/2"/>
                                          </p:val>
                                        </p:tav>
                                      </p:tavLst>
                                    </p:anim>
                                    <p:anim calcmode="lin" valueType="num">
                                      <p:cBhvr additive="base">
                                        <p:cTn id="221" dur="3000"/>
                                        <p:tgtEl>
                                          <p:spTgt spid="12"/>
                                        </p:tgtEl>
                                        <p:attrNameLst>
                                          <p:attrName>ppt_y</p:attrName>
                                        </p:attrNameLst>
                                      </p:cBhvr>
                                      <p:tavLst>
                                        <p:tav tm="0">
                                          <p:val>
                                            <p:strVal val="ppt_y"/>
                                          </p:val>
                                        </p:tav>
                                        <p:tav tm="100000">
                                          <p:val>
                                            <p:strVal val="1+ppt_h/2"/>
                                          </p:val>
                                        </p:tav>
                                      </p:tavLst>
                                    </p:anim>
                                    <p:set>
                                      <p:cBhvr>
                                        <p:cTn id="222" dur="1" fill="hold">
                                          <p:stCondLst>
                                            <p:cond delay="2999"/>
                                          </p:stCondLst>
                                        </p:cTn>
                                        <p:tgtEl>
                                          <p:spTgt spid="12"/>
                                        </p:tgtEl>
                                        <p:attrNameLst>
                                          <p:attrName>style.visibility</p:attrName>
                                        </p:attrNameLst>
                                      </p:cBhvr>
                                      <p:to>
                                        <p:strVal val="hidden"/>
                                      </p:to>
                                    </p:set>
                                  </p:childTnLst>
                                </p:cTn>
                              </p:par>
                              <p:par>
                                <p:cTn id="223" presetID="2" presetClass="exit" presetSubtype="12" fill="hold" grpId="2" nodeType="withEffect">
                                  <p:stCondLst>
                                    <p:cond delay="0"/>
                                  </p:stCondLst>
                                  <p:childTnLst>
                                    <p:anim calcmode="lin" valueType="num">
                                      <p:cBhvr additive="base">
                                        <p:cTn id="224" dur="3000"/>
                                        <p:tgtEl>
                                          <p:spTgt spid="14"/>
                                        </p:tgtEl>
                                        <p:attrNameLst>
                                          <p:attrName>ppt_x</p:attrName>
                                        </p:attrNameLst>
                                      </p:cBhvr>
                                      <p:tavLst>
                                        <p:tav tm="0">
                                          <p:val>
                                            <p:strVal val="ppt_x"/>
                                          </p:val>
                                        </p:tav>
                                        <p:tav tm="100000">
                                          <p:val>
                                            <p:strVal val="0-ppt_w/2"/>
                                          </p:val>
                                        </p:tav>
                                      </p:tavLst>
                                    </p:anim>
                                    <p:anim calcmode="lin" valueType="num">
                                      <p:cBhvr additive="base">
                                        <p:cTn id="225" dur="3000"/>
                                        <p:tgtEl>
                                          <p:spTgt spid="14"/>
                                        </p:tgtEl>
                                        <p:attrNameLst>
                                          <p:attrName>ppt_y</p:attrName>
                                        </p:attrNameLst>
                                      </p:cBhvr>
                                      <p:tavLst>
                                        <p:tav tm="0">
                                          <p:val>
                                            <p:strVal val="ppt_y"/>
                                          </p:val>
                                        </p:tav>
                                        <p:tav tm="100000">
                                          <p:val>
                                            <p:strVal val="1+ppt_h/2"/>
                                          </p:val>
                                        </p:tav>
                                      </p:tavLst>
                                    </p:anim>
                                    <p:set>
                                      <p:cBhvr>
                                        <p:cTn id="226" dur="1" fill="hold">
                                          <p:stCondLst>
                                            <p:cond delay="2999"/>
                                          </p:stCondLst>
                                        </p:cTn>
                                        <p:tgtEl>
                                          <p:spTgt spid="14"/>
                                        </p:tgtEl>
                                        <p:attrNameLst>
                                          <p:attrName>style.visibility</p:attrName>
                                        </p:attrNameLst>
                                      </p:cBhvr>
                                      <p:to>
                                        <p:strVal val="hidden"/>
                                      </p:to>
                                    </p:set>
                                  </p:childTnLst>
                                </p:cTn>
                              </p:par>
                              <p:par>
                                <p:cTn id="227" presetID="2" presetClass="exit" presetSubtype="12" fill="hold" grpId="2" nodeType="withEffect">
                                  <p:stCondLst>
                                    <p:cond delay="0"/>
                                  </p:stCondLst>
                                  <p:childTnLst>
                                    <p:anim calcmode="lin" valueType="num">
                                      <p:cBhvr additive="base">
                                        <p:cTn id="228" dur="3000"/>
                                        <p:tgtEl>
                                          <p:spTgt spid="16"/>
                                        </p:tgtEl>
                                        <p:attrNameLst>
                                          <p:attrName>ppt_x</p:attrName>
                                        </p:attrNameLst>
                                      </p:cBhvr>
                                      <p:tavLst>
                                        <p:tav tm="0">
                                          <p:val>
                                            <p:strVal val="ppt_x"/>
                                          </p:val>
                                        </p:tav>
                                        <p:tav tm="100000">
                                          <p:val>
                                            <p:strVal val="0-ppt_w/2"/>
                                          </p:val>
                                        </p:tav>
                                      </p:tavLst>
                                    </p:anim>
                                    <p:anim calcmode="lin" valueType="num">
                                      <p:cBhvr additive="base">
                                        <p:cTn id="229" dur="3000"/>
                                        <p:tgtEl>
                                          <p:spTgt spid="16"/>
                                        </p:tgtEl>
                                        <p:attrNameLst>
                                          <p:attrName>ppt_y</p:attrName>
                                        </p:attrNameLst>
                                      </p:cBhvr>
                                      <p:tavLst>
                                        <p:tav tm="0">
                                          <p:val>
                                            <p:strVal val="ppt_y"/>
                                          </p:val>
                                        </p:tav>
                                        <p:tav tm="100000">
                                          <p:val>
                                            <p:strVal val="1+ppt_h/2"/>
                                          </p:val>
                                        </p:tav>
                                      </p:tavLst>
                                    </p:anim>
                                    <p:set>
                                      <p:cBhvr>
                                        <p:cTn id="230" dur="1" fill="hold">
                                          <p:stCondLst>
                                            <p:cond delay="2999"/>
                                          </p:stCondLst>
                                        </p:cTn>
                                        <p:tgtEl>
                                          <p:spTgt spid="16"/>
                                        </p:tgtEl>
                                        <p:attrNameLst>
                                          <p:attrName>style.visibility</p:attrName>
                                        </p:attrNameLst>
                                      </p:cBhvr>
                                      <p:to>
                                        <p:strVal val="hidden"/>
                                      </p:to>
                                    </p:set>
                                  </p:childTnLst>
                                </p:cTn>
                              </p:par>
                              <p:par>
                                <p:cTn id="231" presetID="2" presetClass="exit" presetSubtype="12" fill="hold" grpId="2" nodeType="withEffect">
                                  <p:stCondLst>
                                    <p:cond delay="0"/>
                                  </p:stCondLst>
                                  <p:childTnLst>
                                    <p:anim calcmode="lin" valueType="num">
                                      <p:cBhvr additive="base">
                                        <p:cTn id="232" dur="3000"/>
                                        <p:tgtEl>
                                          <p:spTgt spid="18"/>
                                        </p:tgtEl>
                                        <p:attrNameLst>
                                          <p:attrName>ppt_x</p:attrName>
                                        </p:attrNameLst>
                                      </p:cBhvr>
                                      <p:tavLst>
                                        <p:tav tm="0">
                                          <p:val>
                                            <p:strVal val="ppt_x"/>
                                          </p:val>
                                        </p:tav>
                                        <p:tav tm="100000">
                                          <p:val>
                                            <p:strVal val="0-ppt_w/2"/>
                                          </p:val>
                                        </p:tav>
                                      </p:tavLst>
                                    </p:anim>
                                    <p:anim calcmode="lin" valueType="num">
                                      <p:cBhvr additive="base">
                                        <p:cTn id="233" dur="3000"/>
                                        <p:tgtEl>
                                          <p:spTgt spid="18"/>
                                        </p:tgtEl>
                                        <p:attrNameLst>
                                          <p:attrName>ppt_y</p:attrName>
                                        </p:attrNameLst>
                                      </p:cBhvr>
                                      <p:tavLst>
                                        <p:tav tm="0">
                                          <p:val>
                                            <p:strVal val="ppt_y"/>
                                          </p:val>
                                        </p:tav>
                                        <p:tav tm="100000">
                                          <p:val>
                                            <p:strVal val="1+ppt_h/2"/>
                                          </p:val>
                                        </p:tav>
                                      </p:tavLst>
                                    </p:anim>
                                    <p:set>
                                      <p:cBhvr>
                                        <p:cTn id="234" dur="1" fill="hold">
                                          <p:stCondLst>
                                            <p:cond delay="2999"/>
                                          </p:stCondLst>
                                        </p:cTn>
                                        <p:tgtEl>
                                          <p:spTgt spid="18"/>
                                        </p:tgtEl>
                                        <p:attrNameLst>
                                          <p:attrName>style.visibility</p:attrName>
                                        </p:attrNameLst>
                                      </p:cBhvr>
                                      <p:to>
                                        <p:strVal val="hidden"/>
                                      </p:to>
                                    </p:set>
                                  </p:childTnLst>
                                </p:cTn>
                              </p:par>
                              <p:par>
                                <p:cTn id="235" presetID="2" presetClass="exit" presetSubtype="12" fill="hold" grpId="2" nodeType="withEffect">
                                  <p:stCondLst>
                                    <p:cond delay="0"/>
                                  </p:stCondLst>
                                  <p:childTnLst>
                                    <p:anim calcmode="lin" valueType="num">
                                      <p:cBhvr additive="base">
                                        <p:cTn id="236" dur="3000"/>
                                        <p:tgtEl>
                                          <p:spTgt spid="20"/>
                                        </p:tgtEl>
                                        <p:attrNameLst>
                                          <p:attrName>ppt_x</p:attrName>
                                        </p:attrNameLst>
                                      </p:cBhvr>
                                      <p:tavLst>
                                        <p:tav tm="0">
                                          <p:val>
                                            <p:strVal val="ppt_x"/>
                                          </p:val>
                                        </p:tav>
                                        <p:tav tm="100000">
                                          <p:val>
                                            <p:strVal val="0-ppt_w/2"/>
                                          </p:val>
                                        </p:tav>
                                      </p:tavLst>
                                    </p:anim>
                                    <p:anim calcmode="lin" valueType="num">
                                      <p:cBhvr additive="base">
                                        <p:cTn id="237" dur="3000"/>
                                        <p:tgtEl>
                                          <p:spTgt spid="20"/>
                                        </p:tgtEl>
                                        <p:attrNameLst>
                                          <p:attrName>ppt_y</p:attrName>
                                        </p:attrNameLst>
                                      </p:cBhvr>
                                      <p:tavLst>
                                        <p:tav tm="0">
                                          <p:val>
                                            <p:strVal val="ppt_y"/>
                                          </p:val>
                                        </p:tav>
                                        <p:tav tm="100000">
                                          <p:val>
                                            <p:strVal val="1+ppt_h/2"/>
                                          </p:val>
                                        </p:tav>
                                      </p:tavLst>
                                    </p:anim>
                                    <p:set>
                                      <p:cBhvr>
                                        <p:cTn id="238" dur="1" fill="hold">
                                          <p:stCondLst>
                                            <p:cond delay="2999"/>
                                          </p:stCondLst>
                                        </p:cTn>
                                        <p:tgtEl>
                                          <p:spTgt spid="20"/>
                                        </p:tgtEl>
                                        <p:attrNameLst>
                                          <p:attrName>style.visibility</p:attrName>
                                        </p:attrNameLst>
                                      </p:cBhvr>
                                      <p:to>
                                        <p:strVal val="hidden"/>
                                      </p:to>
                                    </p:set>
                                  </p:childTnLst>
                                </p:cTn>
                              </p:par>
                              <p:par>
                                <p:cTn id="239" presetID="2" presetClass="exit" presetSubtype="12" fill="hold" grpId="2" nodeType="withEffect">
                                  <p:stCondLst>
                                    <p:cond delay="0"/>
                                  </p:stCondLst>
                                  <p:childTnLst>
                                    <p:anim calcmode="lin" valueType="num">
                                      <p:cBhvr additive="base">
                                        <p:cTn id="240" dur="3000"/>
                                        <p:tgtEl>
                                          <p:spTgt spid="22"/>
                                        </p:tgtEl>
                                        <p:attrNameLst>
                                          <p:attrName>ppt_x</p:attrName>
                                        </p:attrNameLst>
                                      </p:cBhvr>
                                      <p:tavLst>
                                        <p:tav tm="0">
                                          <p:val>
                                            <p:strVal val="ppt_x"/>
                                          </p:val>
                                        </p:tav>
                                        <p:tav tm="100000">
                                          <p:val>
                                            <p:strVal val="0-ppt_w/2"/>
                                          </p:val>
                                        </p:tav>
                                      </p:tavLst>
                                    </p:anim>
                                    <p:anim calcmode="lin" valueType="num">
                                      <p:cBhvr additive="base">
                                        <p:cTn id="241" dur="3000"/>
                                        <p:tgtEl>
                                          <p:spTgt spid="22"/>
                                        </p:tgtEl>
                                        <p:attrNameLst>
                                          <p:attrName>ppt_y</p:attrName>
                                        </p:attrNameLst>
                                      </p:cBhvr>
                                      <p:tavLst>
                                        <p:tav tm="0">
                                          <p:val>
                                            <p:strVal val="ppt_y"/>
                                          </p:val>
                                        </p:tav>
                                        <p:tav tm="100000">
                                          <p:val>
                                            <p:strVal val="1+ppt_h/2"/>
                                          </p:val>
                                        </p:tav>
                                      </p:tavLst>
                                    </p:anim>
                                    <p:set>
                                      <p:cBhvr>
                                        <p:cTn id="242" dur="1" fill="hold">
                                          <p:stCondLst>
                                            <p:cond delay="2999"/>
                                          </p:stCondLst>
                                        </p:cTn>
                                        <p:tgtEl>
                                          <p:spTgt spid="22"/>
                                        </p:tgtEl>
                                        <p:attrNameLst>
                                          <p:attrName>style.visibility</p:attrName>
                                        </p:attrNameLst>
                                      </p:cBhvr>
                                      <p:to>
                                        <p:strVal val="hidden"/>
                                      </p:to>
                                    </p:set>
                                  </p:childTnLst>
                                </p:cTn>
                              </p:par>
                              <p:par>
                                <p:cTn id="243" presetID="2" presetClass="exit" presetSubtype="12" fill="hold" grpId="2" nodeType="withEffect">
                                  <p:stCondLst>
                                    <p:cond delay="0"/>
                                  </p:stCondLst>
                                  <p:childTnLst>
                                    <p:anim calcmode="lin" valueType="num">
                                      <p:cBhvr additive="base">
                                        <p:cTn id="244" dur="3000"/>
                                        <p:tgtEl>
                                          <p:spTgt spid="24"/>
                                        </p:tgtEl>
                                        <p:attrNameLst>
                                          <p:attrName>ppt_x</p:attrName>
                                        </p:attrNameLst>
                                      </p:cBhvr>
                                      <p:tavLst>
                                        <p:tav tm="0">
                                          <p:val>
                                            <p:strVal val="ppt_x"/>
                                          </p:val>
                                        </p:tav>
                                        <p:tav tm="100000">
                                          <p:val>
                                            <p:strVal val="0-ppt_w/2"/>
                                          </p:val>
                                        </p:tav>
                                      </p:tavLst>
                                    </p:anim>
                                    <p:anim calcmode="lin" valueType="num">
                                      <p:cBhvr additive="base">
                                        <p:cTn id="245" dur="3000"/>
                                        <p:tgtEl>
                                          <p:spTgt spid="24"/>
                                        </p:tgtEl>
                                        <p:attrNameLst>
                                          <p:attrName>ppt_y</p:attrName>
                                        </p:attrNameLst>
                                      </p:cBhvr>
                                      <p:tavLst>
                                        <p:tav tm="0">
                                          <p:val>
                                            <p:strVal val="ppt_y"/>
                                          </p:val>
                                        </p:tav>
                                        <p:tav tm="100000">
                                          <p:val>
                                            <p:strVal val="1+ppt_h/2"/>
                                          </p:val>
                                        </p:tav>
                                      </p:tavLst>
                                    </p:anim>
                                    <p:set>
                                      <p:cBhvr>
                                        <p:cTn id="246" dur="1" fill="hold">
                                          <p:stCondLst>
                                            <p:cond delay="2999"/>
                                          </p:stCondLst>
                                        </p:cTn>
                                        <p:tgtEl>
                                          <p:spTgt spid="24"/>
                                        </p:tgtEl>
                                        <p:attrNameLst>
                                          <p:attrName>style.visibility</p:attrName>
                                        </p:attrNameLst>
                                      </p:cBhvr>
                                      <p:to>
                                        <p:strVal val="hidden"/>
                                      </p:to>
                                    </p:set>
                                  </p:childTnLst>
                                </p:cTn>
                              </p:par>
                              <p:par>
                                <p:cTn id="247" presetID="2" presetClass="exit" presetSubtype="12" fill="hold" grpId="2" nodeType="withEffect">
                                  <p:stCondLst>
                                    <p:cond delay="0"/>
                                  </p:stCondLst>
                                  <p:childTnLst>
                                    <p:anim calcmode="lin" valueType="num">
                                      <p:cBhvr additive="base">
                                        <p:cTn id="248" dur="3000"/>
                                        <p:tgtEl>
                                          <p:spTgt spid="26"/>
                                        </p:tgtEl>
                                        <p:attrNameLst>
                                          <p:attrName>ppt_x</p:attrName>
                                        </p:attrNameLst>
                                      </p:cBhvr>
                                      <p:tavLst>
                                        <p:tav tm="0">
                                          <p:val>
                                            <p:strVal val="ppt_x"/>
                                          </p:val>
                                        </p:tav>
                                        <p:tav tm="100000">
                                          <p:val>
                                            <p:strVal val="0-ppt_w/2"/>
                                          </p:val>
                                        </p:tav>
                                      </p:tavLst>
                                    </p:anim>
                                    <p:anim calcmode="lin" valueType="num">
                                      <p:cBhvr additive="base">
                                        <p:cTn id="249" dur="3000"/>
                                        <p:tgtEl>
                                          <p:spTgt spid="26"/>
                                        </p:tgtEl>
                                        <p:attrNameLst>
                                          <p:attrName>ppt_y</p:attrName>
                                        </p:attrNameLst>
                                      </p:cBhvr>
                                      <p:tavLst>
                                        <p:tav tm="0">
                                          <p:val>
                                            <p:strVal val="ppt_y"/>
                                          </p:val>
                                        </p:tav>
                                        <p:tav tm="100000">
                                          <p:val>
                                            <p:strVal val="1+ppt_h/2"/>
                                          </p:val>
                                        </p:tav>
                                      </p:tavLst>
                                    </p:anim>
                                    <p:set>
                                      <p:cBhvr>
                                        <p:cTn id="250" dur="1" fill="hold">
                                          <p:stCondLst>
                                            <p:cond delay="2999"/>
                                          </p:stCondLst>
                                        </p:cTn>
                                        <p:tgtEl>
                                          <p:spTgt spid="26"/>
                                        </p:tgtEl>
                                        <p:attrNameLst>
                                          <p:attrName>style.visibility</p:attrName>
                                        </p:attrNameLst>
                                      </p:cBhvr>
                                      <p:to>
                                        <p:strVal val="hidden"/>
                                      </p:to>
                                    </p:set>
                                  </p:childTnLst>
                                </p:cTn>
                              </p:par>
                              <p:par>
                                <p:cTn id="251" presetID="2" presetClass="entr" presetSubtype="2" fill="hold" nodeType="withEffect">
                                  <p:stCondLst>
                                    <p:cond delay="0"/>
                                  </p:stCondLst>
                                  <p:childTnLst>
                                    <p:set>
                                      <p:cBhvr>
                                        <p:cTn id="252" dur="1" fill="hold">
                                          <p:stCondLst>
                                            <p:cond delay="0"/>
                                          </p:stCondLst>
                                        </p:cTn>
                                        <p:tgtEl>
                                          <p:spTgt spid="4"/>
                                        </p:tgtEl>
                                        <p:attrNameLst>
                                          <p:attrName>style.visibility</p:attrName>
                                        </p:attrNameLst>
                                      </p:cBhvr>
                                      <p:to>
                                        <p:strVal val="visible"/>
                                      </p:to>
                                    </p:set>
                                    <p:anim calcmode="lin" valueType="num">
                                      <p:cBhvr additive="base">
                                        <p:cTn id="253" dur="3000" fill="hold"/>
                                        <p:tgtEl>
                                          <p:spTgt spid="4"/>
                                        </p:tgtEl>
                                        <p:attrNameLst>
                                          <p:attrName>ppt_x</p:attrName>
                                        </p:attrNameLst>
                                      </p:cBhvr>
                                      <p:tavLst>
                                        <p:tav tm="0">
                                          <p:val>
                                            <p:strVal val="1+#ppt_w/2"/>
                                          </p:val>
                                        </p:tav>
                                        <p:tav tm="100000">
                                          <p:val>
                                            <p:strVal val="#ppt_x"/>
                                          </p:val>
                                        </p:tav>
                                      </p:tavLst>
                                    </p:anim>
                                    <p:anim calcmode="lin" valueType="num">
                                      <p:cBhvr additive="base">
                                        <p:cTn id="254" dur="3000" fill="hold"/>
                                        <p:tgtEl>
                                          <p:spTgt spid="4"/>
                                        </p:tgtEl>
                                        <p:attrNameLst>
                                          <p:attrName>ppt_y</p:attrName>
                                        </p:attrNameLst>
                                      </p:cBhvr>
                                      <p:tavLst>
                                        <p:tav tm="0">
                                          <p:val>
                                            <p:strVal val="#ppt_y"/>
                                          </p:val>
                                        </p:tav>
                                        <p:tav tm="100000">
                                          <p:val>
                                            <p:strVal val="#ppt_y"/>
                                          </p:val>
                                        </p:tav>
                                      </p:tavLst>
                                    </p:anim>
                                  </p:childTnLst>
                                </p:cTn>
                              </p:par>
                              <p:par>
                                <p:cTn id="255" presetID="16" presetClass="entr" presetSubtype="42" fill="hold" nodeType="withEffect">
                                  <p:stCondLst>
                                    <p:cond delay="0"/>
                                  </p:stCondLst>
                                  <p:childTnLst>
                                    <p:set>
                                      <p:cBhvr>
                                        <p:cTn id="256" dur="1" fill="hold">
                                          <p:stCondLst>
                                            <p:cond delay="0"/>
                                          </p:stCondLst>
                                        </p:cTn>
                                        <p:tgtEl>
                                          <p:spTgt spid="4"/>
                                        </p:tgtEl>
                                        <p:attrNameLst>
                                          <p:attrName>style.visibility</p:attrName>
                                        </p:attrNameLst>
                                      </p:cBhvr>
                                      <p:to>
                                        <p:strVal val="visible"/>
                                      </p:to>
                                    </p:set>
                                    <p:animEffect transition="in" filter="barn(outHorizontal)">
                                      <p:cBhvr>
                                        <p:cTn id="25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1.jpg"/>
          <p:cNvPicPr>
            <a:picLocks noChangeAspect="1"/>
          </p:cNvPicPr>
          <p:nvPr/>
        </p:nvPicPr>
        <p:blipFill>
          <a:blip r:embed="rId2"/>
          <a:stretch>
            <a:fillRect/>
          </a:stretch>
        </p:blipFill>
        <p:spPr>
          <a:xfrm>
            <a:off x="0" y="6684"/>
            <a:ext cx="9144000" cy="6844632"/>
          </a:xfrm>
          <a:prstGeom prst="rect">
            <a:avLst/>
          </a:prstGeom>
        </p:spPr>
      </p:pic>
      <p:sp>
        <p:nvSpPr>
          <p:cNvPr id="5" name="4 Menos"/>
          <p:cNvSpPr/>
          <p:nvPr/>
        </p:nvSpPr>
        <p:spPr>
          <a:xfrm rot="13614352">
            <a:off x="491979" y="1803740"/>
            <a:ext cx="4482383" cy="748600"/>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829755">
            <a:off x="303693" y="4331752"/>
            <a:ext cx="4612103" cy="766898"/>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706291" y="1518012"/>
            <a:ext cx="4482383" cy="748600"/>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829755">
            <a:off x="564790" y="4565942"/>
            <a:ext cx="4661411" cy="719564"/>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3614352">
            <a:off x="992044" y="1303674"/>
            <a:ext cx="4482383" cy="748600"/>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829755">
            <a:off x="779106" y="4777171"/>
            <a:ext cx="4661411" cy="719564"/>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30622">
            <a:off x="933095" y="4978653"/>
            <a:ext cx="4716243" cy="758110"/>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940252">
            <a:off x="3972106" y="1699300"/>
            <a:ext cx="4556966" cy="752792"/>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3630521">
            <a:off x="3756600" y="4286080"/>
            <a:ext cx="4454424" cy="1279871"/>
          </a:xfrm>
          <a:prstGeom prst="mathMinus">
            <a:avLst>
              <a:gd name="adj1" fmla="val 13668"/>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940252">
            <a:off x="3757792" y="1413571"/>
            <a:ext cx="4556966" cy="752792"/>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3912556" y="4027208"/>
            <a:ext cx="4655527" cy="1208545"/>
          </a:xfrm>
          <a:prstGeom prst="mathMinus">
            <a:avLst>
              <a:gd name="adj1" fmla="val 13668"/>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940252">
            <a:off x="3472039" y="1199234"/>
            <a:ext cx="4556966" cy="752792"/>
          </a:xfrm>
          <a:prstGeom prst="mathMinus">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30521">
            <a:off x="3535899" y="4522627"/>
            <a:ext cx="4655527" cy="1155462"/>
          </a:xfrm>
          <a:prstGeom prst="mathMinus">
            <a:avLst>
              <a:gd name="adj1" fmla="val 13668"/>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3630521">
            <a:off x="3321583" y="4736942"/>
            <a:ext cx="4655527" cy="1155463"/>
          </a:xfrm>
          <a:prstGeom prst="mathMinus">
            <a:avLst>
              <a:gd name="adj1" fmla="val 13668"/>
            </a:avLst>
          </a:prstGeom>
          <a:gradFill flip="none" rotWithShape="1">
            <a:gsLst>
              <a:gs pos="46000">
                <a:srgbClr val="006600"/>
              </a:gs>
              <a:gs pos="7001">
                <a:srgbClr val="E6E6E6"/>
              </a:gs>
              <a:gs pos="32001">
                <a:srgbClr val="7D8496"/>
              </a:gs>
              <a:gs pos="47000">
                <a:srgbClr val="E6E6E6"/>
              </a:gs>
              <a:gs pos="85001">
                <a:srgbClr val="7D8496"/>
              </a:gs>
              <a:gs pos="100000">
                <a:srgbClr val="E6E6E6"/>
              </a:gs>
            </a:gsLst>
            <a:lin ang="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0-#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0-#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0-#ppt_w/2"/>
                                          </p:val>
                                        </p:tav>
                                        <p:tav tm="100000">
                                          <p:val>
                                            <p:strVal val="#ppt_x"/>
                                          </p:val>
                                        </p:tav>
                                      </p:tavLst>
                                    </p:anim>
                                    <p:anim calcmode="lin" valueType="num">
                                      <p:cBhvr additive="base">
                                        <p:cTn id="71" dur="3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0-#ppt_h/2"/>
                                          </p:val>
                                        </p:tav>
                                        <p:tav tm="100000">
                                          <p:val>
                                            <p:strVal val="#ppt_y"/>
                                          </p:val>
                                        </p:tav>
                                      </p:tavLst>
                                    </p:anim>
                                  </p:childTnLst>
                                </p:cTn>
                              </p:par>
                              <p:par>
                                <p:cTn id="76" presetID="13" presetClass="entr" presetSubtype="16" fill="hold" grpId="1" nodeType="with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plus(in)">
                                      <p:cBhvr>
                                        <p:cTn id="78" dur="3000"/>
                                        <p:tgtEl>
                                          <p:spTgt spid="5"/>
                                        </p:tgtEl>
                                      </p:cBhvr>
                                    </p:animEffect>
                                  </p:childTnLst>
                                </p:cTn>
                              </p:par>
                              <p:par>
                                <p:cTn id="79" presetID="13" presetClass="entr" presetSubtype="16" fill="hold" grpId="2"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plus(in)">
                                      <p:cBhvr>
                                        <p:cTn id="81" dur="3000"/>
                                        <p:tgtEl>
                                          <p:spTgt spid="6"/>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plus(in)">
                                      <p:cBhvr>
                                        <p:cTn id="84" dur="3000"/>
                                        <p:tgtEl>
                                          <p:spTgt spid="7"/>
                                        </p:tgtEl>
                                      </p:cBhvr>
                                    </p:animEffect>
                                  </p:childTnLst>
                                </p:cTn>
                              </p:par>
                              <p:par>
                                <p:cTn id="85" presetID="13" presetClass="entr" presetSubtype="16" fill="hold" grpId="2"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plus(in)">
                                      <p:cBhvr>
                                        <p:cTn id="87" dur="3000"/>
                                        <p:tgtEl>
                                          <p:spTgt spid="8"/>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plus(in)">
                                      <p:cBhvr>
                                        <p:cTn id="90" dur="3000"/>
                                        <p:tgtEl>
                                          <p:spTgt spid="9"/>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plus(in)">
                                      <p:cBhvr>
                                        <p:cTn id="93" dur="3000"/>
                                        <p:tgtEl>
                                          <p:spTgt spid="10"/>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plus(in)">
                                      <p:cBhvr>
                                        <p:cTn id="96" dur="3000"/>
                                        <p:tgtEl>
                                          <p:spTgt spid="11"/>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plus(in)">
                                      <p:cBhvr>
                                        <p:cTn id="99" dur="3000"/>
                                        <p:tgtEl>
                                          <p:spTgt spid="12"/>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plus(in)">
                                      <p:cBhvr>
                                        <p:cTn id="102" dur="3000"/>
                                        <p:tgtEl>
                                          <p:spTgt spid="13"/>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plus(in)">
                                      <p:cBhvr>
                                        <p:cTn id="105" dur="3000"/>
                                        <p:tgtEl>
                                          <p:spTgt spid="14"/>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plus(in)">
                                      <p:cBhvr>
                                        <p:cTn id="108" dur="3000"/>
                                        <p:tgtEl>
                                          <p:spTgt spid="15"/>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plus(in)">
                                      <p:cBhvr>
                                        <p:cTn id="111" dur="3000"/>
                                        <p:tgtEl>
                                          <p:spTgt spid="16"/>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plus(in)">
                                      <p:cBhvr>
                                        <p:cTn id="114" dur="3000"/>
                                        <p:tgtEl>
                                          <p:spTgt spid="17"/>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18"/>
                                        </p:tgtEl>
                                        <p:attrNameLst>
                                          <p:attrName>style.visibility</p:attrName>
                                        </p:attrNameLst>
                                      </p:cBhvr>
                                      <p:to>
                                        <p:strVal val="visible"/>
                                      </p:to>
                                    </p:set>
                                    <p:animEffect transition="in" filter="plus(in)">
                                      <p:cBhvr>
                                        <p:cTn id="117" dur="3000"/>
                                        <p:tgtEl>
                                          <p:spTgt spid="18"/>
                                        </p:tgtEl>
                                      </p:cBhvr>
                                    </p:animEffect>
                                  </p:childTnLst>
                                </p:cTn>
                              </p:par>
                            </p:childTnLst>
                          </p:cTn>
                        </p:par>
                        <p:par>
                          <p:cTn id="118" fill="hold">
                            <p:stCondLst>
                              <p:cond delay="3000"/>
                            </p:stCondLst>
                            <p:childTnLst>
                              <p:par>
                                <p:cTn id="119" presetID="2" presetClass="exit" presetSubtype="6" fill="hold" grpId="2" nodeType="afterEffect">
                                  <p:stCondLst>
                                    <p:cond delay="0"/>
                                  </p:stCondLst>
                                  <p:childTnLst>
                                    <p:anim calcmode="lin" valueType="num">
                                      <p:cBhvr additive="base">
                                        <p:cTn id="120" dur="3000"/>
                                        <p:tgtEl>
                                          <p:spTgt spid="5"/>
                                        </p:tgtEl>
                                        <p:attrNameLst>
                                          <p:attrName>ppt_x</p:attrName>
                                        </p:attrNameLst>
                                      </p:cBhvr>
                                      <p:tavLst>
                                        <p:tav tm="0">
                                          <p:val>
                                            <p:strVal val="ppt_x"/>
                                          </p:val>
                                        </p:tav>
                                        <p:tav tm="100000">
                                          <p:val>
                                            <p:strVal val="1+ppt_w/2"/>
                                          </p:val>
                                        </p:tav>
                                      </p:tavLst>
                                    </p:anim>
                                    <p:anim calcmode="lin" valueType="num">
                                      <p:cBhvr additive="base">
                                        <p:cTn id="121" dur="3000"/>
                                        <p:tgtEl>
                                          <p:spTgt spid="5"/>
                                        </p:tgtEl>
                                        <p:attrNameLst>
                                          <p:attrName>ppt_y</p:attrName>
                                        </p:attrNameLst>
                                      </p:cBhvr>
                                      <p:tavLst>
                                        <p:tav tm="0">
                                          <p:val>
                                            <p:strVal val="ppt_y"/>
                                          </p:val>
                                        </p:tav>
                                        <p:tav tm="100000">
                                          <p:val>
                                            <p:strVal val="1+ppt_h/2"/>
                                          </p:val>
                                        </p:tav>
                                      </p:tavLst>
                                    </p:anim>
                                    <p:set>
                                      <p:cBhvr>
                                        <p:cTn id="122" dur="1" fill="hold">
                                          <p:stCondLst>
                                            <p:cond delay="2999"/>
                                          </p:stCondLst>
                                        </p:cTn>
                                        <p:tgtEl>
                                          <p:spTgt spid="5"/>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7"/>
                                        </p:tgtEl>
                                        <p:attrNameLst>
                                          <p:attrName>ppt_x</p:attrName>
                                        </p:attrNameLst>
                                      </p:cBhvr>
                                      <p:tavLst>
                                        <p:tav tm="0">
                                          <p:val>
                                            <p:strVal val="ppt_x"/>
                                          </p:val>
                                        </p:tav>
                                        <p:tav tm="100000">
                                          <p:val>
                                            <p:strVal val="1+ppt_w/2"/>
                                          </p:val>
                                        </p:tav>
                                      </p:tavLst>
                                    </p:anim>
                                    <p:anim calcmode="lin" valueType="num">
                                      <p:cBhvr additive="base">
                                        <p:cTn id="125" dur="3000"/>
                                        <p:tgtEl>
                                          <p:spTgt spid="7"/>
                                        </p:tgtEl>
                                        <p:attrNameLst>
                                          <p:attrName>ppt_y</p:attrName>
                                        </p:attrNameLst>
                                      </p:cBhvr>
                                      <p:tavLst>
                                        <p:tav tm="0">
                                          <p:val>
                                            <p:strVal val="ppt_y"/>
                                          </p:val>
                                        </p:tav>
                                        <p:tav tm="100000">
                                          <p:val>
                                            <p:strVal val="1+ppt_h/2"/>
                                          </p:val>
                                        </p:tav>
                                      </p:tavLst>
                                    </p:anim>
                                    <p:set>
                                      <p:cBhvr>
                                        <p:cTn id="126" dur="1" fill="hold">
                                          <p:stCondLst>
                                            <p:cond delay="2999"/>
                                          </p:stCondLst>
                                        </p:cTn>
                                        <p:tgtEl>
                                          <p:spTgt spid="7"/>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3000"/>
                                        <p:tgtEl>
                                          <p:spTgt spid="9"/>
                                        </p:tgtEl>
                                        <p:attrNameLst>
                                          <p:attrName>ppt_x</p:attrName>
                                        </p:attrNameLst>
                                      </p:cBhvr>
                                      <p:tavLst>
                                        <p:tav tm="0">
                                          <p:val>
                                            <p:strVal val="ppt_x"/>
                                          </p:val>
                                        </p:tav>
                                        <p:tav tm="100000">
                                          <p:val>
                                            <p:strVal val="1+ppt_w/2"/>
                                          </p:val>
                                        </p:tav>
                                      </p:tavLst>
                                    </p:anim>
                                    <p:anim calcmode="lin" valueType="num">
                                      <p:cBhvr additive="base">
                                        <p:cTn id="129" dur="3000"/>
                                        <p:tgtEl>
                                          <p:spTgt spid="9"/>
                                        </p:tgtEl>
                                        <p:attrNameLst>
                                          <p:attrName>ppt_y</p:attrName>
                                        </p:attrNameLst>
                                      </p:cBhvr>
                                      <p:tavLst>
                                        <p:tav tm="0">
                                          <p:val>
                                            <p:strVal val="ppt_y"/>
                                          </p:val>
                                        </p:tav>
                                        <p:tav tm="100000">
                                          <p:val>
                                            <p:strVal val="1+ppt_h/2"/>
                                          </p:val>
                                        </p:tav>
                                      </p:tavLst>
                                    </p:anim>
                                    <p:set>
                                      <p:cBhvr>
                                        <p:cTn id="130" dur="1" fill="hold">
                                          <p:stCondLst>
                                            <p:cond delay="2999"/>
                                          </p:stCondLst>
                                        </p:cTn>
                                        <p:tgtEl>
                                          <p:spTgt spid="9"/>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0-ppt_w/2"/>
                                          </p:val>
                                        </p:tav>
                                      </p:tavLst>
                                    </p:anim>
                                    <p:anim calcmode="lin" valueType="num">
                                      <p:cBhvr additive="base">
                                        <p:cTn id="137" dur="3000"/>
                                        <p:tgtEl>
                                          <p:spTgt spid="15"/>
                                        </p:tgtEl>
                                        <p:attrNameLst>
                                          <p:attrName>ppt_y</p:attrName>
                                        </p:attrNameLst>
                                      </p:cBhvr>
                                      <p:tavLst>
                                        <p:tav tm="0">
                                          <p:val>
                                            <p:strVal val="ppt_y"/>
                                          </p:val>
                                        </p:tav>
                                        <p:tav tm="100000">
                                          <p:val>
                                            <p:strVal val="0-ppt_h/2"/>
                                          </p:val>
                                        </p:tav>
                                      </p:tavLst>
                                    </p:anim>
                                    <p:set>
                                      <p:cBhvr>
                                        <p:cTn id="138" dur="1" fill="hold">
                                          <p:stCondLst>
                                            <p:cond delay="2999"/>
                                          </p:stCondLst>
                                        </p:cTn>
                                        <p:tgtEl>
                                          <p:spTgt spid="15"/>
                                        </p:tgtEl>
                                        <p:attrNameLst>
                                          <p:attrName>style.visibility</p:attrName>
                                        </p:attrNameLst>
                                      </p:cBhvr>
                                      <p:to>
                                        <p:strVal val="hidden"/>
                                      </p:to>
                                    </p:set>
                                  </p:childTnLst>
                                </p:cTn>
                              </p:par>
                              <p:par>
                                <p:cTn id="139" presetID="2" presetClass="exit" presetSubtype="9" fill="hold" grpId="3" nodeType="withEffect">
                                  <p:stCondLst>
                                    <p:cond delay="0"/>
                                  </p:stCondLst>
                                  <p:childTnLst>
                                    <p:anim calcmode="lin" valueType="num">
                                      <p:cBhvr additive="base">
                                        <p:cTn id="140" dur="3000"/>
                                        <p:tgtEl>
                                          <p:spTgt spid="17"/>
                                        </p:tgtEl>
                                        <p:attrNameLst>
                                          <p:attrName>ppt_x</p:attrName>
                                        </p:attrNameLst>
                                      </p:cBhvr>
                                      <p:tavLst>
                                        <p:tav tm="0">
                                          <p:val>
                                            <p:strVal val="ppt_x"/>
                                          </p:val>
                                        </p:tav>
                                        <p:tav tm="100000">
                                          <p:val>
                                            <p:strVal val="0-ppt_w/2"/>
                                          </p:val>
                                        </p:tav>
                                      </p:tavLst>
                                    </p:anim>
                                    <p:anim calcmode="lin" valueType="num">
                                      <p:cBhvr additive="base">
                                        <p:cTn id="141" dur="3000"/>
                                        <p:tgtEl>
                                          <p:spTgt spid="17"/>
                                        </p:tgtEl>
                                        <p:attrNameLst>
                                          <p:attrName>ppt_y</p:attrName>
                                        </p:attrNameLst>
                                      </p:cBhvr>
                                      <p:tavLst>
                                        <p:tav tm="0">
                                          <p:val>
                                            <p:strVal val="ppt_y"/>
                                          </p:val>
                                        </p:tav>
                                        <p:tav tm="100000">
                                          <p:val>
                                            <p:strVal val="0-ppt_h/2"/>
                                          </p:val>
                                        </p:tav>
                                      </p:tavLst>
                                    </p:anim>
                                    <p:set>
                                      <p:cBhvr>
                                        <p:cTn id="142" dur="1" fill="hold">
                                          <p:stCondLst>
                                            <p:cond delay="2999"/>
                                          </p:stCondLst>
                                        </p:cTn>
                                        <p:tgtEl>
                                          <p:spTgt spid="17"/>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8"/>
                                        </p:tgtEl>
                                        <p:attrNameLst>
                                          <p:attrName>ppt_x</p:attrName>
                                        </p:attrNameLst>
                                      </p:cBhvr>
                                      <p:tavLst>
                                        <p:tav tm="0">
                                          <p:val>
                                            <p:strVal val="ppt_x"/>
                                          </p:val>
                                        </p:tav>
                                        <p:tav tm="100000">
                                          <p:val>
                                            <p:strVal val="0-ppt_w/2"/>
                                          </p:val>
                                        </p:tav>
                                      </p:tavLst>
                                    </p:anim>
                                    <p:anim calcmode="lin" valueType="num">
                                      <p:cBhvr additive="base">
                                        <p:cTn id="145" dur="3000"/>
                                        <p:tgtEl>
                                          <p:spTgt spid="18"/>
                                        </p:tgtEl>
                                        <p:attrNameLst>
                                          <p:attrName>ppt_y</p:attrName>
                                        </p:attrNameLst>
                                      </p:cBhvr>
                                      <p:tavLst>
                                        <p:tav tm="0">
                                          <p:val>
                                            <p:strVal val="ppt_y"/>
                                          </p:val>
                                        </p:tav>
                                        <p:tav tm="100000">
                                          <p:val>
                                            <p:strVal val="0-ppt_h/2"/>
                                          </p:val>
                                        </p:tav>
                                      </p:tavLst>
                                    </p:anim>
                                    <p:set>
                                      <p:cBhvr>
                                        <p:cTn id="146" dur="1" fill="hold">
                                          <p:stCondLst>
                                            <p:cond delay="2999"/>
                                          </p:stCondLst>
                                        </p:cTn>
                                        <p:tgtEl>
                                          <p:spTgt spid="18"/>
                                        </p:tgtEl>
                                        <p:attrNameLst>
                                          <p:attrName>style.visibility</p:attrName>
                                        </p:attrNameLst>
                                      </p:cBhvr>
                                      <p:to>
                                        <p:strVal val="hidden"/>
                                      </p:to>
                                    </p:set>
                                  </p:childTnLst>
                                </p:cTn>
                              </p:par>
                              <p:par>
                                <p:cTn id="147" presetID="2" presetClass="exit" presetSubtype="3" fill="hold" grpId="3" nodeType="withEffect">
                                  <p:stCondLst>
                                    <p:cond delay="0"/>
                                  </p:stCondLst>
                                  <p:childTnLst>
                                    <p:anim calcmode="lin" valueType="num">
                                      <p:cBhvr additive="base">
                                        <p:cTn id="148" dur="3000"/>
                                        <p:tgtEl>
                                          <p:spTgt spid="6"/>
                                        </p:tgtEl>
                                        <p:attrNameLst>
                                          <p:attrName>ppt_x</p:attrName>
                                        </p:attrNameLst>
                                      </p:cBhvr>
                                      <p:tavLst>
                                        <p:tav tm="0">
                                          <p:val>
                                            <p:strVal val="ppt_x"/>
                                          </p:val>
                                        </p:tav>
                                        <p:tav tm="100000">
                                          <p:val>
                                            <p:strVal val="1+ppt_w/2"/>
                                          </p:val>
                                        </p:tav>
                                      </p:tavLst>
                                    </p:anim>
                                    <p:anim calcmode="lin" valueType="num">
                                      <p:cBhvr additive="base">
                                        <p:cTn id="149" dur="3000"/>
                                        <p:tgtEl>
                                          <p:spTgt spid="6"/>
                                        </p:tgtEl>
                                        <p:attrNameLst>
                                          <p:attrName>ppt_y</p:attrName>
                                        </p:attrNameLst>
                                      </p:cBhvr>
                                      <p:tavLst>
                                        <p:tav tm="0">
                                          <p:val>
                                            <p:strVal val="ppt_y"/>
                                          </p:val>
                                        </p:tav>
                                        <p:tav tm="100000">
                                          <p:val>
                                            <p:strVal val="0-ppt_h/2"/>
                                          </p:val>
                                        </p:tav>
                                      </p:tavLst>
                                    </p:anim>
                                    <p:set>
                                      <p:cBhvr>
                                        <p:cTn id="150" dur="1" fill="hold">
                                          <p:stCondLst>
                                            <p:cond delay="2999"/>
                                          </p:stCondLst>
                                        </p:cTn>
                                        <p:tgtEl>
                                          <p:spTgt spid="6"/>
                                        </p:tgtEl>
                                        <p:attrNameLst>
                                          <p:attrName>style.visibility</p:attrName>
                                        </p:attrNameLst>
                                      </p:cBhvr>
                                      <p:to>
                                        <p:strVal val="hidden"/>
                                      </p:to>
                                    </p:set>
                                  </p:childTnLst>
                                </p:cTn>
                              </p:par>
                              <p:par>
                                <p:cTn id="151" presetID="2" presetClass="exit" presetSubtype="3" fill="hold" grpId="3"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1+ppt_w/2"/>
                                          </p:val>
                                        </p:tav>
                                      </p:tavLst>
                                    </p:anim>
                                    <p:anim calcmode="lin" valueType="num">
                                      <p:cBhvr additive="base">
                                        <p:cTn id="153" dur="3000"/>
                                        <p:tgtEl>
                                          <p:spTgt spid="8"/>
                                        </p:tgtEl>
                                        <p:attrNameLst>
                                          <p:attrName>ppt_y</p:attrName>
                                        </p:attrNameLst>
                                      </p:cBhvr>
                                      <p:tavLst>
                                        <p:tav tm="0">
                                          <p:val>
                                            <p:strVal val="ppt_y"/>
                                          </p:val>
                                        </p:tav>
                                        <p:tav tm="100000">
                                          <p:val>
                                            <p:strVal val="0-ppt_h/2"/>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1+ppt_w/2"/>
                                          </p:val>
                                        </p:tav>
                                      </p:tavLst>
                                    </p:anim>
                                    <p:anim calcmode="lin" valueType="num">
                                      <p:cBhvr additive="base">
                                        <p:cTn id="157" dur="3000"/>
                                        <p:tgtEl>
                                          <p:spTgt spid="10"/>
                                        </p:tgtEl>
                                        <p:attrNameLst>
                                          <p:attrName>ppt_y</p:attrName>
                                        </p:attrNameLst>
                                      </p:cBhvr>
                                      <p:tavLst>
                                        <p:tav tm="0">
                                          <p:val>
                                            <p:strVal val="ppt_y"/>
                                          </p:val>
                                        </p:tav>
                                        <p:tav tm="100000">
                                          <p:val>
                                            <p:strVal val="0-ppt_h/2"/>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1+ppt_w/2"/>
                                          </p:val>
                                        </p:tav>
                                      </p:tavLst>
                                    </p:anim>
                                    <p:anim calcmode="lin" valueType="num">
                                      <p:cBhvr additive="base">
                                        <p:cTn id="161" dur="3000"/>
                                        <p:tgtEl>
                                          <p:spTgt spid="11"/>
                                        </p:tgtEl>
                                        <p:attrNameLst>
                                          <p:attrName>ppt_y</p:attrName>
                                        </p:attrNameLst>
                                      </p:cBhvr>
                                      <p:tavLst>
                                        <p:tav tm="0">
                                          <p:val>
                                            <p:strVal val="ppt_y"/>
                                          </p:val>
                                        </p:tav>
                                        <p:tav tm="100000">
                                          <p:val>
                                            <p:strVal val="0-ppt_h/2"/>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0-ppt_w/2"/>
                                          </p:val>
                                        </p:tav>
                                      </p:tavLst>
                                    </p:anim>
                                    <p:anim calcmode="lin" valueType="num">
                                      <p:cBhvr additive="base">
                                        <p:cTn id="165" dur="3000"/>
                                        <p:tgtEl>
                                          <p:spTgt spid="12"/>
                                        </p:tgtEl>
                                        <p:attrNameLst>
                                          <p:attrName>ppt_y</p:attrName>
                                        </p:attrNameLst>
                                      </p:cBhvr>
                                      <p:tavLst>
                                        <p:tav tm="0">
                                          <p:val>
                                            <p:strVal val="ppt_y"/>
                                          </p:val>
                                        </p:tav>
                                        <p:tav tm="100000">
                                          <p:val>
                                            <p:strVal val="1+ppt_h/2"/>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4"/>
                                        </p:tgtEl>
                                        <p:attrNameLst>
                                          <p:attrName>ppt_x</p:attrName>
                                        </p:attrNameLst>
                                      </p:cBhvr>
                                      <p:tavLst>
                                        <p:tav tm="0">
                                          <p:val>
                                            <p:strVal val="ppt_x"/>
                                          </p:val>
                                        </p:tav>
                                        <p:tav tm="100000">
                                          <p:val>
                                            <p:strVal val="0-ppt_w/2"/>
                                          </p:val>
                                        </p:tav>
                                      </p:tavLst>
                                    </p:anim>
                                    <p:anim calcmode="lin" valueType="num">
                                      <p:cBhvr additive="base">
                                        <p:cTn id="169" dur="3000"/>
                                        <p:tgtEl>
                                          <p:spTgt spid="14"/>
                                        </p:tgtEl>
                                        <p:attrNameLst>
                                          <p:attrName>ppt_y</p:attrName>
                                        </p:attrNameLst>
                                      </p:cBhvr>
                                      <p:tavLst>
                                        <p:tav tm="0">
                                          <p:val>
                                            <p:strVal val="ppt_y"/>
                                          </p:val>
                                        </p:tav>
                                        <p:tav tm="100000">
                                          <p:val>
                                            <p:strVal val="1+ppt_h/2"/>
                                          </p:val>
                                        </p:tav>
                                      </p:tavLst>
                                    </p:anim>
                                    <p:set>
                                      <p:cBhvr>
                                        <p:cTn id="170" dur="1" fill="hold">
                                          <p:stCondLst>
                                            <p:cond delay="2999"/>
                                          </p:stCondLst>
                                        </p:cTn>
                                        <p:tgtEl>
                                          <p:spTgt spid="14"/>
                                        </p:tgtEl>
                                        <p:attrNameLst>
                                          <p:attrName>style.visibility</p:attrName>
                                        </p:attrNameLst>
                                      </p:cBhvr>
                                      <p:to>
                                        <p:strVal val="hidden"/>
                                      </p:to>
                                    </p:set>
                                  </p:childTnLst>
                                </p:cTn>
                              </p:par>
                              <p:par>
                                <p:cTn id="171" presetID="2" presetClass="exit" presetSubtype="12" fill="hold" grpId="2" nodeType="withEffect">
                                  <p:stCondLst>
                                    <p:cond delay="0"/>
                                  </p:stCondLst>
                                  <p:childTnLst>
                                    <p:anim calcmode="lin" valueType="num">
                                      <p:cBhvr additive="base">
                                        <p:cTn id="172" dur="3000"/>
                                        <p:tgtEl>
                                          <p:spTgt spid="16"/>
                                        </p:tgtEl>
                                        <p:attrNameLst>
                                          <p:attrName>ppt_x</p:attrName>
                                        </p:attrNameLst>
                                      </p:cBhvr>
                                      <p:tavLst>
                                        <p:tav tm="0">
                                          <p:val>
                                            <p:strVal val="ppt_x"/>
                                          </p:val>
                                        </p:tav>
                                        <p:tav tm="100000">
                                          <p:val>
                                            <p:strVal val="0-ppt_w/2"/>
                                          </p:val>
                                        </p:tav>
                                      </p:tavLst>
                                    </p:anim>
                                    <p:anim calcmode="lin" valueType="num">
                                      <p:cBhvr additive="base">
                                        <p:cTn id="173" dur="3000"/>
                                        <p:tgtEl>
                                          <p:spTgt spid="16"/>
                                        </p:tgtEl>
                                        <p:attrNameLst>
                                          <p:attrName>ppt_y</p:attrName>
                                        </p:attrNameLst>
                                      </p:cBhvr>
                                      <p:tavLst>
                                        <p:tav tm="0">
                                          <p:val>
                                            <p:strVal val="ppt_y"/>
                                          </p:val>
                                        </p:tav>
                                        <p:tav tm="100000">
                                          <p:val>
                                            <p:strVal val="1+ppt_h/2"/>
                                          </p:val>
                                        </p:tav>
                                      </p:tavLst>
                                    </p:anim>
                                    <p:set>
                                      <p:cBhvr>
                                        <p:cTn id="174" dur="1" fill="hold">
                                          <p:stCondLst>
                                            <p:cond delay="2999"/>
                                          </p:stCondLst>
                                        </p:cTn>
                                        <p:tgtEl>
                                          <p:spTgt spid="16"/>
                                        </p:tgtEl>
                                        <p:attrNameLst>
                                          <p:attrName>style.visibility</p:attrName>
                                        </p:attrNameLst>
                                      </p:cBhvr>
                                      <p:to>
                                        <p:strVal val="hidden"/>
                                      </p:to>
                                    </p:set>
                                  </p:childTnLst>
                                </p:cTn>
                              </p:par>
                              <p:par>
                                <p:cTn id="175" presetID="23" presetClass="entr" presetSubtype="272" fill="hold" nodeType="withEffect">
                                  <p:stCondLst>
                                    <p:cond delay="0"/>
                                  </p:stCondLst>
                                  <p:childTnLst>
                                    <p:set>
                                      <p:cBhvr>
                                        <p:cTn id="176" dur="1" fill="hold">
                                          <p:stCondLst>
                                            <p:cond delay="0"/>
                                          </p:stCondLst>
                                        </p:cTn>
                                        <p:tgtEl>
                                          <p:spTgt spid="4"/>
                                        </p:tgtEl>
                                        <p:attrNameLst>
                                          <p:attrName>style.visibility</p:attrName>
                                        </p:attrNameLst>
                                      </p:cBhvr>
                                      <p:to>
                                        <p:strVal val="visible"/>
                                      </p:to>
                                    </p:set>
                                    <p:anim calcmode="lin" valueType="num">
                                      <p:cBhvr>
                                        <p:cTn id="177" dur="3000" fill="hold"/>
                                        <p:tgtEl>
                                          <p:spTgt spid="4"/>
                                        </p:tgtEl>
                                        <p:attrNameLst>
                                          <p:attrName>ppt_w</p:attrName>
                                        </p:attrNameLst>
                                      </p:cBhvr>
                                      <p:tavLst>
                                        <p:tav tm="0">
                                          <p:val>
                                            <p:strVal val="2/3*#ppt_w"/>
                                          </p:val>
                                        </p:tav>
                                        <p:tav tm="100000">
                                          <p:val>
                                            <p:strVal val="#ppt_w"/>
                                          </p:val>
                                        </p:tav>
                                      </p:tavLst>
                                    </p:anim>
                                    <p:anim calcmode="lin" valueType="num">
                                      <p:cBhvr>
                                        <p:cTn id="178" dur="3000" fill="hold"/>
                                        <p:tgtEl>
                                          <p:spTgt spid="4"/>
                                        </p:tgtEl>
                                        <p:attrNameLst>
                                          <p:attrName>ppt_h</p:attrName>
                                        </p:attrNameLst>
                                      </p:cBhvr>
                                      <p:tavLst>
                                        <p:tav tm="0">
                                          <p:val>
                                            <p:strVal val="2/3*#ppt_h"/>
                                          </p:val>
                                        </p:tav>
                                        <p:tav tm="100000">
                                          <p:val>
                                            <p:strVal val="#ppt_h"/>
                                          </p:val>
                                        </p:tav>
                                      </p:tavLst>
                                    </p:anim>
                                  </p:childTnLst>
                                </p:cTn>
                              </p:par>
                              <p:par>
                                <p:cTn id="179" presetID="4" presetClass="entr" presetSubtype="32" fill="hold" nodeType="withEffect">
                                  <p:stCondLst>
                                    <p:cond delay="0"/>
                                  </p:stCondLst>
                                  <p:childTnLst>
                                    <p:set>
                                      <p:cBhvr>
                                        <p:cTn id="180" dur="1" fill="hold">
                                          <p:stCondLst>
                                            <p:cond delay="0"/>
                                          </p:stCondLst>
                                        </p:cTn>
                                        <p:tgtEl>
                                          <p:spTgt spid="4"/>
                                        </p:tgtEl>
                                        <p:attrNameLst>
                                          <p:attrName>style.visibility</p:attrName>
                                        </p:attrNameLst>
                                      </p:cBhvr>
                                      <p:to>
                                        <p:strVal val="visible"/>
                                      </p:to>
                                    </p:set>
                                    <p:animEffect transition="in" filter="box(out)">
                                      <p:cBhvr>
                                        <p:cTn id="18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8" grpId="3"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7" grpId="3" animBg="1"/>
      <p:bldP spid="18" grpId="0" animBg="1"/>
      <p:bldP spid="18" grpId="1" animBg="1"/>
      <p:bldP spid="18" grpId="2" animBg="1"/>
      <p:bldP spid="1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048"/>
            </a:avLst>
          </a:prstGeom>
          <a:blipFill dpi="0" rotWithShape="1">
            <a:blip r:embed="rId2">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00034" y="500042"/>
            <a:ext cx="8143932" cy="5857916"/>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857224" y="1428736"/>
            <a:ext cx="7500990" cy="4093428"/>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Berlin Sans FB" pitchFamily="34" charset="0"/>
              </a:rPr>
              <a:t>Monos caí, </a:t>
            </a:r>
            <a:r>
              <a:rPr lang="es-ES" sz="2000" dirty="0" err="1" smtClean="0">
                <a:effectLst>
                  <a:outerShdw blurRad="38100" dist="38100" dir="2700000" algn="tl">
                    <a:srgbClr val="000000">
                      <a:alpha val="43137"/>
                    </a:srgbClr>
                  </a:outerShdw>
                </a:effectLst>
                <a:latin typeface="Berlin Sans FB" pitchFamily="34" charset="0"/>
              </a:rPr>
              <a:t>coatíes</a:t>
            </a:r>
            <a:r>
              <a:rPr lang="es-ES" sz="2000" dirty="0" smtClean="0">
                <a:effectLst>
                  <a:outerShdw blurRad="38100" dist="38100" dir="2700000" algn="tl">
                    <a:srgbClr val="000000">
                      <a:alpha val="43137"/>
                    </a:srgbClr>
                  </a:outerShdw>
                </a:effectLst>
                <a:latin typeface="Berlin Sans FB" pitchFamily="34" charset="0"/>
              </a:rPr>
              <a:t>, </a:t>
            </a:r>
            <a:r>
              <a:rPr lang="es-ES" sz="2000" dirty="0" err="1" smtClean="0">
                <a:effectLst>
                  <a:outerShdw blurRad="38100" dist="38100" dir="2700000" algn="tl">
                    <a:srgbClr val="000000">
                      <a:alpha val="43137"/>
                    </a:srgbClr>
                  </a:outerShdw>
                </a:effectLst>
                <a:latin typeface="Berlin Sans FB" pitchFamily="34" charset="0"/>
              </a:rPr>
              <a:t>serelepes</a:t>
            </a:r>
            <a:r>
              <a:rPr lang="es-ES" sz="2000" dirty="0" smtClean="0">
                <a:effectLst>
                  <a:outerShdw blurRad="38100" dist="38100" dir="2700000" algn="tl">
                    <a:srgbClr val="000000">
                      <a:alpha val="43137"/>
                    </a:srgbClr>
                  </a:outerShdw>
                </a:effectLst>
                <a:latin typeface="Berlin Sans FB" pitchFamily="34" charset="0"/>
              </a:rPr>
              <a:t>, tucanes, variedad de coloridos fruteros, ruidosas urracas y hasta algún </a:t>
            </a:r>
            <a:r>
              <a:rPr lang="es-ES" sz="2000" dirty="0" err="1" smtClean="0">
                <a:effectLst>
                  <a:outerShdw blurRad="38100" dist="38100" dir="2700000" algn="tl">
                    <a:srgbClr val="000000">
                      <a:alpha val="43137"/>
                    </a:srgbClr>
                  </a:outerShdw>
                </a:effectLst>
                <a:latin typeface="Berlin Sans FB" pitchFamily="34" charset="0"/>
              </a:rPr>
              <a:t>margay</a:t>
            </a:r>
            <a:r>
              <a:rPr lang="es-ES" sz="2000" dirty="0" smtClean="0">
                <a:effectLst>
                  <a:outerShdw blurRad="38100" dist="38100" dir="2700000" algn="tl">
                    <a:srgbClr val="000000">
                      <a:alpha val="43137"/>
                    </a:srgbClr>
                  </a:outerShdw>
                </a:effectLst>
                <a:latin typeface="Berlin Sans FB" pitchFamily="34" charset="0"/>
              </a:rPr>
              <a:t>, pueden observarnos desde lo alto o a media altura, en sus árboles. En el suelo podemos descubrir agutíes, cuises, corzuelas, zorros de monte, lagarto overo y, por sus huellas, es posible adivinar la presencia del yaguareté.</a:t>
            </a:r>
            <a:br>
              <a:rPr lang="es-ES" sz="2000" dirty="0" smtClean="0">
                <a:effectLst>
                  <a:outerShdw blurRad="38100" dist="38100" dir="2700000" algn="tl">
                    <a:srgbClr val="000000">
                      <a:alpha val="43137"/>
                    </a:srgbClr>
                  </a:outerShdw>
                </a:effectLst>
                <a:latin typeface="Berlin Sans FB" pitchFamily="34" charset="0"/>
              </a:rPr>
            </a:br>
            <a:r>
              <a:rPr lang="es-ES" sz="2000" dirty="0" smtClean="0">
                <a:effectLst>
                  <a:outerShdw blurRad="38100" dist="38100" dir="2700000" algn="tl">
                    <a:srgbClr val="000000">
                      <a:alpha val="43137"/>
                    </a:srgbClr>
                  </a:outerShdw>
                </a:effectLst>
                <a:latin typeface="Berlin Sans FB" pitchFamily="34" charset="0"/>
              </a:rPr>
              <a:t>En el agua algún yacaré, el </a:t>
            </a:r>
            <a:r>
              <a:rPr lang="es-ES" sz="2000" dirty="0" err="1" smtClean="0">
                <a:effectLst>
                  <a:outerShdw blurRad="38100" dist="38100" dir="2700000" algn="tl">
                    <a:srgbClr val="000000">
                      <a:alpha val="43137"/>
                    </a:srgbClr>
                  </a:outerShdw>
                </a:effectLst>
                <a:latin typeface="Berlin Sans FB" pitchFamily="34" charset="0"/>
              </a:rPr>
              <a:t>aninga</a:t>
            </a:r>
            <a:r>
              <a:rPr lang="es-ES" sz="2000" dirty="0" smtClean="0">
                <a:effectLst>
                  <a:outerShdw blurRad="38100" dist="38100" dir="2700000" algn="tl">
                    <a:srgbClr val="000000">
                      <a:alpha val="43137"/>
                    </a:srgbClr>
                  </a:outerShdw>
                </a:effectLst>
                <a:latin typeface="Berlin Sans FB" pitchFamily="34" charset="0"/>
              </a:rPr>
              <a:t> o biguá cuello de víbora y tortugas de agua, junto a numerosos peces son presencias habituales. Desde el cielo, jotes y enjambres de vencejos de cascada (este último emblemático del área protegida) son infaltables actores de un concierto alado por demás llamativo. La mención sería interminable. Pensemos que solamente para el caso de las aves, se detectaron en el Parque 450 especies.</a:t>
            </a:r>
          </a:p>
          <a:p>
            <a:endParaRPr lang="es-ES" sz="2000" dirty="0">
              <a:effectLst>
                <a:outerShdw blurRad="38100" dist="38100" dir="2700000" algn="tl">
                  <a:srgbClr val="000000">
                    <a:alpha val="43137"/>
                  </a:srgbClr>
                </a:outerShdw>
              </a:effectLst>
              <a:latin typeface="Berlin Sans FB" pitchFamily="34" charset="0"/>
            </a:endParaRPr>
          </a:p>
        </p:txBody>
      </p:sp>
    </p:spTree>
  </p:cSld>
  <p:clrMapOvr>
    <a:masterClrMapping/>
  </p:clrMapOvr>
  <p:transition spd="slow" advTm="40000">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oatí_Parque_Nacional_Iguazú.JPG"/>
          <p:cNvPicPr>
            <a:picLocks noGrp="1" noChangeAspect="1"/>
          </p:cNvPicPr>
          <p:nvPr>
            <p:ph idx="1"/>
          </p:nvPr>
        </p:nvPicPr>
        <p:blipFill>
          <a:blip r:embed="rId2"/>
          <a:stretch>
            <a:fillRect/>
          </a:stretch>
        </p:blipFill>
        <p:spPr>
          <a:xfrm>
            <a:off x="11875" y="0"/>
            <a:ext cx="9120249" cy="6858000"/>
          </a:xfrm>
        </p:spPr>
      </p:pic>
      <p:sp>
        <p:nvSpPr>
          <p:cNvPr id="5" name="4 Marco"/>
          <p:cNvSpPr/>
          <p:nvPr/>
        </p:nvSpPr>
        <p:spPr>
          <a:xfrm>
            <a:off x="0" y="2357430"/>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571604" y="2357430"/>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143240" y="2357430"/>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4643438" y="2357430"/>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6215074" y="2357430"/>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7786710" y="2357430"/>
            <a:ext cx="1357290"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3571876"/>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1571604" y="3571876"/>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3143240" y="3571876"/>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4643438" y="3571876"/>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6215074" y="3571876"/>
            <a:ext cx="1571604"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786710" y="3571876"/>
            <a:ext cx="1357290" cy="1071570"/>
          </a:xfrm>
          <a:prstGeom prst="frame">
            <a:avLst>
              <a:gd name="adj1" fmla="val 25974"/>
            </a:avLst>
          </a:prstGeom>
          <a:gradFill flip="none" rotWithShape="1">
            <a:gsLst>
              <a:gs pos="0">
                <a:schemeClr val="accent6">
                  <a:lumMod val="75000"/>
                </a:schemeClr>
              </a:gs>
              <a:gs pos="30000">
                <a:srgbClr val="D49E6C"/>
              </a:gs>
              <a:gs pos="70000">
                <a:srgbClr val="A65528"/>
              </a:gs>
              <a:gs pos="100000">
                <a:srgbClr val="663012"/>
              </a:gs>
            </a:gsLst>
            <a:lin ang="5400000" scaled="0"/>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uadroTexto"/>
          <p:cNvSpPr txBox="1"/>
          <p:nvPr/>
        </p:nvSpPr>
        <p:spPr>
          <a:xfrm>
            <a:off x="5214942" y="5857892"/>
            <a:ext cx="1065741" cy="584775"/>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_tradnl" sz="3200" b="1" dirty="0" err="1" smtClean="0">
                <a:ln w="50800"/>
                <a:solidFill>
                  <a:schemeClr val="bg1">
                    <a:shade val="50000"/>
                  </a:schemeClr>
                </a:solidFill>
              </a:rPr>
              <a:t>Coatí</a:t>
            </a:r>
            <a:endParaRPr lang="es-ES" sz="3200" b="1" dirty="0">
              <a:ln w="50800"/>
              <a:solidFill>
                <a:schemeClr val="bg1">
                  <a:shade val="50000"/>
                </a:schemeClr>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8"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1+ppt_w/2"/>
                                          </p:val>
                                        </p:tav>
                                      </p:tavLst>
                                    </p:anim>
                                    <p:anim calcmode="lin" valueType="num">
                                      <p:cBhvr additive="base">
                                        <p:cTn id="111" dur="3000"/>
                                        <p:tgtEl>
                                          <p:spTgt spid="15"/>
                                        </p:tgtEl>
                                        <p:attrNameLst>
                                          <p:attrName>ppt_y</p:attrName>
                                        </p:attrNameLst>
                                      </p:cBhvr>
                                      <p:tavLst>
                                        <p:tav tm="0">
                                          <p:val>
                                            <p:strVal val="ppt_y"/>
                                          </p:val>
                                        </p:tav>
                                        <p:tav tm="100000">
                                          <p:val>
                                            <p:strVal val="ppt_y"/>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4/3*#ppt_w"/>
                                          </p:val>
                                        </p:tav>
                                        <p:tav tm="100000">
                                          <p:val>
                                            <p:strVal val="#ppt_w"/>
                                          </p:val>
                                        </p:tav>
                                      </p:tavLst>
                                    </p:anim>
                                    <p:anim calcmode="lin" valueType="num">
                                      <p:cBhvr>
                                        <p:cTn id="120" dur="3000" fill="hold"/>
                                        <p:tgtEl>
                                          <p:spTgt spid="4"/>
                                        </p:tgtEl>
                                        <p:attrNameLst>
                                          <p:attrName>ppt_h</p:attrName>
                                        </p:attrNameLst>
                                      </p:cBhvr>
                                      <p:tavLst>
                                        <p:tav tm="0">
                                          <p:val>
                                            <p:strVal val="4/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par>
                          <p:cTn id="124" fill="hold">
                            <p:stCondLst>
                              <p:cond delay="6000"/>
                            </p:stCondLst>
                            <p:childTnLst>
                              <p:par>
                                <p:cTn id="125" presetID="15" presetClass="entr" presetSubtype="0" fill="hold" grpId="0" nodeType="afterEffect">
                                  <p:stCondLst>
                                    <p:cond delay="0"/>
                                  </p:stCondLst>
                                  <p:childTnLst>
                                    <p:set>
                                      <p:cBhvr>
                                        <p:cTn id="126" dur="1" fill="hold">
                                          <p:stCondLst>
                                            <p:cond delay="0"/>
                                          </p:stCondLst>
                                        </p:cTn>
                                        <p:tgtEl>
                                          <p:spTgt spid="17"/>
                                        </p:tgtEl>
                                        <p:attrNameLst>
                                          <p:attrName>style.visibility</p:attrName>
                                        </p:attrNameLst>
                                      </p:cBhvr>
                                      <p:to>
                                        <p:strVal val="visible"/>
                                      </p:to>
                                    </p:set>
                                    <p:anim calcmode="lin" valueType="num">
                                      <p:cBhvr>
                                        <p:cTn id="127" dur="2000" fill="hold"/>
                                        <p:tgtEl>
                                          <p:spTgt spid="17"/>
                                        </p:tgtEl>
                                        <p:attrNameLst>
                                          <p:attrName>ppt_w</p:attrName>
                                        </p:attrNameLst>
                                      </p:cBhvr>
                                      <p:tavLst>
                                        <p:tav tm="0">
                                          <p:val>
                                            <p:fltVal val="0"/>
                                          </p:val>
                                        </p:tav>
                                        <p:tav tm="100000">
                                          <p:val>
                                            <p:strVal val="#ppt_w"/>
                                          </p:val>
                                        </p:tav>
                                      </p:tavLst>
                                    </p:anim>
                                    <p:anim calcmode="lin" valueType="num">
                                      <p:cBhvr>
                                        <p:cTn id="128" dur="2000" fill="hold"/>
                                        <p:tgtEl>
                                          <p:spTgt spid="17"/>
                                        </p:tgtEl>
                                        <p:attrNameLst>
                                          <p:attrName>ppt_h</p:attrName>
                                        </p:attrNameLst>
                                      </p:cBhvr>
                                      <p:tavLst>
                                        <p:tav tm="0">
                                          <p:val>
                                            <p:fltVal val="0"/>
                                          </p:val>
                                        </p:tav>
                                        <p:tav tm="100000">
                                          <p:val>
                                            <p:strVal val="#ppt_h"/>
                                          </p:val>
                                        </p:tav>
                                      </p:tavLst>
                                    </p:anim>
                                    <p:anim calcmode="lin" valueType="num">
                                      <p:cBhvr>
                                        <p:cTn id="129"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30" dur="2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p:bldP spid="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F0598.jpg"/>
          <p:cNvPicPr>
            <a:picLocks noGrp="1" noChangeAspect="1"/>
          </p:cNvPicPr>
          <p:nvPr>
            <p:ph idx="1"/>
          </p:nvPr>
        </p:nvPicPr>
        <p:blipFill>
          <a:blip r:embed="rId2"/>
          <a:stretch>
            <a:fillRect/>
          </a:stretch>
        </p:blipFill>
        <p:spPr>
          <a:xfrm>
            <a:off x="0" y="0"/>
            <a:ext cx="9144000" cy="6858000"/>
          </a:xfrm>
        </p:spPr>
      </p:pic>
      <p:sp>
        <p:nvSpPr>
          <p:cNvPr id="5" name="4 Anillo"/>
          <p:cNvSpPr/>
          <p:nvPr/>
        </p:nvSpPr>
        <p:spPr>
          <a:xfrm>
            <a:off x="357158" y="2357430"/>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857224"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1643042"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143108"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857488"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286116"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071934"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286380"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15008"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500826"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7000892" y="2285992"/>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7786678" y="2357430"/>
            <a:ext cx="1357322" cy="1928826"/>
          </a:xfrm>
          <a:prstGeom prst="donut">
            <a:avLst>
              <a:gd name="adj" fmla="val 16134"/>
            </a:avLst>
          </a:prstGeom>
          <a:solidFill>
            <a:srgbClr val="92D050"/>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uadroTexto"/>
          <p:cNvSpPr txBox="1"/>
          <p:nvPr/>
        </p:nvSpPr>
        <p:spPr>
          <a:xfrm>
            <a:off x="1857356" y="5929330"/>
            <a:ext cx="1696298" cy="523220"/>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sz="2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Mono  Caí</a:t>
            </a:r>
            <a:endParaRPr lang="es-ES" sz="2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0-#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2" presetClass="exit" presetSubtype="4" fill="hold" grpId="1" nodeType="afterEffect">
                                  <p:stCondLst>
                                    <p:cond delay="0"/>
                                  </p:stCondLst>
                                  <p:childTnLst>
                                    <p:anim calcmode="lin" valueType="num">
                                      <p:cBhvr additive="base">
                                        <p:cTn id="62" dur="3000"/>
                                        <p:tgtEl>
                                          <p:spTgt spid="5"/>
                                        </p:tgtEl>
                                        <p:attrNameLst>
                                          <p:attrName>ppt_x</p:attrName>
                                        </p:attrNameLst>
                                      </p:cBhvr>
                                      <p:tavLst>
                                        <p:tav tm="0">
                                          <p:val>
                                            <p:strVal val="ppt_x"/>
                                          </p:val>
                                        </p:tav>
                                        <p:tav tm="100000">
                                          <p:val>
                                            <p:strVal val="ppt_x"/>
                                          </p:val>
                                        </p:tav>
                                      </p:tavLst>
                                    </p:anim>
                                    <p:anim calcmode="lin" valueType="num">
                                      <p:cBhvr additive="base">
                                        <p:cTn id="63" dur="3000"/>
                                        <p:tgtEl>
                                          <p:spTgt spid="5"/>
                                        </p:tgtEl>
                                        <p:attrNameLst>
                                          <p:attrName>ppt_y</p:attrName>
                                        </p:attrNameLst>
                                      </p:cBhvr>
                                      <p:tavLst>
                                        <p:tav tm="0">
                                          <p:val>
                                            <p:strVal val="ppt_y"/>
                                          </p:val>
                                        </p:tav>
                                        <p:tav tm="100000">
                                          <p:val>
                                            <p:strVal val="1+ppt_h/2"/>
                                          </p:val>
                                        </p:tav>
                                      </p:tavLst>
                                    </p:anim>
                                    <p:set>
                                      <p:cBhvr>
                                        <p:cTn id="64" dur="1" fill="hold">
                                          <p:stCondLst>
                                            <p:cond delay="2999"/>
                                          </p:stCondLst>
                                        </p:cTn>
                                        <p:tgtEl>
                                          <p:spTgt spid="5"/>
                                        </p:tgtEl>
                                        <p:attrNameLst>
                                          <p:attrName>style.visibility</p:attrName>
                                        </p:attrNameLst>
                                      </p:cBhvr>
                                      <p:to>
                                        <p:strVal val="hidden"/>
                                      </p:to>
                                    </p:set>
                                  </p:childTnLst>
                                </p:cTn>
                              </p:par>
                              <p:par>
                                <p:cTn id="65" presetID="2" presetClass="exit" presetSubtype="1" fill="hold" grpId="1" nodeType="withEffect">
                                  <p:stCondLst>
                                    <p:cond delay="0"/>
                                  </p:stCondLst>
                                  <p:childTnLst>
                                    <p:anim calcmode="lin" valueType="num">
                                      <p:cBhvr additive="base">
                                        <p:cTn id="66" dur="3000"/>
                                        <p:tgtEl>
                                          <p:spTgt spid="6"/>
                                        </p:tgtEl>
                                        <p:attrNameLst>
                                          <p:attrName>ppt_x</p:attrName>
                                        </p:attrNameLst>
                                      </p:cBhvr>
                                      <p:tavLst>
                                        <p:tav tm="0">
                                          <p:val>
                                            <p:strVal val="ppt_x"/>
                                          </p:val>
                                        </p:tav>
                                        <p:tav tm="100000">
                                          <p:val>
                                            <p:strVal val="ppt_x"/>
                                          </p:val>
                                        </p:tav>
                                      </p:tavLst>
                                    </p:anim>
                                    <p:anim calcmode="lin" valueType="num">
                                      <p:cBhvr additive="base">
                                        <p:cTn id="67" dur="3000"/>
                                        <p:tgtEl>
                                          <p:spTgt spid="6"/>
                                        </p:tgtEl>
                                        <p:attrNameLst>
                                          <p:attrName>ppt_y</p:attrName>
                                        </p:attrNameLst>
                                      </p:cBhvr>
                                      <p:tavLst>
                                        <p:tav tm="0">
                                          <p:val>
                                            <p:strVal val="ppt_y"/>
                                          </p:val>
                                        </p:tav>
                                        <p:tav tm="100000">
                                          <p:val>
                                            <p:strVal val="0-ppt_h/2"/>
                                          </p:val>
                                        </p:tav>
                                      </p:tavLst>
                                    </p:anim>
                                    <p:set>
                                      <p:cBhvr>
                                        <p:cTn id="68" dur="1" fill="hold">
                                          <p:stCondLst>
                                            <p:cond delay="2999"/>
                                          </p:stCondLst>
                                        </p:cTn>
                                        <p:tgtEl>
                                          <p:spTgt spid="6"/>
                                        </p:tgtEl>
                                        <p:attrNameLst>
                                          <p:attrName>style.visibility</p:attrName>
                                        </p:attrNameLst>
                                      </p:cBhvr>
                                      <p:to>
                                        <p:strVal val="hidden"/>
                                      </p:to>
                                    </p:set>
                                  </p:childTnLst>
                                </p:cTn>
                              </p:par>
                              <p:par>
                                <p:cTn id="69" presetID="2" presetClass="exit" presetSubtype="4"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ppt_x"/>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 fill="hold" grpId="1" nodeType="with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ppt_x"/>
                                          </p:val>
                                        </p:tav>
                                      </p:tavLst>
                                    </p:anim>
                                    <p:anim calcmode="lin" valueType="num">
                                      <p:cBhvr additive="base">
                                        <p:cTn id="75" dur="3000"/>
                                        <p:tgtEl>
                                          <p:spTgt spid="8"/>
                                        </p:tgtEl>
                                        <p:attrNameLst>
                                          <p:attrName>ppt_y</p:attrName>
                                        </p:attrNameLst>
                                      </p:cBhvr>
                                      <p:tavLst>
                                        <p:tav tm="0">
                                          <p:val>
                                            <p:strVal val="ppt_y"/>
                                          </p:val>
                                        </p:tav>
                                        <p:tav tm="100000">
                                          <p:val>
                                            <p:strVal val="0-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4" fill="hold" grpId="1"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1" fill="hold" grpId="1"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0-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2" presetClass="exit" presetSubtype="4" fill="hold" grpId="1"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ppt_x"/>
                                          </p:val>
                                        </p:tav>
                                      </p:tavLst>
                                    </p:anim>
                                    <p:anim calcmode="lin" valueType="num">
                                      <p:cBhvr additive="base">
                                        <p:cTn id="87" dur="3000"/>
                                        <p:tgtEl>
                                          <p:spTgt spid="11"/>
                                        </p:tgtEl>
                                        <p:attrNameLst>
                                          <p:attrName>ppt_y</p:attrName>
                                        </p:attrNameLst>
                                      </p:cBhvr>
                                      <p:tavLst>
                                        <p:tav tm="0">
                                          <p:val>
                                            <p:strVal val="ppt_y"/>
                                          </p:val>
                                        </p:tav>
                                        <p:tav tm="100000">
                                          <p:val>
                                            <p:strVal val="1+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1" fill="hold" grpId="1" nodeType="withEffect">
                                  <p:stCondLst>
                                    <p:cond delay="0"/>
                                  </p:stCondLst>
                                  <p:childTnLst>
                                    <p:anim calcmode="lin" valueType="num">
                                      <p:cBhvr additive="base">
                                        <p:cTn id="90" dur="3000"/>
                                        <p:tgtEl>
                                          <p:spTgt spid="12"/>
                                        </p:tgtEl>
                                        <p:attrNameLst>
                                          <p:attrName>ppt_x</p:attrName>
                                        </p:attrNameLst>
                                      </p:cBhvr>
                                      <p:tavLst>
                                        <p:tav tm="0">
                                          <p:val>
                                            <p:strVal val="ppt_x"/>
                                          </p:val>
                                        </p:tav>
                                        <p:tav tm="100000">
                                          <p:val>
                                            <p:strVal val="ppt_x"/>
                                          </p:val>
                                        </p:tav>
                                      </p:tavLst>
                                    </p:anim>
                                    <p:anim calcmode="lin" valueType="num">
                                      <p:cBhvr additive="base">
                                        <p:cTn id="91" dur="3000"/>
                                        <p:tgtEl>
                                          <p:spTgt spid="12"/>
                                        </p:tgtEl>
                                        <p:attrNameLst>
                                          <p:attrName>ppt_y</p:attrName>
                                        </p:attrNameLst>
                                      </p:cBhvr>
                                      <p:tavLst>
                                        <p:tav tm="0">
                                          <p:val>
                                            <p:strVal val="ppt_y"/>
                                          </p:val>
                                        </p:tav>
                                        <p:tav tm="100000">
                                          <p:val>
                                            <p:strVal val="0-ppt_h/2"/>
                                          </p:val>
                                        </p:tav>
                                      </p:tavLst>
                                    </p:anim>
                                    <p:set>
                                      <p:cBhvr>
                                        <p:cTn id="92" dur="1" fill="hold">
                                          <p:stCondLst>
                                            <p:cond delay="2999"/>
                                          </p:stCondLst>
                                        </p:cTn>
                                        <p:tgtEl>
                                          <p:spTgt spid="12"/>
                                        </p:tgtEl>
                                        <p:attrNameLst>
                                          <p:attrName>style.visibility</p:attrName>
                                        </p:attrNameLst>
                                      </p:cBhvr>
                                      <p:to>
                                        <p:strVal val="hidden"/>
                                      </p:to>
                                    </p:set>
                                  </p:childTnLst>
                                </p:cTn>
                              </p:par>
                              <p:par>
                                <p:cTn id="93" presetID="2" presetClass="exit" presetSubtype="4" fill="hold" grpId="1" nodeType="withEffect">
                                  <p:stCondLst>
                                    <p:cond delay="0"/>
                                  </p:stCondLst>
                                  <p:childTnLst>
                                    <p:anim calcmode="lin" valueType="num">
                                      <p:cBhvr additive="base">
                                        <p:cTn id="94" dur="3000"/>
                                        <p:tgtEl>
                                          <p:spTgt spid="13"/>
                                        </p:tgtEl>
                                        <p:attrNameLst>
                                          <p:attrName>ppt_x</p:attrName>
                                        </p:attrNameLst>
                                      </p:cBhvr>
                                      <p:tavLst>
                                        <p:tav tm="0">
                                          <p:val>
                                            <p:strVal val="ppt_x"/>
                                          </p:val>
                                        </p:tav>
                                        <p:tav tm="100000">
                                          <p:val>
                                            <p:strVal val="ppt_x"/>
                                          </p:val>
                                        </p:tav>
                                      </p:tavLst>
                                    </p:anim>
                                    <p:anim calcmode="lin" valueType="num">
                                      <p:cBhvr additive="base">
                                        <p:cTn id="95" dur="3000"/>
                                        <p:tgtEl>
                                          <p:spTgt spid="13"/>
                                        </p:tgtEl>
                                        <p:attrNameLst>
                                          <p:attrName>ppt_y</p:attrName>
                                        </p:attrNameLst>
                                      </p:cBhvr>
                                      <p:tavLst>
                                        <p:tav tm="0">
                                          <p:val>
                                            <p:strVal val="ppt_y"/>
                                          </p:val>
                                        </p:tav>
                                        <p:tav tm="100000">
                                          <p:val>
                                            <p:strVal val="1+ppt_h/2"/>
                                          </p:val>
                                        </p:tav>
                                      </p:tavLst>
                                    </p:anim>
                                    <p:set>
                                      <p:cBhvr>
                                        <p:cTn id="96" dur="1" fill="hold">
                                          <p:stCondLst>
                                            <p:cond delay="2999"/>
                                          </p:stCondLst>
                                        </p:cTn>
                                        <p:tgtEl>
                                          <p:spTgt spid="13"/>
                                        </p:tgtEl>
                                        <p:attrNameLst>
                                          <p:attrName>style.visibility</p:attrName>
                                        </p:attrNameLst>
                                      </p:cBhvr>
                                      <p:to>
                                        <p:strVal val="hidden"/>
                                      </p:to>
                                    </p:set>
                                  </p:childTnLst>
                                </p:cTn>
                              </p:par>
                              <p:par>
                                <p:cTn id="97" presetID="2" presetClass="exit" presetSubtype="1" fill="hold" grpId="1" nodeType="withEffect">
                                  <p:stCondLst>
                                    <p:cond delay="0"/>
                                  </p:stCondLst>
                                  <p:childTnLst>
                                    <p:anim calcmode="lin" valueType="num">
                                      <p:cBhvr additive="base">
                                        <p:cTn id="98" dur="3000"/>
                                        <p:tgtEl>
                                          <p:spTgt spid="14"/>
                                        </p:tgtEl>
                                        <p:attrNameLst>
                                          <p:attrName>ppt_x</p:attrName>
                                        </p:attrNameLst>
                                      </p:cBhvr>
                                      <p:tavLst>
                                        <p:tav tm="0">
                                          <p:val>
                                            <p:strVal val="ppt_x"/>
                                          </p:val>
                                        </p:tav>
                                        <p:tav tm="100000">
                                          <p:val>
                                            <p:strVal val="ppt_x"/>
                                          </p:val>
                                        </p:tav>
                                      </p:tavLst>
                                    </p:anim>
                                    <p:anim calcmode="lin" valueType="num">
                                      <p:cBhvr additive="base">
                                        <p:cTn id="99" dur="3000"/>
                                        <p:tgtEl>
                                          <p:spTgt spid="14"/>
                                        </p:tgtEl>
                                        <p:attrNameLst>
                                          <p:attrName>ppt_y</p:attrName>
                                        </p:attrNameLst>
                                      </p:cBhvr>
                                      <p:tavLst>
                                        <p:tav tm="0">
                                          <p:val>
                                            <p:strVal val="ppt_y"/>
                                          </p:val>
                                        </p:tav>
                                        <p:tav tm="100000">
                                          <p:val>
                                            <p:strVal val="0-ppt_h/2"/>
                                          </p:val>
                                        </p:tav>
                                      </p:tavLst>
                                    </p:anim>
                                    <p:set>
                                      <p:cBhvr>
                                        <p:cTn id="100" dur="1" fill="hold">
                                          <p:stCondLst>
                                            <p:cond delay="2999"/>
                                          </p:stCondLst>
                                        </p:cTn>
                                        <p:tgtEl>
                                          <p:spTgt spid="14"/>
                                        </p:tgtEl>
                                        <p:attrNameLst>
                                          <p:attrName>style.visibility</p:attrName>
                                        </p:attrNameLst>
                                      </p:cBhvr>
                                      <p:to>
                                        <p:strVal val="hidden"/>
                                      </p:to>
                                    </p:set>
                                  </p:childTnLst>
                                </p:cTn>
                              </p:par>
                              <p:par>
                                <p:cTn id="101" presetID="2" presetClass="exit" presetSubtype="4" fill="hold" grpId="1"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1" nodeType="withEffect">
                                  <p:stCondLst>
                                    <p:cond delay="0"/>
                                  </p:stCondLst>
                                  <p:childTnLst>
                                    <p:anim calcmode="lin" valueType="num">
                                      <p:cBhvr additive="base">
                                        <p:cTn id="106" dur="3000"/>
                                        <p:tgtEl>
                                          <p:spTgt spid="16"/>
                                        </p:tgtEl>
                                        <p:attrNameLst>
                                          <p:attrName>ppt_x</p:attrName>
                                        </p:attrNameLst>
                                      </p:cBhvr>
                                      <p:tavLst>
                                        <p:tav tm="0">
                                          <p:val>
                                            <p:strVal val="ppt_x"/>
                                          </p:val>
                                        </p:tav>
                                        <p:tav tm="100000">
                                          <p:val>
                                            <p:strVal val="ppt_x"/>
                                          </p:val>
                                        </p:tav>
                                      </p:tavLst>
                                    </p:anim>
                                    <p:anim calcmode="lin" valueType="num">
                                      <p:cBhvr additive="base">
                                        <p:cTn id="107" dur="3000"/>
                                        <p:tgtEl>
                                          <p:spTgt spid="16"/>
                                        </p:tgtEl>
                                        <p:attrNameLst>
                                          <p:attrName>ppt_y</p:attrName>
                                        </p:attrNameLst>
                                      </p:cBhvr>
                                      <p:tavLst>
                                        <p:tav tm="0">
                                          <p:val>
                                            <p:strVal val="ppt_y"/>
                                          </p:val>
                                        </p:tav>
                                        <p:tav tm="100000">
                                          <p:val>
                                            <p:strVal val="0-ppt_h/2"/>
                                          </p:val>
                                        </p:tav>
                                      </p:tavLst>
                                    </p:anim>
                                    <p:set>
                                      <p:cBhvr>
                                        <p:cTn id="108" dur="1" fill="hold">
                                          <p:stCondLst>
                                            <p:cond delay="2999"/>
                                          </p:stCondLst>
                                        </p:cTn>
                                        <p:tgtEl>
                                          <p:spTgt spid="16"/>
                                        </p:tgtEl>
                                        <p:attrNameLst>
                                          <p:attrName>style.visibility</p:attrName>
                                        </p:attrNameLst>
                                      </p:cBhvr>
                                      <p:to>
                                        <p:strVal val="hidden"/>
                                      </p:to>
                                    </p:set>
                                  </p:childTnLst>
                                </p:cTn>
                              </p:par>
                              <p:par>
                                <p:cTn id="109" presetID="2" presetClass="exit" presetSubtype="4" fill="hold" grpId="1" nodeType="withEffect">
                                  <p:stCondLst>
                                    <p:cond delay="0"/>
                                  </p:stCondLst>
                                  <p:childTnLst>
                                    <p:anim calcmode="lin" valueType="num">
                                      <p:cBhvr additive="base">
                                        <p:cTn id="110" dur="3000"/>
                                        <p:tgtEl>
                                          <p:spTgt spid="17"/>
                                        </p:tgtEl>
                                        <p:attrNameLst>
                                          <p:attrName>ppt_x</p:attrName>
                                        </p:attrNameLst>
                                      </p:cBhvr>
                                      <p:tavLst>
                                        <p:tav tm="0">
                                          <p:val>
                                            <p:strVal val="ppt_x"/>
                                          </p:val>
                                        </p:tav>
                                        <p:tav tm="100000">
                                          <p:val>
                                            <p:strVal val="ppt_x"/>
                                          </p:val>
                                        </p:tav>
                                      </p:tavLst>
                                    </p:anim>
                                    <p:anim calcmode="lin" valueType="num">
                                      <p:cBhvr additive="base">
                                        <p:cTn id="111" dur="3000"/>
                                        <p:tgtEl>
                                          <p:spTgt spid="17"/>
                                        </p:tgtEl>
                                        <p:attrNameLst>
                                          <p:attrName>ppt_y</p:attrName>
                                        </p:attrNameLst>
                                      </p:cBhvr>
                                      <p:tavLst>
                                        <p:tav tm="0">
                                          <p:val>
                                            <p:strVal val="ppt_y"/>
                                          </p:val>
                                        </p:tav>
                                        <p:tav tm="100000">
                                          <p:val>
                                            <p:strVal val="1+ppt_h/2"/>
                                          </p:val>
                                        </p:tav>
                                      </p:tavLst>
                                    </p:anim>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2/3*#ppt_w"/>
                                          </p:val>
                                        </p:tav>
                                        <p:tav tm="100000">
                                          <p:val>
                                            <p:strVal val="#ppt_w"/>
                                          </p:val>
                                        </p:tav>
                                      </p:tavLst>
                                    </p:anim>
                                    <p:anim calcmode="lin" valueType="num">
                                      <p:cBhvr>
                                        <p:cTn id="116" dur="3000" fill="hold"/>
                                        <p:tgtEl>
                                          <p:spTgt spid="4"/>
                                        </p:tgtEl>
                                        <p:attrNameLst>
                                          <p:attrName>ppt_h</p:attrName>
                                        </p:attrNameLst>
                                      </p:cBhvr>
                                      <p:tavLst>
                                        <p:tav tm="0">
                                          <p:val>
                                            <p:strVal val="2/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3000"/>
                                        <p:tgtEl>
                                          <p:spTgt spid="4"/>
                                        </p:tgtEl>
                                      </p:cBhvr>
                                    </p:animEffect>
                                  </p:childTnLst>
                                </p:cTn>
                              </p:par>
                            </p:childTnLst>
                          </p:cTn>
                        </p:par>
                        <p:par>
                          <p:cTn id="120" fill="hold">
                            <p:stCondLst>
                              <p:cond delay="6000"/>
                            </p:stCondLst>
                            <p:childTnLst>
                              <p:par>
                                <p:cTn id="121" presetID="15" presetClass="entr" presetSubtype="0" fill="hold" grpId="0" nodeType="afterEffect">
                                  <p:stCondLst>
                                    <p:cond delay="0"/>
                                  </p:stCondLst>
                                  <p:childTnLst>
                                    <p:set>
                                      <p:cBhvr>
                                        <p:cTn id="122" dur="1" fill="hold">
                                          <p:stCondLst>
                                            <p:cond delay="0"/>
                                          </p:stCondLst>
                                        </p:cTn>
                                        <p:tgtEl>
                                          <p:spTgt spid="18"/>
                                        </p:tgtEl>
                                        <p:attrNameLst>
                                          <p:attrName>style.visibility</p:attrName>
                                        </p:attrNameLst>
                                      </p:cBhvr>
                                      <p:to>
                                        <p:strVal val="visible"/>
                                      </p:to>
                                    </p:set>
                                    <p:anim calcmode="lin" valueType="num">
                                      <p:cBhvr>
                                        <p:cTn id="123" dur="2000" fill="hold"/>
                                        <p:tgtEl>
                                          <p:spTgt spid="18"/>
                                        </p:tgtEl>
                                        <p:attrNameLst>
                                          <p:attrName>ppt_w</p:attrName>
                                        </p:attrNameLst>
                                      </p:cBhvr>
                                      <p:tavLst>
                                        <p:tav tm="0">
                                          <p:val>
                                            <p:fltVal val="0"/>
                                          </p:val>
                                        </p:tav>
                                        <p:tav tm="100000">
                                          <p:val>
                                            <p:strVal val="#ppt_w"/>
                                          </p:val>
                                        </p:tav>
                                      </p:tavLst>
                                    </p:anim>
                                    <p:anim calcmode="lin" valueType="num">
                                      <p:cBhvr>
                                        <p:cTn id="124" dur="2000" fill="hold"/>
                                        <p:tgtEl>
                                          <p:spTgt spid="18"/>
                                        </p:tgtEl>
                                        <p:attrNameLst>
                                          <p:attrName>ppt_h</p:attrName>
                                        </p:attrNameLst>
                                      </p:cBhvr>
                                      <p:tavLst>
                                        <p:tav tm="0">
                                          <p:val>
                                            <p:fltVal val="0"/>
                                          </p:val>
                                        </p:tav>
                                        <p:tav tm="100000">
                                          <p:val>
                                            <p:strVal val="#ppt_h"/>
                                          </p:val>
                                        </p:tav>
                                      </p:tavLst>
                                    </p:anim>
                                    <p:anim calcmode="lin" valueType="num">
                                      <p:cBhvr>
                                        <p:cTn id="125"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26" dur="2000" fill="hold"/>
                                        <p:tgtEl>
                                          <p:spTgt spid="1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p:bldP spid="1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erelepes.jpg"/>
          <p:cNvPicPr>
            <a:picLocks noGrp="1" noChangeAspect="1"/>
          </p:cNvPicPr>
          <p:nvPr>
            <p:ph idx="1"/>
          </p:nvPr>
        </p:nvPicPr>
        <p:blipFill>
          <a:blip r:embed="rId2"/>
          <a:stretch>
            <a:fillRect/>
          </a:stretch>
        </p:blipFill>
        <p:spPr>
          <a:xfrm>
            <a:off x="0" y="0"/>
            <a:ext cx="9144000" cy="6858000"/>
          </a:xfrm>
        </p:spPr>
      </p:pic>
      <p:sp>
        <p:nvSpPr>
          <p:cNvPr id="5" name="4 Menos"/>
          <p:cNvSpPr/>
          <p:nvPr/>
        </p:nvSpPr>
        <p:spPr>
          <a:xfrm rot="18940252">
            <a:off x="1186023" y="1770738"/>
            <a:ext cx="4556966" cy="752792"/>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3614352">
            <a:off x="3613445" y="1803740"/>
            <a:ext cx="4482383" cy="748600"/>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829755">
            <a:off x="3425159" y="4331752"/>
            <a:ext cx="4612103" cy="766898"/>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3630521">
            <a:off x="866879" y="4312316"/>
            <a:ext cx="4655527" cy="1279871"/>
          </a:xfrm>
          <a:prstGeom prst="mathMinus">
            <a:avLst>
              <a:gd name="adj1" fmla="val 13668"/>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40252">
            <a:off x="971709" y="1485009"/>
            <a:ext cx="4556966" cy="752792"/>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3614352">
            <a:off x="3827757" y="1518012"/>
            <a:ext cx="4482383" cy="748600"/>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29755">
            <a:off x="3686256" y="4565942"/>
            <a:ext cx="4661411" cy="719564"/>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3630521">
            <a:off x="983599" y="4135699"/>
            <a:ext cx="4655527" cy="1208545"/>
          </a:xfrm>
          <a:prstGeom prst="mathMinus">
            <a:avLst>
              <a:gd name="adj1" fmla="val 13668"/>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40252">
            <a:off x="685956" y="1270672"/>
            <a:ext cx="4556966" cy="752792"/>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3614352">
            <a:off x="4113510" y="1303674"/>
            <a:ext cx="4482383" cy="748600"/>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606942" y="4631118"/>
            <a:ext cx="4655527" cy="1155462"/>
          </a:xfrm>
          <a:prstGeom prst="mathMinus">
            <a:avLst>
              <a:gd name="adj1" fmla="val 13668"/>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829755">
            <a:off x="3900572" y="4777171"/>
            <a:ext cx="4661411" cy="719564"/>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830622">
            <a:off x="4054561" y="4978653"/>
            <a:ext cx="4716243" cy="758110"/>
          </a:xfrm>
          <a:prstGeom prst="mathMinus">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3630521">
            <a:off x="392626" y="4845433"/>
            <a:ext cx="4655527" cy="1155463"/>
          </a:xfrm>
          <a:prstGeom prst="mathMinus">
            <a:avLst>
              <a:gd name="adj1" fmla="val 13668"/>
            </a:avLst>
          </a:prstGeom>
          <a:solidFill>
            <a:srgbClr val="FFFF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uadroTexto"/>
          <p:cNvSpPr txBox="1"/>
          <p:nvPr/>
        </p:nvSpPr>
        <p:spPr>
          <a:xfrm>
            <a:off x="6858016" y="5643578"/>
            <a:ext cx="1593770" cy="523220"/>
          </a:xfrm>
          <a:prstGeom prst="rect">
            <a:avLst/>
          </a:prstGeom>
          <a:noFill/>
        </p:spPr>
        <p:txBody>
          <a:bodyPr wrap="none" rtlCol="0">
            <a:spAutoFit/>
          </a:bodyPr>
          <a:lstStyle/>
          <a:p>
            <a:r>
              <a:rPr lang="es-ES_tradnl" sz="2800" dirty="0" err="1" smtClean="0">
                <a:ln>
                  <a:solidFill>
                    <a:srgbClr val="FFFF00"/>
                  </a:solidFill>
                </a:ln>
                <a:solidFill>
                  <a:srgbClr val="FFFF00"/>
                </a:solidFill>
              </a:rPr>
              <a:t>Serelepes</a:t>
            </a:r>
            <a:endParaRPr lang="es-ES" sz="2800" dirty="0">
              <a:ln>
                <a:solidFill>
                  <a:srgbClr val="FFFF00"/>
                </a:solidFill>
              </a:ln>
              <a:solidFill>
                <a:srgbClr val="FFFF00"/>
              </a:solidFill>
            </a:endParaRPr>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8" presetClass="emph" presetSubtype="0" fill="hold" grpId="1"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3"/>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5"/>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8"/>
                                        </p:tgtEl>
                                        <p:attrNameLst>
                                          <p:attrName>r</p:attrName>
                                        </p:attrNameLst>
                                      </p:cBhvr>
                                    </p:animRot>
                                  </p:childTnLst>
                                </p:cTn>
                              </p:par>
                            </p:childTnLst>
                          </p:cTn>
                        </p:par>
                        <p:par>
                          <p:cTn id="78" fill="hold">
                            <p:stCondLst>
                              <p:cond delay="3000"/>
                            </p:stCondLst>
                            <p:childTnLst>
                              <p:par>
                                <p:cTn id="79" presetID="2" presetClass="exit" presetSubtype="6" fill="hold" grpId="2" nodeType="afterEffect">
                                  <p:stCondLst>
                                    <p:cond delay="0"/>
                                  </p:stCondLst>
                                  <p:childTnLst>
                                    <p:anim calcmode="lin" valueType="num">
                                      <p:cBhvr additive="base">
                                        <p:cTn id="80" dur="3000"/>
                                        <p:tgtEl>
                                          <p:spTgt spid="5"/>
                                        </p:tgtEl>
                                        <p:attrNameLst>
                                          <p:attrName>ppt_x</p:attrName>
                                        </p:attrNameLst>
                                      </p:cBhvr>
                                      <p:tavLst>
                                        <p:tav tm="0">
                                          <p:val>
                                            <p:strVal val="ppt_x"/>
                                          </p:val>
                                        </p:tav>
                                        <p:tav tm="100000">
                                          <p:val>
                                            <p:strVal val="1+ppt_w/2"/>
                                          </p:val>
                                        </p:tav>
                                      </p:tavLst>
                                    </p:anim>
                                    <p:anim calcmode="lin" valueType="num">
                                      <p:cBhvr additive="base">
                                        <p:cTn id="81" dur="3000"/>
                                        <p:tgtEl>
                                          <p:spTgt spid="5"/>
                                        </p:tgtEl>
                                        <p:attrNameLst>
                                          <p:attrName>ppt_y</p:attrName>
                                        </p:attrNameLst>
                                      </p:cBhvr>
                                      <p:tavLst>
                                        <p:tav tm="0">
                                          <p:val>
                                            <p:strVal val="ppt_y"/>
                                          </p:val>
                                        </p:tav>
                                        <p:tav tm="100000">
                                          <p:val>
                                            <p:strVal val="1+ppt_h/2"/>
                                          </p:val>
                                        </p:tav>
                                      </p:tavLst>
                                    </p:anim>
                                    <p:set>
                                      <p:cBhvr>
                                        <p:cTn id="82" dur="1" fill="hold">
                                          <p:stCondLst>
                                            <p:cond delay="2999"/>
                                          </p:stCondLst>
                                        </p:cTn>
                                        <p:tgtEl>
                                          <p:spTgt spid="5"/>
                                        </p:tgtEl>
                                        <p:attrNameLst>
                                          <p:attrName>style.visibility</p:attrName>
                                        </p:attrNameLst>
                                      </p:cBhvr>
                                      <p:to>
                                        <p:strVal val="hidden"/>
                                      </p:to>
                                    </p:set>
                                  </p:childTnLst>
                                </p:cTn>
                              </p:par>
                              <p:par>
                                <p:cTn id="83" presetID="2" presetClass="exit" presetSubtype="6" fill="hold" grpId="2" nodeType="withEffect">
                                  <p:stCondLst>
                                    <p:cond delay="0"/>
                                  </p:stCondLst>
                                  <p:childTnLst>
                                    <p:anim calcmode="lin" valueType="num">
                                      <p:cBhvr additive="base">
                                        <p:cTn id="84" dur="3000"/>
                                        <p:tgtEl>
                                          <p:spTgt spid="9"/>
                                        </p:tgtEl>
                                        <p:attrNameLst>
                                          <p:attrName>ppt_x</p:attrName>
                                        </p:attrNameLst>
                                      </p:cBhvr>
                                      <p:tavLst>
                                        <p:tav tm="0">
                                          <p:val>
                                            <p:strVal val="ppt_x"/>
                                          </p:val>
                                        </p:tav>
                                        <p:tav tm="100000">
                                          <p:val>
                                            <p:strVal val="1+ppt_w/2"/>
                                          </p:val>
                                        </p:tav>
                                      </p:tavLst>
                                    </p:anim>
                                    <p:anim calcmode="lin" valueType="num">
                                      <p:cBhvr additive="base">
                                        <p:cTn id="85" dur="3000"/>
                                        <p:tgtEl>
                                          <p:spTgt spid="9"/>
                                        </p:tgtEl>
                                        <p:attrNameLst>
                                          <p:attrName>ppt_y</p:attrName>
                                        </p:attrNameLst>
                                      </p:cBhvr>
                                      <p:tavLst>
                                        <p:tav tm="0">
                                          <p:val>
                                            <p:strVal val="ppt_y"/>
                                          </p:val>
                                        </p:tav>
                                        <p:tav tm="100000">
                                          <p:val>
                                            <p:strVal val="1+ppt_h/2"/>
                                          </p:val>
                                        </p:tav>
                                      </p:tavLst>
                                    </p:anim>
                                    <p:set>
                                      <p:cBhvr>
                                        <p:cTn id="86" dur="1" fill="hold">
                                          <p:stCondLst>
                                            <p:cond delay="2999"/>
                                          </p:stCondLst>
                                        </p:cTn>
                                        <p:tgtEl>
                                          <p:spTgt spid="9"/>
                                        </p:tgtEl>
                                        <p:attrNameLst>
                                          <p:attrName>style.visibility</p:attrName>
                                        </p:attrNameLst>
                                      </p:cBhvr>
                                      <p:to>
                                        <p:strVal val="hidden"/>
                                      </p:to>
                                    </p:set>
                                  </p:childTnLst>
                                </p:cTn>
                              </p:par>
                              <p:par>
                                <p:cTn id="87" presetID="2" presetClass="exit" presetSubtype="6" fill="hold" grpId="2" nodeType="withEffect">
                                  <p:stCondLst>
                                    <p:cond delay="0"/>
                                  </p:stCondLst>
                                  <p:childTnLst>
                                    <p:anim calcmode="lin" valueType="num">
                                      <p:cBhvr additive="base">
                                        <p:cTn id="88" dur="3000"/>
                                        <p:tgtEl>
                                          <p:spTgt spid="13"/>
                                        </p:tgtEl>
                                        <p:attrNameLst>
                                          <p:attrName>ppt_x</p:attrName>
                                        </p:attrNameLst>
                                      </p:cBhvr>
                                      <p:tavLst>
                                        <p:tav tm="0">
                                          <p:val>
                                            <p:strVal val="ppt_x"/>
                                          </p:val>
                                        </p:tav>
                                        <p:tav tm="100000">
                                          <p:val>
                                            <p:strVal val="1+ppt_w/2"/>
                                          </p:val>
                                        </p:tav>
                                      </p:tavLst>
                                    </p:anim>
                                    <p:anim calcmode="lin" valueType="num">
                                      <p:cBhvr additive="base">
                                        <p:cTn id="89" dur="3000"/>
                                        <p:tgtEl>
                                          <p:spTgt spid="13"/>
                                        </p:tgtEl>
                                        <p:attrNameLst>
                                          <p:attrName>ppt_y</p:attrName>
                                        </p:attrNameLst>
                                      </p:cBhvr>
                                      <p:tavLst>
                                        <p:tav tm="0">
                                          <p:val>
                                            <p:strVal val="ppt_y"/>
                                          </p:val>
                                        </p:tav>
                                        <p:tav tm="100000">
                                          <p:val>
                                            <p:strVal val="1+ppt_h/2"/>
                                          </p:val>
                                        </p:tav>
                                      </p:tavLst>
                                    </p:anim>
                                    <p:set>
                                      <p:cBhvr>
                                        <p:cTn id="90" dur="1" fill="hold">
                                          <p:stCondLst>
                                            <p:cond delay="2999"/>
                                          </p:stCondLst>
                                        </p:cTn>
                                        <p:tgtEl>
                                          <p:spTgt spid="13"/>
                                        </p:tgtEl>
                                        <p:attrNameLst>
                                          <p:attrName>style.visibility</p:attrName>
                                        </p:attrNameLst>
                                      </p:cBhvr>
                                      <p:to>
                                        <p:strVal val="hidden"/>
                                      </p:to>
                                    </p:set>
                                  </p:childTnLst>
                                </p:cTn>
                              </p:par>
                              <p:par>
                                <p:cTn id="91" presetID="2" presetClass="exit" presetSubtype="12" fill="hold" grpId="2" nodeType="withEffect">
                                  <p:stCondLst>
                                    <p:cond delay="0"/>
                                  </p:stCondLst>
                                  <p:childTnLst>
                                    <p:anim calcmode="lin" valueType="num">
                                      <p:cBhvr additive="base">
                                        <p:cTn id="92" dur="3000"/>
                                        <p:tgtEl>
                                          <p:spTgt spid="6"/>
                                        </p:tgtEl>
                                        <p:attrNameLst>
                                          <p:attrName>ppt_x</p:attrName>
                                        </p:attrNameLst>
                                      </p:cBhvr>
                                      <p:tavLst>
                                        <p:tav tm="0">
                                          <p:val>
                                            <p:strVal val="ppt_x"/>
                                          </p:val>
                                        </p:tav>
                                        <p:tav tm="100000">
                                          <p:val>
                                            <p:strVal val="0-ppt_w/2"/>
                                          </p:val>
                                        </p:tav>
                                      </p:tavLst>
                                    </p:anim>
                                    <p:anim calcmode="lin" valueType="num">
                                      <p:cBhvr additive="base">
                                        <p:cTn id="93" dur="3000"/>
                                        <p:tgtEl>
                                          <p:spTgt spid="6"/>
                                        </p:tgtEl>
                                        <p:attrNameLst>
                                          <p:attrName>ppt_y</p:attrName>
                                        </p:attrNameLst>
                                      </p:cBhvr>
                                      <p:tavLst>
                                        <p:tav tm="0">
                                          <p:val>
                                            <p:strVal val="ppt_y"/>
                                          </p:val>
                                        </p:tav>
                                        <p:tav tm="100000">
                                          <p:val>
                                            <p:strVal val="1+ppt_h/2"/>
                                          </p:val>
                                        </p:tav>
                                      </p:tavLst>
                                    </p:anim>
                                    <p:set>
                                      <p:cBhvr>
                                        <p:cTn id="94" dur="1" fill="hold">
                                          <p:stCondLst>
                                            <p:cond delay="2999"/>
                                          </p:stCondLst>
                                        </p:cTn>
                                        <p:tgtEl>
                                          <p:spTgt spid="6"/>
                                        </p:tgtEl>
                                        <p:attrNameLst>
                                          <p:attrName>style.visibility</p:attrName>
                                        </p:attrNameLst>
                                      </p:cBhvr>
                                      <p:to>
                                        <p:strVal val="hidden"/>
                                      </p:to>
                                    </p:set>
                                  </p:childTnLst>
                                </p:cTn>
                              </p:par>
                              <p:par>
                                <p:cTn id="95" presetID="2" presetClass="exit" presetSubtype="12" fill="hold" grpId="2" nodeType="withEffect">
                                  <p:stCondLst>
                                    <p:cond delay="0"/>
                                  </p:stCondLst>
                                  <p:childTnLst>
                                    <p:anim calcmode="lin" valueType="num">
                                      <p:cBhvr additive="base">
                                        <p:cTn id="96" dur="3000"/>
                                        <p:tgtEl>
                                          <p:spTgt spid="10"/>
                                        </p:tgtEl>
                                        <p:attrNameLst>
                                          <p:attrName>ppt_x</p:attrName>
                                        </p:attrNameLst>
                                      </p:cBhvr>
                                      <p:tavLst>
                                        <p:tav tm="0">
                                          <p:val>
                                            <p:strVal val="ppt_x"/>
                                          </p:val>
                                        </p:tav>
                                        <p:tav tm="100000">
                                          <p:val>
                                            <p:strVal val="0-ppt_w/2"/>
                                          </p:val>
                                        </p:tav>
                                      </p:tavLst>
                                    </p:anim>
                                    <p:anim calcmode="lin" valueType="num">
                                      <p:cBhvr additive="base">
                                        <p:cTn id="97" dur="3000"/>
                                        <p:tgtEl>
                                          <p:spTgt spid="10"/>
                                        </p:tgtEl>
                                        <p:attrNameLst>
                                          <p:attrName>ppt_y</p:attrName>
                                        </p:attrNameLst>
                                      </p:cBhvr>
                                      <p:tavLst>
                                        <p:tav tm="0">
                                          <p:val>
                                            <p:strVal val="ppt_y"/>
                                          </p:val>
                                        </p:tav>
                                        <p:tav tm="100000">
                                          <p:val>
                                            <p:strVal val="1+ppt_h/2"/>
                                          </p:val>
                                        </p:tav>
                                      </p:tavLst>
                                    </p:anim>
                                    <p:set>
                                      <p:cBhvr>
                                        <p:cTn id="98" dur="1" fill="hold">
                                          <p:stCondLst>
                                            <p:cond delay="2999"/>
                                          </p:stCondLst>
                                        </p:cTn>
                                        <p:tgtEl>
                                          <p:spTgt spid="10"/>
                                        </p:tgtEl>
                                        <p:attrNameLst>
                                          <p:attrName>style.visibility</p:attrName>
                                        </p:attrNameLst>
                                      </p:cBhvr>
                                      <p:to>
                                        <p:strVal val="hidden"/>
                                      </p:to>
                                    </p:set>
                                  </p:childTnLst>
                                </p:cTn>
                              </p:par>
                              <p:par>
                                <p:cTn id="99" presetID="2" presetClass="exit" presetSubtype="12" fill="hold" grpId="2" nodeType="withEffect">
                                  <p:stCondLst>
                                    <p:cond delay="0"/>
                                  </p:stCondLst>
                                  <p:childTnLst>
                                    <p:anim calcmode="lin" valueType="num">
                                      <p:cBhvr additive="base">
                                        <p:cTn id="100" dur="3000"/>
                                        <p:tgtEl>
                                          <p:spTgt spid="14"/>
                                        </p:tgtEl>
                                        <p:attrNameLst>
                                          <p:attrName>ppt_x</p:attrName>
                                        </p:attrNameLst>
                                      </p:cBhvr>
                                      <p:tavLst>
                                        <p:tav tm="0">
                                          <p:val>
                                            <p:strVal val="ppt_x"/>
                                          </p:val>
                                        </p:tav>
                                        <p:tav tm="100000">
                                          <p:val>
                                            <p:strVal val="0-ppt_w/2"/>
                                          </p:val>
                                        </p:tav>
                                      </p:tavLst>
                                    </p:anim>
                                    <p:anim calcmode="lin" valueType="num">
                                      <p:cBhvr additive="base">
                                        <p:cTn id="101" dur="3000"/>
                                        <p:tgtEl>
                                          <p:spTgt spid="14"/>
                                        </p:tgtEl>
                                        <p:attrNameLst>
                                          <p:attrName>ppt_y</p:attrName>
                                        </p:attrNameLst>
                                      </p:cBhvr>
                                      <p:tavLst>
                                        <p:tav tm="0">
                                          <p:val>
                                            <p:strVal val="ppt_y"/>
                                          </p:val>
                                        </p:tav>
                                        <p:tav tm="100000">
                                          <p:val>
                                            <p:strVal val="1+ppt_h/2"/>
                                          </p:val>
                                        </p:tav>
                                      </p:tavLst>
                                    </p:anim>
                                    <p:set>
                                      <p:cBhvr>
                                        <p:cTn id="102" dur="1" fill="hold">
                                          <p:stCondLst>
                                            <p:cond delay="2999"/>
                                          </p:stCondLst>
                                        </p:cTn>
                                        <p:tgtEl>
                                          <p:spTgt spid="14"/>
                                        </p:tgtEl>
                                        <p:attrNameLst>
                                          <p:attrName>style.visibility</p:attrName>
                                        </p:attrNameLst>
                                      </p:cBhvr>
                                      <p:to>
                                        <p:strVal val="hidden"/>
                                      </p:to>
                                    </p:set>
                                  </p:childTnLst>
                                </p:cTn>
                              </p:par>
                              <p:par>
                                <p:cTn id="103" presetID="2" presetClass="exit" presetSubtype="9" fill="hold" grpId="2" nodeType="withEffect">
                                  <p:stCondLst>
                                    <p:cond delay="0"/>
                                  </p:stCondLst>
                                  <p:childTnLst>
                                    <p:anim calcmode="lin" valueType="num">
                                      <p:cBhvr additive="base">
                                        <p:cTn id="104" dur="3000"/>
                                        <p:tgtEl>
                                          <p:spTgt spid="7"/>
                                        </p:tgtEl>
                                        <p:attrNameLst>
                                          <p:attrName>ppt_x</p:attrName>
                                        </p:attrNameLst>
                                      </p:cBhvr>
                                      <p:tavLst>
                                        <p:tav tm="0">
                                          <p:val>
                                            <p:strVal val="ppt_x"/>
                                          </p:val>
                                        </p:tav>
                                        <p:tav tm="100000">
                                          <p:val>
                                            <p:strVal val="0-ppt_w/2"/>
                                          </p:val>
                                        </p:tav>
                                      </p:tavLst>
                                    </p:anim>
                                    <p:anim calcmode="lin" valueType="num">
                                      <p:cBhvr additive="base">
                                        <p:cTn id="105" dur="3000"/>
                                        <p:tgtEl>
                                          <p:spTgt spid="7"/>
                                        </p:tgtEl>
                                        <p:attrNameLst>
                                          <p:attrName>ppt_y</p:attrName>
                                        </p:attrNameLst>
                                      </p:cBhvr>
                                      <p:tavLst>
                                        <p:tav tm="0">
                                          <p:val>
                                            <p:strVal val="ppt_y"/>
                                          </p:val>
                                        </p:tav>
                                        <p:tav tm="100000">
                                          <p:val>
                                            <p:strVal val="0-ppt_h/2"/>
                                          </p:val>
                                        </p:tav>
                                      </p:tavLst>
                                    </p:anim>
                                    <p:set>
                                      <p:cBhvr>
                                        <p:cTn id="106" dur="1" fill="hold">
                                          <p:stCondLst>
                                            <p:cond delay="2999"/>
                                          </p:stCondLst>
                                        </p:cTn>
                                        <p:tgtEl>
                                          <p:spTgt spid="7"/>
                                        </p:tgtEl>
                                        <p:attrNameLst>
                                          <p:attrName>style.visibility</p:attrName>
                                        </p:attrNameLst>
                                      </p:cBhvr>
                                      <p:to>
                                        <p:strVal val="hidden"/>
                                      </p:to>
                                    </p:set>
                                  </p:childTnLst>
                                </p:cTn>
                              </p:par>
                              <p:par>
                                <p:cTn id="107" presetID="2" presetClass="exit" presetSubtype="9" fill="hold" grpId="2" nodeType="withEffect">
                                  <p:stCondLst>
                                    <p:cond delay="0"/>
                                  </p:stCondLst>
                                  <p:childTnLst>
                                    <p:anim calcmode="lin" valueType="num">
                                      <p:cBhvr additive="base">
                                        <p:cTn id="108" dur="3000"/>
                                        <p:tgtEl>
                                          <p:spTgt spid="11"/>
                                        </p:tgtEl>
                                        <p:attrNameLst>
                                          <p:attrName>ppt_x</p:attrName>
                                        </p:attrNameLst>
                                      </p:cBhvr>
                                      <p:tavLst>
                                        <p:tav tm="0">
                                          <p:val>
                                            <p:strVal val="ppt_x"/>
                                          </p:val>
                                        </p:tav>
                                        <p:tav tm="100000">
                                          <p:val>
                                            <p:strVal val="0-ppt_w/2"/>
                                          </p:val>
                                        </p:tav>
                                      </p:tavLst>
                                    </p:anim>
                                    <p:anim calcmode="lin" valueType="num">
                                      <p:cBhvr additive="base">
                                        <p:cTn id="109" dur="3000"/>
                                        <p:tgtEl>
                                          <p:spTgt spid="11"/>
                                        </p:tgtEl>
                                        <p:attrNameLst>
                                          <p:attrName>ppt_y</p:attrName>
                                        </p:attrNameLst>
                                      </p:cBhvr>
                                      <p:tavLst>
                                        <p:tav tm="0">
                                          <p:val>
                                            <p:strVal val="ppt_y"/>
                                          </p:val>
                                        </p:tav>
                                        <p:tav tm="100000">
                                          <p:val>
                                            <p:strVal val="0-ppt_h/2"/>
                                          </p:val>
                                        </p:tav>
                                      </p:tavLst>
                                    </p:anim>
                                    <p:set>
                                      <p:cBhvr>
                                        <p:cTn id="110" dur="1" fill="hold">
                                          <p:stCondLst>
                                            <p:cond delay="2999"/>
                                          </p:stCondLst>
                                        </p:cTn>
                                        <p:tgtEl>
                                          <p:spTgt spid="11"/>
                                        </p:tgtEl>
                                        <p:attrNameLst>
                                          <p:attrName>style.visibility</p:attrName>
                                        </p:attrNameLst>
                                      </p:cBhvr>
                                      <p:to>
                                        <p:strVal val="hidden"/>
                                      </p:to>
                                    </p:set>
                                  </p:childTnLst>
                                </p:cTn>
                              </p:par>
                              <p:par>
                                <p:cTn id="111" presetID="2" presetClass="exit" presetSubtype="9" fill="hold" grpId="2" nodeType="withEffect">
                                  <p:stCondLst>
                                    <p:cond delay="0"/>
                                  </p:stCondLst>
                                  <p:childTnLst>
                                    <p:anim calcmode="lin" valueType="num">
                                      <p:cBhvr additive="base">
                                        <p:cTn id="112" dur="3000"/>
                                        <p:tgtEl>
                                          <p:spTgt spid="16"/>
                                        </p:tgtEl>
                                        <p:attrNameLst>
                                          <p:attrName>ppt_x</p:attrName>
                                        </p:attrNameLst>
                                      </p:cBhvr>
                                      <p:tavLst>
                                        <p:tav tm="0">
                                          <p:val>
                                            <p:strVal val="ppt_x"/>
                                          </p:val>
                                        </p:tav>
                                        <p:tav tm="100000">
                                          <p:val>
                                            <p:strVal val="0-ppt_w/2"/>
                                          </p:val>
                                        </p:tav>
                                      </p:tavLst>
                                    </p:anim>
                                    <p:anim calcmode="lin" valueType="num">
                                      <p:cBhvr additive="base">
                                        <p:cTn id="113" dur="3000"/>
                                        <p:tgtEl>
                                          <p:spTgt spid="16"/>
                                        </p:tgtEl>
                                        <p:attrNameLst>
                                          <p:attrName>ppt_y</p:attrName>
                                        </p:attrNameLst>
                                      </p:cBhvr>
                                      <p:tavLst>
                                        <p:tav tm="0">
                                          <p:val>
                                            <p:strVal val="ppt_y"/>
                                          </p:val>
                                        </p:tav>
                                        <p:tav tm="100000">
                                          <p:val>
                                            <p:strVal val="0-ppt_h/2"/>
                                          </p:val>
                                        </p:tav>
                                      </p:tavLst>
                                    </p:anim>
                                    <p:set>
                                      <p:cBhvr>
                                        <p:cTn id="114" dur="1" fill="hold">
                                          <p:stCondLst>
                                            <p:cond delay="2999"/>
                                          </p:stCondLst>
                                        </p:cTn>
                                        <p:tgtEl>
                                          <p:spTgt spid="16"/>
                                        </p:tgtEl>
                                        <p:attrNameLst>
                                          <p:attrName>style.visibility</p:attrName>
                                        </p:attrNameLst>
                                      </p:cBhvr>
                                      <p:to>
                                        <p:strVal val="hidden"/>
                                      </p:to>
                                    </p:set>
                                  </p:childTnLst>
                                </p:cTn>
                              </p:par>
                              <p:par>
                                <p:cTn id="115" presetID="2" presetClass="exit" presetSubtype="9" fill="hold" grpId="2" nodeType="withEffect">
                                  <p:stCondLst>
                                    <p:cond delay="0"/>
                                  </p:stCondLst>
                                  <p:childTnLst>
                                    <p:anim calcmode="lin" valueType="num">
                                      <p:cBhvr additive="base">
                                        <p:cTn id="116" dur="3000"/>
                                        <p:tgtEl>
                                          <p:spTgt spid="17"/>
                                        </p:tgtEl>
                                        <p:attrNameLst>
                                          <p:attrName>ppt_x</p:attrName>
                                        </p:attrNameLst>
                                      </p:cBhvr>
                                      <p:tavLst>
                                        <p:tav tm="0">
                                          <p:val>
                                            <p:strVal val="ppt_x"/>
                                          </p:val>
                                        </p:tav>
                                        <p:tav tm="100000">
                                          <p:val>
                                            <p:strVal val="0-ppt_w/2"/>
                                          </p:val>
                                        </p:tav>
                                      </p:tavLst>
                                    </p:anim>
                                    <p:anim calcmode="lin" valueType="num">
                                      <p:cBhvr additive="base">
                                        <p:cTn id="117" dur="3000"/>
                                        <p:tgtEl>
                                          <p:spTgt spid="17"/>
                                        </p:tgtEl>
                                        <p:attrNameLst>
                                          <p:attrName>ppt_y</p:attrName>
                                        </p:attrNameLst>
                                      </p:cBhvr>
                                      <p:tavLst>
                                        <p:tav tm="0">
                                          <p:val>
                                            <p:strVal val="ppt_y"/>
                                          </p:val>
                                        </p:tav>
                                        <p:tav tm="100000">
                                          <p:val>
                                            <p:strVal val="0-ppt_h/2"/>
                                          </p:val>
                                        </p:tav>
                                      </p:tavLst>
                                    </p:anim>
                                    <p:set>
                                      <p:cBhvr>
                                        <p:cTn id="118" dur="1" fill="hold">
                                          <p:stCondLst>
                                            <p:cond delay="2999"/>
                                          </p:stCondLst>
                                        </p:cTn>
                                        <p:tgtEl>
                                          <p:spTgt spid="17"/>
                                        </p:tgtEl>
                                        <p:attrNameLst>
                                          <p:attrName>style.visibility</p:attrName>
                                        </p:attrNameLst>
                                      </p:cBhvr>
                                      <p:to>
                                        <p:strVal val="hidden"/>
                                      </p:to>
                                    </p:set>
                                  </p:childTnLst>
                                </p:cTn>
                              </p:par>
                              <p:par>
                                <p:cTn id="119" presetID="2" presetClass="exit" presetSubtype="3" fill="hold" grpId="2" nodeType="withEffect">
                                  <p:stCondLst>
                                    <p:cond delay="0"/>
                                  </p:stCondLst>
                                  <p:childTnLst>
                                    <p:anim calcmode="lin" valueType="num">
                                      <p:cBhvr additive="base">
                                        <p:cTn id="120" dur="3000"/>
                                        <p:tgtEl>
                                          <p:spTgt spid="8"/>
                                        </p:tgtEl>
                                        <p:attrNameLst>
                                          <p:attrName>ppt_x</p:attrName>
                                        </p:attrNameLst>
                                      </p:cBhvr>
                                      <p:tavLst>
                                        <p:tav tm="0">
                                          <p:val>
                                            <p:strVal val="ppt_x"/>
                                          </p:val>
                                        </p:tav>
                                        <p:tav tm="100000">
                                          <p:val>
                                            <p:strVal val="1+ppt_w/2"/>
                                          </p:val>
                                        </p:tav>
                                      </p:tavLst>
                                    </p:anim>
                                    <p:anim calcmode="lin" valueType="num">
                                      <p:cBhvr additive="base">
                                        <p:cTn id="121" dur="3000"/>
                                        <p:tgtEl>
                                          <p:spTgt spid="8"/>
                                        </p:tgtEl>
                                        <p:attrNameLst>
                                          <p:attrName>ppt_y</p:attrName>
                                        </p:attrNameLst>
                                      </p:cBhvr>
                                      <p:tavLst>
                                        <p:tav tm="0">
                                          <p:val>
                                            <p:strVal val="ppt_y"/>
                                          </p:val>
                                        </p:tav>
                                        <p:tav tm="100000">
                                          <p:val>
                                            <p:strVal val="0-ppt_h/2"/>
                                          </p:val>
                                        </p:tav>
                                      </p:tavLst>
                                    </p:anim>
                                    <p:set>
                                      <p:cBhvr>
                                        <p:cTn id="122" dur="1" fill="hold">
                                          <p:stCondLst>
                                            <p:cond delay="2999"/>
                                          </p:stCondLst>
                                        </p:cTn>
                                        <p:tgtEl>
                                          <p:spTgt spid="8"/>
                                        </p:tgtEl>
                                        <p:attrNameLst>
                                          <p:attrName>style.visibility</p:attrName>
                                        </p:attrNameLst>
                                      </p:cBhvr>
                                      <p:to>
                                        <p:strVal val="hidden"/>
                                      </p:to>
                                    </p:set>
                                  </p:childTnLst>
                                </p:cTn>
                              </p:par>
                              <p:par>
                                <p:cTn id="123" presetID="2" presetClass="exit" presetSubtype="3" fill="hold" grpId="2" nodeType="withEffect">
                                  <p:stCondLst>
                                    <p:cond delay="0"/>
                                  </p:stCondLst>
                                  <p:childTnLst>
                                    <p:anim calcmode="lin" valueType="num">
                                      <p:cBhvr additive="base">
                                        <p:cTn id="124" dur="3000"/>
                                        <p:tgtEl>
                                          <p:spTgt spid="15"/>
                                        </p:tgtEl>
                                        <p:attrNameLst>
                                          <p:attrName>ppt_x</p:attrName>
                                        </p:attrNameLst>
                                      </p:cBhvr>
                                      <p:tavLst>
                                        <p:tav tm="0">
                                          <p:val>
                                            <p:strVal val="ppt_x"/>
                                          </p:val>
                                        </p:tav>
                                        <p:tav tm="100000">
                                          <p:val>
                                            <p:strVal val="1+ppt_w/2"/>
                                          </p:val>
                                        </p:tav>
                                      </p:tavLst>
                                    </p:anim>
                                    <p:anim calcmode="lin" valueType="num">
                                      <p:cBhvr additive="base">
                                        <p:cTn id="125" dur="3000"/>
                                        <p:tgtEl>
                                          <p:spTgt spid="15"/>
                                        </p:tgtEl>
                                        <p:attrNameLst>
                                          <p:attrName>ppt_y</p:attrName>
                                        </p:attrNameLst>
                                      </p:cBhvr>
                                      <p:tavLst>
                                        <p:tav tm="0">
                                          <p:val>
                                            <p:strVal val="ppt_y"/>
                                          </p:val>
                                        </p:tav>
                                        <p:tav tm="100000">
                                          <p:val>
                                            <p:strVal val="0-ppt_h/2"/>
                                          </p:val>
                                        </p:tav>
                                      </p:tavLst>
                                    </p:anim>
                                    <p:set>
                                      <p:cBhvr>
                                        <p:cTn id="126" dur="1" fill="hold">
                                          <p:stCondLst>
                                            <p:cond delay="2999"/>
                                          </p:stCondLst>
                                        </p:cTn>
                                        <p:tgtEl>
                                          <p:spTgt spid="15"/>
                                        </p:tgtEl>
                                        <p:attrNameLst>
                                          <p:attrName>style.visibility</p:attrName>
                                        </p:attrNameLst>
                                      </p:cBhvr>
                                      <p:to>
                                        <p:strVal val="hidden"/>
                                      </p:to>
                                    </p:set>
                                  </p:childTnLst>
                                </p:cTn>
                              </p:par>
                              <p:par>
                                <p:cTn id="127" presetID="2" presetClass="exit" presetSubtype="3" fill="hold" grpId="2" nodeType="withEffect">
                                  <p:stCondLst>
                                    <p:cond delay="0"/>
                                  </p:stCondLst>
                                  <p:childTnLst>
                                    <p:anim calcmode="lin" valueType="num">
                                      <p:cBhvr additive="base">
                                        <p:cTn id="128" dur="3000"/>
                                        <p:tgtEl>
                                          <p:spTgt spid="18"/>
                                        </p:tgtEl>
                                        <p:attrNameLst>
                                          <p:attrName>ppt_x</p:attrName>
                                        </p:attrNameLst>
                                      </p:cBhvr>
                                      <p:tavLst>
                                        <p:tav tm="0">
                                          <p:val>
                                            <p:strVal val="ppt_x"/>
                                          </p:val>
                                        </p:tav>
                                        <p:tav tm="100000">
                                          <p:val>
                                            <p:strVal val="1+ppt_w/2"/>
                                          </p:val>
                                        </p:tav>
                                      </p:tavLst>
                                    </p:anim>
                                    <p:anim calcmode="lin" valueType="num">
                                      <p:cBhvr additive="base">
                                        <p:cTn id="129" dur="3000"/>
                                        <p:tgtEl>
                                          <p:spTgt spid="18"/>
                                        </p:tgtEl>
                                        <p:attrNameLst>
                                          <p:attrName>ppt_y</p:attrName>
                                        </p:attrNameLst>
                                      </p:cBhvr>
                                      <p:tavLst>
                                        <p:tav tm="0">
                                          <p:val>
                                            <p:strVal val="ppt_y"/>
                                          </p:val>
                                        </p:tav>
                                        <p:tav tm="100000">
                                          <p:val>
                                            <p:strVal val="0-ppt_h/2"/>
                                          </p:val>
                                        </p:tav>
                                      </p:tavLst>
                                    </p:anim>
                                    <p:set>
                                      <p:cBhvr>
                                        <p:cTn id="130" dur="1" fill="hold">
                                          <p:stCondLst>
                                            <p:cond delay="2999"/>
                                          </p:stCondLst>
                                        </p:cTn>
                                        <p:tgtEl>
                                          <p:spTgt spid="18"/>
                                        </p:tgtEl>
                                        <p:attrNameLst>
                                          <p:attrName>style.visibility</p:attrName>
                                        </p:attrNameLst>
                                      </p:cBhvr>
                                      <p:to>
                                        <p:strVal val="hidden"/>
                                      </p:to>
                                    </p:set>
                                  </p:childTnLst>
                                </p:cTn>
                              </p:par>
                              <p:par>
                                <p:cTn id="131" presetID="2" presetClass="exit" presetSubtype="3" fill="hold" grpId="2" nodeType="withEffect">
                                  <p:stCondLst>
                                    <p:cond delay="0"/>
                                  </p:stCondLst>
                                  <p:childTnLst>
                                    <p:anim calcmode="lin" valueType="num">
                                      <p:cBhvr additive="base">
                                        <p:cTn id="132" dur="3000"/>
                                        <p:tgtEl>
                                          <p:spTgt spid="12"/>
                                        </p:tgtEl>
                                        <p:attrNameLst>
                                          <p:attrName>ppt_x</p:attrName>
                                        </p:attrNameLst>
                                      </p:cBhvr>
                                      <p:tavLst>
                                        <p:tav tm="0">
                                          <p:val>
                                            <p:strVal val="ppt_x"/>
                                          </p:val>
                                        </p:tav>
                                        <p:tav tm="100000">
                                          <p:val>
                                            <p:strVal val="1+ppt_w/2"/>
                                          </p:val>
                                        </p:tav>
                                      </p:tavLst>
                                    </p:anim>
                                    <p:anim calcmode="lin" valueType="num">
                                      <p:cBhvr additive="base">
                                        <p:cTn id="133" dur="3000"/>
                                        <p:tgtEl>
                                          <p:spTgt spid="12"/>
                                        </p:tgtEl>
                                        <p:attrNameLst>
                                          <p:attrName>ppt_y</p:attrName>
                                        </p:attrNameLst>
                                      </p:cBhvr>
                                      <p:tavLst>
                                        <p:tav tm="0">
                                          <p:val>
                                            <p:strVal val="ppt_y"/>
                                          </p:val>
                                        </p:tav>
                                        <p:tav tm="100000">
                                          <p:val>
                                            <p:strVal val="0-ppt_h/2"/>
                                          </p:val>
                                        </p:tav>
                                      </p:tavLst>
                                    </p:anim>
                                    <p:set>
                                      <p:cBhvr>
                                        <p:cTn id="134" dur="1" fill="hold">
                                          <p:stCondLst>
                                            <p:cond delay="2999"/>
                                          </p:stCondLst>
                                        </p:cTn>
                                        <p:tgtEl>
                                          <p:spTgt spid="12"/>
                                        </p:tgtEl>
                                        <p:attrNameLst>
                                          <p:attrName>style.visibility</p:attrName>
                                        </p:attrNameLst>
                                      </p:cBhvr>
                                      <p:to>
                                        <p:strVal val="hidden"/>
                                      </p:to>
                                    </p:set>
                                  </p:childTnLst>
                                </p:cTn>
                              </p:par>
                              <p:par>
                                <p:cTn id="135" presetID="23" presetClass="entr" presetSubtype="272" fill="hold" nodeType="withEffect">
                                  <p:stCondLst>
                                    <p:cond delay="0"/>
                                  </p:stCondLst>
                                  <p:childTnLst>
                                    <p:set>
                                      <p:cBhvr>
                                        <p:cTn id="136" dur="1" fill="hold">
                                          <p:stCondLst>
                                            <p:cond delay="0"/>
                                          </p:stCondLst>
                                        </p:cTn>
                                        <p:tgtEl>
                                          <p:spTgt spid="4"/>
                                        </p:tgtEl>
                                        <p:attrNameLst>
                                          <p:attrName>style.visibility</p:attrName>
                                        </p:attrNameLst>
                                      </p:cBhvr>
                                      <p:to>
                                        <p:strVal val="visible"/>
                                      </p:to>
                                    </p:set>
                                    <p:anim calcmode="lin" valueType="num">
                                      <p:cBhvr>
                                        <p:cTn id="137" dur="3000" fill="hold"/>
                                        <p:tgtEl>
                                          <p:spTgt spid="4"/>
                                        </p:tgtEl>
                                        <p:attrNameLst>
                                          <p:attrName>ppt_w</p:attrName>
                                        </p:attrNameLst>
                                      </p:cBhvr>
                                      <p:tavLst>
                                        <p:tav tm="0">
                                          <p:val>
                                            <p:strVal val="2/3*#ppt_w"/>
                                          </p:val>
                                        </p:tav>
                                        <p:tav tm="100000">
                                          <p:val>
                                            <p:strVal val="#ppt_w"/>
                                          </p:val>
                                        </p:tav>
                                      </p:tavLst>
                                    </p:anim>
                                    <p:anim calcmode="lin" valueType="num">
                                      <p:cBhvr>
                                        <p:cTn id="138" dur="3000" fill="hold"/>
                                        <p:tgtEl>
                                          <p:spTgt spid="4"/>
                                        </p:tgtEl>
                                        <p:attrNameLst>
                                          <p:attrName>ppt_h</p:attrName>
                                        </p:attrNameLst>
                                      </p:cBhvr>
                                      <p:tavLst>
                                        <p:tav tm="0">
                                          <p:val>
                                            <p:strVal val="2/3*#ppt_h"/>
                                          </p:val>
                                        </p:tav>
                                        <p:tav tm="100000">
                                          <p:val>
                                            <p:strVal val="#ppt_h"/>
                                          </p:val>
                                        </p:tav>
                                      </p:tavLst>
                                    </p:anim>
                                  </p:childTnLst>
                                </p:cTn>
                              </p:par>
                              <p:par>
                                <p:cTn id="139" presetID="8" presetClass="entr" presetSubtype="32" fill="hold" nodeType="withEffect">
                                  <p:stCondLst>
                                    <p:cond delay="0"/>
                                  </p:stCondLst>
                                  <p:childTnLst>
                                    <p:set>
                                      <p:cBhvr>
                                        <p:cTn id="140" dur="1" fill="hold">
                                          <p:stCondLst>
                                            <p:cond delay="0"/>
                                          </p:stCondLst>
                                        </p:cTn>
                                        <p:tgtEl>
                                          <p:spTgt spid="4"/>
                                        </p:tgtEl>
                                        <p:attrNameLst>
                                          <p:attrName>style.visibility</p:attrName>
                                        </p:attrNameLst>
                                      </p:cBhvr>
                                      <p:to>
                                        <p:strVal val="visible"/>
                                      </p:to>
                                    </p:set>
                                    <p:animEffect transition="in" filter="diamond(out)">
                                      <p:cBhvr>
                                        <p:cTn id="141" dur="3000"/>
                                        <p:tgtEl>
                                          <p:spTgt spid="4"/>
                                        </p:tgtEl>
                                      </p:cBhvr>
                                    </p:animEffect>
                                  </p:childTnLst>
                                </p:cTn>
                              </p:par>
                            </p:childTnLst>
                          </p:cTn>
                        </p:par>
                        <p:par>
                          <p:cTn id="142" fill="hold">
                            <p:stCondLst>
                              <p:cond delay="6000"/>
                            </p:stCondLst>
                            <p:childTnLst>
                              <p:par>
                                <p:cTn id="143" presetID="15" presetClass="entr" presetSubtype="0" fill="hold" nodeType="afterEffect">
                                  <p:stCondLst>
                                    <p:cond delay="0"/>
                                  </p:stCondLst>
                                  <p:childTnLst>
                                    <p:set>
                                      <p:cBhvr>
                                        <p:cTn id="144" dur="1" fill="hold">
                                          <p:stCondLst>
                                            <p:cond delay="0"/>
                                          </p:stCondLst>
                                        </p:cTn>
                                        <p:tgtEl>
                                          <p:spTgt spid="20">
                                            <p:txEl>
                                              <p:pRg st="0" end="0"/>
                                            </p:txEl>
                                          </p:spTgt>
                                        </p:tgtEl>
                                        <p:attrNameLst>
                                          <p:attrName>style.visibility</p:attrName>
                                        </p:attrNameLst>
                                      </p:cBhvr>
                                      <p:to>
                                        <p:strVal val="visible"/>
                                      </p:to>
                                    </p:set>
                                    <p:anim calcmode="lin" valueType="num">
                                      <p:cBhvr>
                                        <p:cTn id="145" dur="1000" fill="hold"/>
                                        <p:tgtEl>
                                          <p:spTgt spid="20">
                                            <p:txEl>
                                              <p:pRg st="0" end="0"/>
                                            </p:txEl>
                                          </p:spTgt>
                                        </p:tgtEl>
                                        <p:attrNameLst>
                                          <p:attrName>ppt_w</p:attrName>
                                        </p:attrNameLst>
                                      </p:cBhvr>
                                      <p:tavLst>
                                        <p:tav tm="0">
                                          <p:val>
                                            <p:fltVal val="0"/>
                                          </p:val>
                                        </p:tav>
                                        <p:tav tm="100000">
                                          <p:val>
                                            <p:strVal val="#ppt_w"/>
                                          </p:val>
                                        </p:tav>
                                      </p:tavLst>
                                    </p:anim>
                                    <p:anim calcmode="lin" valueType="num">
                                      <p:cBhvr>
                                        <p:cTn id="146" dur="1000" fill="hold"/>
                                        <p:tgtEl>
                                          <p:spTgt spid="20">
                                            <p:txEl>
                                              <p:pRg st="0" end="0"/>
                                            </p:txEl>
                                          </p:spTgt>
                                        </p:tgtEl>
                                        <p:attrNameLst>
                                          <p:attrName>ppt_h</p:attrName>
                                        </p:attrNameLst>
                                      </p:cBhvr>
                                      <p:tavLst>
                                        <p:tav tm="0">
                                          <p:val>
                                            <p:fltVal val="0"/>
                                          </p:val>
                                        </p:tav>
                                        <p:tav tm="100000">
                                          <p:val>
                                            <p:strVal val="#ppt_h"/>
                                          </p:val>
                                        </p:tav>
                                      </p:tavLst>
                                    </p:anim>
                                    <p:anim calcmode="lin" valueType="num">
                                      <p:cBhvr>
                                        <p:cTn id="147" dur="1000" fill="hold"/>
                                        <p:tgtEl>
                                          <p:spTgt spid="20">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48" dur="1000" fill="hold"/>
                                        <p:tgtEl>
                                          <p:spTgt spid="20">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sta 5342 - Toco Tucan[1].jpg"/>
          <p:cNvPicPr>
            <a:picLocks noGrp="1" noChangeAspect="1"/>
          </p:cNvPicPr>
          <p:nvPr>
            <p:ph idx="1"/>
          </p:nvPr>
        </p:nvPicPr>
        <p:blipFill>
          <a:blip r:embed="rId2"/>
          <a:stretch>
            <a:fillRect/>
          </a:stretch>
        </p:blipFill>
        <p:spPr>
          <a:xfrm>
            <a:off x="0" y="0"/>
            <a:ext cx="9144000" cy="6858000"/>
          </a:xfrm>
        </p:spPr>
      </p:pic>
      <p:sp>
        <p:nvSpPr>
          <p:cNvPr id="5" name="4 Menos"/>
          <p:cNvSpPr/>
          <p:nvPr/>
        </p:nvSpPr>
        <p:spPr>
          <a:xfrm rot="13614352">
            <a:off x="491979" y="1803740"/>
            <a:ext cx="4482383" cy="748600"/>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8829755">
            <a:off x="303693" y="4331752"/>
            <a:ext cx="4612103" cy="766898"/>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3614352">
            <a:off x="706291" y="1518012"/>
            <a:ext cx="4482383" cy="748600"/>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8829755">
            <a:off x="564790" y="4565942"/>
            <a:ext cx="4661411" cy="719564"/>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3614352">
            <a:off x="992044" y="1303674"/>
            <a:ext cx="4482383" cy="748600"/>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8829755">
            <a:off x="779106" y="4777171"/>
            <a:ext cx="4661411" cy="719564"/>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30622">
            <a:off x="933095" y="4978653"/>
            <a:ext cx="4716243" cy="758110"/>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8940252">
            <a:off x="3972106" y="1699300"/>
            <a:ext cx="4556966" cy="752792"/>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3630521">
            <a:off x="3756600" y="4286080"/>
            <a:ext cx="4454424" cy="1279871"/>
          </a:xfrm>
          <a:prstGeom prst="mathMinus">
            <a:avLst>
              <a:gd name="adj1" fmla="val 13668"/>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8940252">
            <a:off x="3757792" y="1413571"/>
            <a:ext cx="4556966" cy="752792"/>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3912556" y="4027208"/>
            <a:ext cx="4655527" cy="1208545"/>
          </a:xfrm>
          <a:prstGeom prst="mathMinus">
            <a:avLst>
              <a:gd name="adj1" fmla="val 13668"/>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940252">
            <a:off x="3472039" y="1199234"/>
            <a:ext cx="4556966" cy="752792"/>
          </a:xfrm>
          <a:prstGeom prst="mathMinus">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3630521">
            <a:off x="3535899" y="4522627"/>
            <a:ext cx="4655527" cy="1155462"/>
          </a:xfrm>
          <a:prstGeom prst="mathMinus">
            <a:avLst>
              <a:gd name="adj1" fmla="val 13668"/>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3630521">
            <a:off x="3321583" y="4736942"/>
            <a:ext cx="4655527" cy="1155463"/>
          </a:xfrm>
          <a:prstGeom prst="mathMinus">
            <a:avLst>
              <a:gd name="adj1" fmla="val 13668"/>
            </a:avLst>
          </a:prstGeom>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7500958" y="5786454"/>
            <a:ext cx="1055417" cy="523220"/>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_tradnl" sz="2800" b="1" dirty="0" smtClean="0">
                <a:ln/>
                <a:solidFill>
                  <a:schemeClr val="accent3"/>
                </a:solidFill>
              </a:rPr>
              <a:t>Tucán</a:t>
            </a:r>
            <a:endParaRPr lang="es-ES" sz="2800" b="1" dirty="0">
              <a:ln/>
              <a:solidFill>
                <a:schemeClr val="accent3"/>
              </a:solidFill>
            </a:endParaRPr>
          </a:p>
        </p:txBody>
      </p:sp>
      <p:sp>
        <p:nvSpPr>
          <p:cNvPr id="20" name="1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additive="base">
                                        <p:cTn id="10" dur="3000" fill="hold"/>
                                        <p:tgtEl>
                                          <p:spTgt spid="12"/>
                                        </p:tgtEl>
                                        <p:attrNameLst>
                                          <p:attrName>ppt_x</p:attrName>
                                        </p:attrNameLst>
                                      </p:cBhvr>
                                      <p:tavLst>
                                        <p:tav tm="0">
                                          <p:val>
                                            <p:strVal val="0-#ppt_w/2"/>
                                          </p:val>
                                        </p:tav>
                                        <p:tav tm="100000">
                                          <p:val>
                                            <p:strVal val="#ppt_x"/>
                                          </p:val>
                                        </p:tav>
                                      </p:tavLst>
                                    </p:anim>
                                    <p:anim calcmode="lin" valueType="num">
                                      <p:cBhvr additive="base">
                                        <p:cTn id="11" dur="3000" fill="hold"/>
                                        <p:tgtEl>
                                          <p:spTgt spid="12"/>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0-#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0-#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3000" fill="hold"/>
                                        <p:tgtEl>
                                          <p:spTgt spid="5"/>
                                        </p:tgtEl>
                                        <p:attrNameLst>
                                          <p:attrName>ppt_x</p:attrName>
                                        </p:attrNameLst>
                                      </p:cBhvr>
                                      <p:tavLst>
                                        <p:tav tm="0">
                                          <p:val>
                                            <p:strVal val="1+#ppt_w/2"/>
                                          </p:val>
                                        </p:tav>
                                        <p:tav tm="100000">
                                          <p:val>
                                            <p:strVal val="#ppt_x"/>
                                          </p:val>
                                        </p:tav>
                                      </p:tavLst>
                                    </p:anim>
                                    <p:anim calcmode="lin" valueType="num">
                                      <p:cBhvr additive="base">
                                        <p:cTn id="31" dur="3000" fill="hold"/>
                                        <p:tgtEl>
                                          <p:spTgt spid="5"/>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1+#ppt_w/2"/>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3"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1+#ppt_w/2"/>
                                          </p:val>
                                        </p:tav>
                                        <p:tav tm="100000">
                                          <p:val>
                                            <p:strVal val="#ppt_x"/>
                                          </p:val>
                                        </p:tav>
                                      </p:tavLst>
                                    </p:anim>
                                    <p:anim calcmode="lin" valueType="num">
                                      <p:cBhvr additive="base">
                                        <p:cTn id="47" dur="3000" fill="hold"/>
                                        <p:tgtEl>
                                          <p:spTgt spid="6"/>
                                        </p:tgtEl>
                                        <p:attrNameLst>
                                          <p:attrName>ppt_y</p:attrName>
                                        </p:attrNameLst>
                                      </p:cBhvr>
                                      <p:tavLst>
                                        <p:tav tm="0">
                                          <p:val>
                                            <p:strVal val="0-#ppt_h/2"/>
                                          </p:val>
                                        </p:tav>
                                        <p:tav tm="100000">
                                          <p:val>
                                            <p:strVal val="#ppt_y"/>
                                          </p:val>
                                        </p:tav>
                                      </p:tavLst>
                                    </p:anim>
                                  </p:childTnLst>
                                </p:cTn>
                              </p:par>
                              <p:par>
                                <p:cTn id="48" presetID="2" presetClass="entr" presetSubtype="3" fill="hold" grpId="1"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1+#ppt_w/2"/>
                                          </p:val>
                                        </p:tav>
                                        <p:tav tm="100000">
                                          <p:val>
                                            <p:strVal val="#ppt_x"/>
                                          </p:val>
                                        </p:tav>
                                      </p:tavLst>
                                    </p:anim>
                                    <p:anim calcmode="lin" valueType="num">
                                      <p:cBhvr additive="base">
                                        <p:cTn id="55" dur="3000" fill="hold"/>
                                        <p:tgtEl>
                                          <p:spTgt spid="10"/>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1+#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1"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0-#ppt_w/2"/>
                                          </p:val>
                                        </p:tav>
                                        <p:tav tm="100000">
                                          <p:val>
                                            <p:strVal val="#ppt_x"/>
                                          </p:val>
                                        </p:tav>
                                      </p:tavLst>
                                    </p:anim>
                                    <p:anim calcmode="lin" valueType="num">
                                      <p:cBhvr additive="base">
                                        <p:cTn id="71" dur="3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8"/>
                                        </p:tgtEl>
                                        <p:attrNameLst>
                                          <p:attrName>style.visibility</p:attrName>
                                        </p:attrNameLst>
                                      </p:cBhvr>
                                      <p:to>
                                        <p:strVal val="visible"/>
                                      </p:to>
                                    </p:set>
                                    <p:anim calcmode="lin" valueType="num">
                                      <p:cBhvr additive="base">
                                        <p:cTn id="74" dur="3000" fill="hold"/>
                                        <p:tgtEl>
                                          <p:spTgt spid="18"/>
                                        </p:tgtEl>
                                        <p:attrNameLst>
                                          <p:attrName>ppt_x</p:attrName>
                                        </p:attrNameLst>
                                      </p:cBhvr>
                                      <p:tavLst>
                                        <p:tav tm="0">
                                          <p:val>
                                            <p:strVal val="0-#ppt_w/2"/>
                                          </p:val>
                                        </p:tav>
                                        <p:tav tm="100000">
                                          <p:val>
                                            <p:strVal val="#ppt_x"/>
                                          </p:val>
                                        </p:tav>
                                      </p:tavLst>
                                    </p:anim>
                                    <p:anim calcmode="lin" valueType="num">
                                      <p:cBhvr additive="base">
                                        <p:cTn id="75" dur="3000" fill="hold"/>
                                        <p:tgtEl>
                                          <p:spTgt spid="18"/>
                                        </p:tgtEl>
                                        <p:attrNameLst>
                                          <p:attrName>ppt_y</p:attrName>
                                        </p:attrNameLst>
                                      </p:cBhvr>
                                      <p:tavLst>
                                        <p:tav tm="0">
                                          <p:val>
                                            <p:strVal val="0-#ppt_h/2"/>
                                          </p:val>
                                        </p:tav>
                                        <p:tav tm="100000">
                                          <p:val>
                                            <p:strVal val="#ppt_y"/>
                                          </p:val>
                                        </p:tav>
                                      </p:tavLst>
                                    </p:anim>
                                  </p:childTnLst>
                                </p:cTn>
                              </p:par>
                              <p:par>
                                <p:cTn id="76" presetID="13" presetClass="entr" presetSubtype="16" fill="hold" grpId="1" nodeType="withEffect">
                                  <p:stCondLst>
                                    <p:cond delay="0"/>
                                  </p:stCondLst>
                                  <p:childTnLst>
                                    <p:set>
                                      <p:cBhvr>
                                        <p:cTn id="77" dur="1" fill="hold">
                                          <p:stCondLst>
                                            <p:cond delay="0"/>
                                          </p:stCondLst>
                                        </p:cTn>
                                        <p:tgtEl>
                                          <p:spTgt spid="5"/>
                                        </p:tgtEl>
                                        <p:attrNameLst>
                                          <p:attrName>style.visibility</p:attrName>
                                        </p:attrNameLst>
                                      </p:cBhvr>
                                      <p:to>
                                        <p:strVal val="visible"/>
                                      </p:to>
                                    </p:set>
                                    <p:animEffect transition="in" filter="plus(in)">
                                      <p:cBhvr>
                                        <p:cTn id="78" dur="3000"/>
                                        <p:tgtEl>
                                          <p:spTgt spid="5"/>
                                        </p:tgtEl>
                                      </p:cBhvr>
                                    </p:animEffect>
                                  </p:childTnLst>
                                </p:cTn>
                              </p:par>
                              <p:par>
                                <p:cTn id="79" presetID="13" presetClass="entr" presetSubtype="16" fill="hold" grpId="2"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plus(in)">
                                      <p:cBhvr>
                                        <p:cTn id="81" dur="3000"/>
                                        <p:tgtEl>
                                          <p:spTgt spid="6"/>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plus(in)">
                                      <p:cBhvr>
                                        <p:cTn id="84" dur="3000"/>
                                        <p:tgtEl>
                                          <p:spTgt spid="7"/>
                                        </p:tgtEl>
                                      </p:cBhvr>
                                    </p:animEffect>
                                  </p:childTnLst>
                                </p:cTn>
                              </p:par>
                              <p:par>
                                <p:cTn id="85" presetID="13" presetClass="entr" presetSubtype="16" fill="hold" grpId="2"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plus(in)">
                                      <p:cBhvr>
                                        <p:cTn id="87" dur="3000"/>
                                        <p:tgtEl>
                                          <p:spTgt spid="8"/>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plus(in)">
                                      <p:cBhvr>
                                        <p:cTn id="90" dur="3000"/>
                                        <p:tgtEl>
                                          <p:spTgt spid="9"/>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plus(in)">
                                      <p:cBhvr>
                                        <p:cTn id="93" dur="3000"/>
                                        <p:tgtEl>
                                          <p:spTgt spid="10"/>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plus(in)">
                                      <p:cBhvr>
                                        <p:cTn id="96" dur="3000"/>
                                        <p:tgtEl>
                                          <p:spTgt spid="11"/>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plus(in)">
                                      <p:cBhvr>
                                        <p:cTn id="99" dur="3000"/>
                                        <p:tgtEl>
                                          <p:spTgt spid="12"/>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plus(in)">
                                      <p:cBhvr>
                                        <p:cTn id="102" dur="3000"/>
                                        <p:tgtEl>
                                          <p:spTgt spid="13"/>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plus(in)">
                                      <p:cBhvr>
                                        <p:cTn id="105" dur="3000"/>
                                        <p:tgtEl>
                                          <p:spTgt spid="14"/>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plus(in)">
                                      <p:cBhvr>
                                        <p:cTn id="108" dur="3000"/>
                                        <p:tgtEl>
                                          <p:spTgt spid="15"/>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plus(in)">
                                      <p:cBhvr>
                                        <p:cTn id="111" dur="3000"/>
                                        <p:tgtEl>
                                          <p:spTgt spid="16"/>
                                        </p:tgtEl>
                                      </p:cBhvr>
                                    </p:animEffect>
                                  </p:childTnLst>
                                </p:cTn>
                              </p:par>
                              <p:par>
                                <p:cTn id="112" presetID="13" presetClass="entr" presetSubtype="16" fill="hold" grpId="2" nodeType="with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plus(in)">
                                      <p:cBhvr>
                                        <p:cTn id="114" dur="3000"/>
                                        <p:tgtEl>
                                          <p:spTgt spid="17"/>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18"/>
                                        </p:tgtEl>
                                        <p:attrNameLst>
                                          <p:attrName>style.visibility</p:attrName>
                                        </p:attrNameLst>
                                      </p:cBhvr>
                                      <p:to>
                                        <p:strVal val="visible"/>
                                      </p:to>
                                    </p:set>
                                    <p:animEffect transition="in" filter="plus(in)">
                                      <p:cBhvr>
                                        <p:cTn id="117" dur="3000"/>
                                        <p:tgtEl>
                                          <p:spTgt spid="18"/>
                                        </p:tgtEl>
                                      </p:cBhvr>
                                    </p:animEffect>
                                  </p:childTnLst>
                                </p:cTn>
                              </p:par>
                            </p:childTnLst>
                          </p:cTn>
                        </p:par>
                        <p:par>
                          <p:cTn id="118" fill="hold">
                            <p:stCondLst>
                              <p:cond delay="3000"/>
                            </p:stCondLst>
                            <p:childTnLst>
                              <p:par>
                                <p:cTn id="119" presetID="2" presetClass="exit" presetSubtype="6" fill="hold" grpId="2" nodeType="afterEffect">
                                  <p:stCondLst>
                                    <p:cond delay="0"/>
                                  </p:stCondLst>
                                  <p:childTnLst>
                                    <p:anim calcmode="lin" valueType="num">
                                      <p:cBhvr additive="base">
                                        <p:cTn id="120" dur="3000"/>
                                        <p:tgtEl>
                                          <p:spTgt spid="5"/>
                                        </p:tgtEl>
                                        <p:attrNameLst>
                                          <p:attrName>ppt_x</p:attrName>
                                        </p:attrNameLst>
                                      </p:cBhvr>
                                      <p:tavLst>
                                        <p:tav tm="0">
                                          <p:val>
                                            <p:strVal val="ppt_x"/>
                                          </p:val>
                                        </p:tav>
                                        <p:tav tm="100000">
                                          <p:val>
                                            <p:strVal val="1+ppt_w/2"/>
                                          </p:val>
                                        </p:tav>
                                      </p:tavLst>
                                    </p:anim>
                                    <p:anim calcmode="lin" valueType="num">
                                      <p:cBhvr additive="base">
                                        <p:cTn id="121" dur="3000"/>
                                        <p:tgtEl>
                                          <p:spTgt spid="5"/>
                                        </p:tgtEl>
                                        <p:attrNameLst>
                                          <p:attrName>ppt_y</p:attrName>
                                        </p:attrNameLst>
                                      </p:cBhvr>
                                      <p:tavLst>
                                        <p:tav tm="0">
                                          <p:val>
                                            <p:strVal val="ppt_y"/>
                                          </p:val>
                                        </p:tav>
                                        <p:tav tm="100000">
                                          <p:val>
                                            <p:strVal val="1+ppt_h/2"/>
                                          </p:val>
                                        </p:tav>
                                      </p:tavLst>
                                    </p:anim>
                                    <p:set>
                                      <p:cBhvr>
                                        <p:cTn id="122" dur="1" fill="hold">
                                          <p:stCondLst>
                                            <p:cond delay="2999"/>
                                          </p:stCondLst>
                                        </p:cTn>
                                        <p:tgtEl>
                                          <p:spTgt spid="5"/>
                                        </p:tgtEl>
                                        <p:attrNameLst>
                                          <p:attrName>style.visibility</p:attrName>
                                        </p:attrNameLst>
                                      </p:cBhvr>
                                      <p:to>
                                        <p:strVal val="hidden"/>
                                      </p:to>
                                    </p:set>
                                  </p:childTnLst>
                                </p:cTn>
                              </p:par>
                              <p:par>
                                <p:cTn id="123" presetID="2" presetClass="exit" presetSubtype="6" fill="hold" grpId="2" nodeType="withEffect">
                                  <p:stCondLst>
                                    <p:cond delay="0"/>
                                  </p:stCondLst>
                                  <p:childTnLst>
                                    <p:anim calcmode="lin" valueType="num">
                                      <p:cBhvr additive="base">
                                        <p:cTn id="124" dur="3000"/>
                                        <p:tgtEl>
                                          <p:spTgt spid="7"/>
                                        </p:tgtEl>
                                        <p:attrNameLst>
                                          <p:attrName>ppt_x</p:attrName>
                                        </p:attrNameLst>
                                      </p:cBhvr>
                                      <p:tavLst>
                                        <p:tav tm="0">
                                          <p:val>
                                            <p:strVal val="ppt_x"/>
                                          </p:val>
                                        </p:tav>
                                        <p:tav tm="100000">
                                          <p:val>
                                            <p:strVal val="1+ppt_w/2"/>
                                          </p:val>
                                        </p:tav>
                                      </p:tavLst>
                                    </p:anim>
                                    <p:anim calcmode="lin" valueType="num">
                                      <p:cBhvr additive="base">
                                        <p:cTn id="125" dur="3000"/>
                                        <p:tgtEl>
                                          <p:spTgt spid="7"/>
                                        </p:tgtEl>
                                        <p:attrNameLst>
                                          <p:attrName>ppt_y</p:attrName>
                                        </p:attrNameLst>
                                      </p:cBhvr>
                                      <p:tavLst>
                                        <p:tav tm="0">
                                          <p:val>
                                            <p:strVal val="ppt_y"/>
                                          </p:val>
                                        </p:tav>
                                        <p:tav tm="100000">
                                          <p:val>
                                            <p:strVal val="1+ppt_h/2"/>
                                          </p:val>
                                        </p:tav>
                                      </p:tavLst>
                                    </p:anim>
                                    <p:set>
                                      <p:cBhvr>
                                        <p:cTn id="126" dur="1" fill="hold">
                                          <p:stCondLst>
                                            <p:cond delay="2999"/>
                                          </p:stCondLst>
                                        </p:cTn>
                                        <p:tgtEl>
                                          <p:spTgt spid="7"/>
                                        </p:tgtEl>
                                        <p:attrNameLst>
                                          <p:attrName>style.visibility</p:attrName>
                                        </p:attrNameLst>
                                      </p:cBhvr>
                                      <p:to>
                                        <p:strVal val="hidden"/>
                                      </p:to>
                                    </p:set>
                                  </p:childTnLst>
                                </p:cTn>
                              </p:par>
                              <p:par>
                                <p:cTn id="127" presetID="2" presetClass="exit" presetSubtype="6" fill="hold" grpId="2" nodeType="withEffect">
                                  <p:stCondLst>
                                    <p:cond delay="0"/>
                                  </p:stCondLst>
                                  <p:childTnLst>
                                    <p:anim calcmode="lin" valueType="num">
                                      <p:cBhvr additive="base">
                                        <p:cTn id="128" dur="3000"/>
                                        <p:tgtEl>
                                          <p:spTgt spid="9"/>
                                        </p:tgtEl>
                                        <p:attrNameLst>
                                          <p:attrName>ppt_x</p:attrName>
                                        </p:attrNameLst>
                                      </p:cBhvr>
                                      <p:tavLst>
                                        <p:tav tm="0">
                                          <p:val>
                                            <p:strVal val="ppt_x"/>
                                          </p:val>
                                        </p:tav>
                                        <p:tav tm="100000">
                                          <p:val>
                                            <p:strVal val="1+ppt_w/2"/>
                                          </p:val>
                                        </p:tav>
                                      </p:tavLst>
                                    </p:anim>
                                    <p:anim calcmode="lin" valueType="num">
                                      <p:cBhvr additive="base">
                                        <p:cTn id="129" dur="3000"/>
                                        <p:tgtEl>
                                          <p:spTgt spid="9"/>
                                        </p:tgtEl>
                                        <p:attrNameLst>
                                          <p:attrName>ppt_y</p:attrName>
                                        </p:attrNameLst>
                                      </p:cBhvr>
                                      <p:tavLst>
                                        <p:tav tm="0">
                                          <p:val>
                                            <p:strVal val="ppt_y"/>
                                          </p:val>
                                        </p:tav>
                                        <p:tav tm="100000">
                                          <p:val>
                                            <p:strVal val="1+ppt_h/2"/>
                                          </p:val>
                                        </p:tav>
                                      </p:tavLst>
                                    </p:anim>
                                    <p:set>
                                      <p:cBhvr>
                                        <p:cTn id="130" dur="1" fill="hold">
                                          <p:stCondLst>
                                            <p:cond delay="2999"/>
                                          </p:stCondLst>
                                        </p:cTn>
                                        <p:tgtEl>
                                          <p:spTgt spid="9"/>
                                        </p:tgtEl>
                                        <p:attrNameLst>
                                          <p:attrName>style.visibility</p:attrName>
                                        </p:attrNameLst>
                                      </p:cBhvr>
                                      <p:to>
                                        <p:strVal val="hidden"/>
                                      </p:to>
                                    </p:set>
                                  </p:childTnLst>
                                </p:cTn>
                              </p:par>
                              <p:par>
                                <p:cTn id="131" presetID="2" presetClass="exit" presetSubtype="9" fill="hold" grpId="2" nodeType="withEffect">
                                  <p:stCondLst>
                                    <p:cond delay="0"/>
                                  </p:stCondLst>
                                  <p:childTnLst>
                                    <p:anim calcmode="lin" valueType="num">
                                      <p:cBhvr additive="base">
                                        <p:cTn id="132" dur="3000"/>
                                        <p:tgtEl>
                                          <p:spTgt spid="13"/>
                                        </p:tgtEl>
                                        <p:attrNameLst>
                                          <p:attrName>ppt_x</p:attrName>
                                        </p:attrNameLst>
                                      </p:cBhvr>
                                      <p:tavLst>
                                        <p:tav tm="0">
                                          <p:val>
                                            <p:strVal val="ppt_x"/>
                                          </p:val>
                                        </p:tav>
                                        <p:tav tm="100000">
                                          <p:val>
                                            <p:strVal val="0-ppt_w/2"/>
                                          </p:val>
                                        </p:tav>
                                      </p:tavLst>
                                    </p:anim>
                                    <p:anim calcmode="lin" valueType="num">
                                      <p:cBhvr additive="base">
                                        <p:cTn id="133" dur="3000"/>
                                        <p:tgtEl>
                                          <p:spTgt spid="13"/>
                                        </p:tgtEl>
                                        <p:attrNameLst>
                                          <p:attrName>ppt_y</p:attrName>
                                        </p:attrNameLst>
                                      </p:cBhvr>
                                      <p:tavLst>
                                        <p:tav tm="0">
                                          <p:val>
                                            <p:strVal val="ppt_y"/>
                                          </p:val>
                                        </p:tav>
                                        <p:tav tm="100000">
                                          <p:val>
                                            <p:strVal val="0-ppt_h/2"/>
                                          </p:val>
                                        </p:tav>
                                      </p:tavLst>
                                    </p:anim>
                                    <p:set>
                                      <p:cBhvr>
                                        <p:cTn id="134" dur="1" fill="hold">
                                          <p:stCondLst>
                                            <p:cond delay="2999"/>
                                          </p:stCondLst>
                                        </p:cTn>
                                        <p:tgtEl>
                                          <p:spTgt spid="13"/>
                                        </p:tgtEl>
                                        <p:attrNameLst>
                                          <p:attrName>style.visibility</p:attrName>
                                        </p:attrNameLst>
                                      </p:cBhvr>
                                      <p:to>
                                        <p:strVal val="hidden"/>
                                      </p:to>
                                    </p:set>
                                  </p:childTnLst>
                                </p:cTn>
                              </p:par>
                              <p:par>
                                <p:cTn id="135" presetID="2" presetClass="exit" presetSubtype="9" fill="hold" grpId="2" nodeType="withEffect">
                                  <p:stCondLst>
                                    <p:cond delay="0"/>
                                  </p:stCondLst>
                                  <p:childTnLst>
                                    <p:anim calcmode="lin" valueType="num">
                                      <p:cBhvr additive="base">
                                        <p:cTn id="136" dur="3000"/>
                                        <p:tgtEl>
                                          <p:spTgt spid="15"/>
                                        </p:tgtEl>
                                        <p:attrNameLst>
                                          <p:attrName>ppt_x</p:attrName>
                                        </p:attrNameLst>
                                      </p:cBhvr>
                                      <p:tavLst>
                                        <p:tav tm="0">
                                          <p:val>
                                            <p:strVal val="ppt_x"/>
                                          </p:val>
                                        </p:tav>
                                        <p:tav tm="100000">
                                          <p:val>
                                            <p:strVal val="0-ppt_w/2"/>
                                          </p:val>
                                        </p:tav>
                                      </p:tavLst>
                                    </p:anim>
                                    <p:anim calcmode="lin" valueType="num">
                                      <p:cBhvr additive="base">
                                        <p:cTn id="137" dur="3000"/>
                                        <p:tgtEl>
                                          <p:spTgt spid="15"/>
                                        </p:tgtEl>
                                        <p:attrNameLst>
                                          <p:attrName>ppt_y</p:attrName>
                                        </p:attrNameLst>
                                      </p:cBhvr>
                                      <p:tavLst>
                                        <p:tav tm="0">
                                          <p:val>
                                            <p:strVal val="ppt_y"/>
                                          </p:val>
                                        </p:tav>
                                        <p:tav tm="100000">
                                          <p:val>
                                            <p:strVal val="0-ppt_h/2"/>
                                          </p:val>
                                        </p:tav>
                                      </p:tavLst>
                                    </p:anim>
                                    <p:set>
                                      <p:cBhvr>
                                        <p:cTn id="138" dur="1" fill="hold">
                                          <p:stCondLst>
                                            <p:cond delay="2999"/>
                                          </p:stCondLst>
                                        </p:cTn>
                                        <p:tgtEl>
                                          <p:spTgt spid="15"/>
                                        </p:tgtEl>
                                        <p:attrNameLst>
                                          <p:attrName>style.visibility</p:attrName>
                                        </p:attrNameLst>
                                      </p:cBhvr>
                                      <p:to>
                                        <p:strVal val="hidden"/>
                                      </p:to>
                                    </p:set>
                                  </p:childTnLst>
                                </p:cTn>
                              </p:par>
                              <p:par>
                                <p:cTn id="139" presetID="2" presetClass="exit" presetSubtype="9" fill="hold" grpId="3" nodeType="withEffect">
                                  <p:stCondLst>
                                    <p:cond delay="0"/>
                                  </p:stCondLst>
                                  <p:childTnLst>
                                    <p:anim calcmode="lin" valueType="num">
                                      <p:cBhvr additive="base">
                                        <p:cTn id="140" dur="3000"/>
                                        <p:tgtEl>
                                          <p:spTgt spid="17"/>
                                        </p:tgtEl>
                                        <p:attrNameLst>
                                          <p:attrName>ppt_x</p:attrName>
                                        </p:attrNameLst>
                                      </p:cBhvr>
                                      <p:tavLst>
                                        <p:tav tm="0">
                                          <p:val>
                                            <p:strVal val="ppt_x"/>
                                          </p:val>
                                        </p:tav>
                                        <p:tav tm="100000">
                                          <p:val>
                                            <p:strVal val="0-ppt_w/2"/>
                                          </p:val>
                                        </p:tav>
                                      </p:tavLst>
                                    </p:anim>
                                    <p:anim calcmode="lin" valueType="num">
                                      <p:cBhvr additive="base">
                                        <p:cTn id="141" dur="3000"/>
                                        <p:tgtEl>
                                          <p:spTgt spid="17"/>
                                        </p:tgtEl>
                                        <p:attrNameLst>
                                          <p:attrName>ppt_y</p:attrName>
                                        </p:attrNameLst>
                                      </p:cBhvr>
                                      <p:tavLst>
                                        <p:tav tm="0">
                                          <p:val>
                                            <p:strVal val="ppt_y"/>
                                          </p:val>
                                        </p:tav>
                                        <p:tav tm="100000">
                                          <p:val>
                                            <p:strVal val="0-ppt_h/2"/>
                                          </p:val>
                                        </p:tav>
                                      </p:tavLst>
                                    </p:anim>
                                    <p:set>
                                      <p:cBhvr>
                                        <p:cTn id="142" dur="1" fill="hold">
                                          <p:stCondLst>
                                            <p:cond delay="2999"/>
                                          </p:stCondLst>
                                        </p:cTn>
                                        <p:tgtEl>
                                          <p:spTgt spid="17"/>
                                        </p:tgtEl>
                                        <p:attrNameLst>
                                          <p:attrName>style.visibility</p:attrName>
                                        </p:attrNameLst>
                                      </p:cBhvr>
                                      <p:to>
                                        <p:strVal val="hidden"/>
                                      </p:to>
                                    </p:set>
                                  </p:childTnLst>
                                </p:cTn>
                              </p:par>
                              <p:par>
                                <p:cTn id="143" presetID="2" presetClass="exit" presetSubtype="9" fill="hold" grpId="2" nodeType="withEffect">
                                  <p:stCondLst>
                                    <p:cond delay="0"/>
                                  </p:stCondLst>
                                  <p:childTnLst>
                                    <p:anim calcmode="lin" valueType="num">
                                      <p:cBhvr additive="base">
                                        <p:cTn id="144" dur="3000"/>
                                        <p:tgtEl>
                                          <p:spTgt spid="18"/>
                                        </p:tgtEl>
                                        <p:attrNameLst>
                                          <p:attrName>ppt_x</p:attrName>
                                        </p:attrNameLst>
                                      </p:cBhvr>
                                      <p:tavLst>
                                        <p:tav tm="0">
                                          <p:val>
                                            <p:strVal val="ppt_x"/>
                                          </p:val>
                                        </p:tav>
                                        <p:tav tm="100000">
                                          <p:val>
                                            <p:strVal val="0-ppt_w/2"/>
                                          </p:val>
                                        </p:tav>
                                      </p:tavLst>
                                    </p:anim>
                                    <p:anim calcmode="lin" valueType="num">
                                      <p:cBhvr additive="base">
                                        <p:cTn id="145" dur="3000"/>
                                        <p:tgtEl>
                                          <p:spTgt spid="18"/>
                                        </p:tgtEl>
                                        <p:attrNameLst>
                                          <p:attrName>ppt_y</p:attrName>
                                        </p:attrNameLst>
                                      </p:cBhvr>
                                      <p:tavLst>
                                        <p:tav tm="0">
                                          <p:val>
                                            <p:strVal val="ppt_y"/>
                                          </p:val>
                                        </p:tav>
                                        <p:tav tm="100000">
                                          <p:val>
                                            <p:strVal val="0-ppt_h/2"/>
                                          </p:val>
                                        </p:tav>
                                      </p:tavLst>
                                    </p:anim>
                                    <p:set>
                                      <p:cBhvr>
                                        <p:cTn id="146" dur="1" fill="hold">
                                          <p:stCondLst>
                                            <p:cond delay="2999"/>
                                          </p:stCondLst>
                                        </p:cTn>
                                        <p:tgtEl>
                                          <p:spTgt spid="18"/>
                                        </p:tgtEl>
                                        <p:attrNameLst>
                                          <p:attrName>style.visibility</p:attrName>
                                        </p:attrNameLst>
                                      </p:cBhvr>
                                      <p:to>
                                        <p:strVal val="hidden"/>
                                      </p:to>
                                    </p:set>
                                  </p:childTnLst>
                                </p:cTn>
                              </p:par>
                              <p:par>
                                <p:cTn id="147" presetID="2" presetClass="exit" presetSubtype="3" fill="hold" grpId="3" nodeType="withEffect">
                                  <p:stCondLst>
                                    <p:cond delay="0"/>
                                  </p:stCondLst>
                                  <p:childTnLst>
                                    <p:anim calcmode="lin" valueType="num">
                                      <p:cBhvr additive="base">
                                        <p:cTn id="148" dur="3000"/>
                                        <p:tgtEl>
                                          <p:spTgt spid="6"/>
                                        </p:tgtEl>
                                        <p:attrNameLst>
                                          <p:attrName>ppt_x</p:attrName>
                                        </p:attrNameLst>
                                      </p:cBhvr>
                                      <p:tavLst>
                                        <p:tav tm="0">
                                          <p:val>
                                            <p:strVal val="ppt_x"/>
                                          </p:val>
                                        </p:tav>
                                        <p:tav tm="100000">
                                          <p:val>
                                            <p:strVal val="1+ppt_w/2"/>
                                          </p:val>
                                        </p:tav>
                                      </p:tavLst>
                                    </p:anim>
                                    <p:anim calcmode="lin" valueType="num">
                                      <p:cBhvr additive="base">
                                        <p:cTn id="149" dur="3000"/>
                                        <p:tgtEl>
                                          <p:spTgt spid="6"/>
                                        </p:tgtEl>
                                        <p:attrNameLst>
                                          <p:attrName>ppt_y</p:attrName>
                                        </p:attrNameLst>
                                      </p:cBhvr>
                                      <p:tavLst>
                                        <p:tav tm="0">
                                          <p:val>
                                            <p:strVal val="ppt_y"/>
                                          </p:val>
                                        </p:tav>
                                        <p:tav tm="100000">
                                          <p:val>
                                            <p:strVal val="0-ppt_h/2"/>
                                          </p:val>
                                        </p:tav>
                                      </p:tavLst>
                                    </p:anim>
                                    <p:set>
                                      <p:cBhvr>
                                        <p:cTn id="150" dur="1" fill="hold">
                                          <p:stCondLst>
                                            <p:cond delay="2999"/>
                                          </p:stCondLst>
                                        </p:cTn>
                                        <p:tgtEl>
                                          <p:spTgt spid="6"/>
                                        </p:tgtEl>
                                        <p:attrNameLst>
                                          <p:attrName>style.visibility</p:attrName>
                                        </p:attrNameLst>
                                      </p:cBhvr>
                                      <p:to>
                                        <p:strVal val="hidden"/>
                                      </p:to>
                                    </p:set>
                                  </p:childTnLst>
                                </p:cTn>
                              </p:par>
                              <p:par>
                                <p:cTn id="151" presetID="2" presetClass="exit" presetSubtype="3" fill="hold" grpId="3" nodeType="withEffect">
                                  <p:stCondLst>
                                    <p:cond delay="0"/>
                                  </p:stCondLst>
                                  <p:childTnLst>
                                    <p:anim calcmode="lin" valueType="num">
                                      <p:cBhvr additive="base">
                                        <p:cTn id="152" dur="3000"/>
                                        <p:tgtEl>
                                          <p:spTgt spid="8"/>
                                        </p:tgtEl>
                                        <p:attrNameLst>
                                          <p:attrName>ppt_x</p:attrName>
                                        </p:attrNameLst>
                                      </p:cBhvr>
                                      <p:tavLst>
                                        <p:tav tm="0">
                                          <p:val>
                                            <p:strVal val="ppt_x"/>
                                          </p:val>
                                        </p:tav>
                                        <p:tav tm="100000">
                                          <p:val>
                                            <p:strVal val="1+ppt_w/2"/>
                                          </p:val>
                                        </p:tav>
                                      </p:tavLst>
                                    </p:anim>
                                    <p:anim calcmode="lin" valueType="num">
                                      <p:cBhvr additive="base">
                                        <p:cTn id="153" dur="3000"/>
                                        <p:tgtEl>
                                          <p:spTgt spid="8"/>
                                        </p:tgtEl>
                                        <p:attrNameLst>
                                          <p:attrName>ppt_y</p:attrName>
                                        </p:attrNameLst>
                                      </p:cBhvr>
                                      <p:tavLst>
                                        <p:tav tm="0">
                                          <p:val>
                                            <p:strVal val="ppt_y"/>
                                          </p:val>
                                        </p:tav>
                                        <p:tav tm="100000">
                                          <p:val>
                                            <p:strVal val="0-ppt_h/2"/>
                                          </p:val>
                                        </p:tav>
                                      </p:tavLst>
                                    </p:anim>
                                    <p:set>
                                      <p:cBhvr>
                                        <p:cTn id="154" dur="1" fill="hold">
                                          <p:stCondLst>
                                            <p:cond delay="2999"/>
                                          </p:stCondLst>
                                        </p:cTn>
                                        <p:tgtEl>
                                          <p:spTgt spid="8"/>
                                        </p:tgtEl>
                                        <p:attrNameLst>
                                          <p:attrName>style.visibility</p:attrName>
                                        </p:attrNameLst>
                                      </p:cBhvr>
                                      <p:to>
                                        <p:strVal val="hidden"/>
                                      </p:to>
                                    </p:set>
                                  </p:childTnLst>
                                </p:cTn>
                              </p:par>
                              <p:par>
                                <p:cTn id="155" presetID="2" presetClass="exit" presetSubtype="3" fill="hold" grpId="2" nodeType="withEffect">
                                  <p:stCondLst>
                                    <p:cond delay="0"/>
                                  </p:stCondLst>
                                  <p:childTnLst>
                                    <p:anim calcmode="lin" valueType="num">
                                      <p:cBhvr additive="base">
                                        <p:cTn id="156" dur="3000"/>
                                        <p:tgtEl>
                                          <p:spTgt spid="10"/>
                                        </p:tgtEl>
                                        <p:attrNameLst>
                                          <p:attrName>ppt_x</p:attrName>
                                        </p:attrNameLst>
                                      </p:cBhvr>
                                      <p:tavLst>
                                        <p:tav tm="0">
                                          <p:val>
                                            <p:strVal val="ppt_x"/>
                                          </p:val>
                                        </p:tav>
                                        <p:tav tm="100000">
                                          <p:val>
                                            <p:strVal val="1+ppt_w/2"/>
                                          </p:val>
                                        </p:tav>
                                      </p:tavLst>
                                    </p:anim>
                                    <p:anim calcmode="lin" valueType="num">
                                      <p:cBhvr additive="base">
                                        <p:cTn id="157" dur="3000"/>
                                        <p:tgtEl>
                                          <p:spTgt spid="10"/>
                                        </p:tgtEl>
                                        <p:attrNameLst>
                                          <p:attrName>ppt_y</p:attrName>
                                        </p:attrNameLst>
                                      </p:cBhvr>
                                      <p:tavLst>
                                        <p:tav tm="0">
                                          <p:val>
                                            <p:strVal val="ppt_y"/>
                                          </p:val>
                                        </p:tav>
                                        <p:tav tm="100000">
                                          <p:val>
                                            <p:strVal val="0-ppt_h/2"/>
                                          </p:val>
                                        </p:tav>
                                      </p:tavLst>
                                    </p:anim>
                                    <p:set>
                                      <p:cBhvr>
                                        <p:cTn id="158" dur="1" fill="hold">
                                          <p:stCondLst>
                                            <p:cond delay="2999"/>
                                          </p:stCondLst>
                                        </p:cTn>
                                        <p:tgtEl>
                                          <p:spTgt spid="10"/>
                                        </p:tgtEl>
                                        <p:attrNameLst>
                                          <p:attrName>style.visibility</p:attrName>
                                        </p:attrNameLst>
                                      </p:cBhvr>
                                      <p:to>
                                        <p:strVal val="hidden"/>
                                      </p:to>
                                    </p:set>
                                  </p:childTnLst>
                                </p:cTn>
                              </p:par>
                              <p:par>
                                <p:cTn id="159" presetID="2" presetClass="exit" presetSubtype="3" fill="hold" grpId="2" nodeType="withEffect">
                                  <p:stCondLst>
                                    <p:cond delay="0"/>
                                  </p:stCondLst>
                                  <p:childTnLst>
                                    <p:anim calcmode="lin" valueType="num">
                                      <p:cBhvr additive="base">
                                        <p:cTn id="160" dur="3000"/>
                                        <p:tgtEl>
                                          <p:spTgt spid="11"/>
                                        </p:tgtEl>
                                        <p:attrNameLst>
                                          <p:attrName>ppt_x</p:attrName>
                                        </p:attrNameLst>
                                      </p:cBhvr>
                                      <p:tavLst>
                                        <p:tav tm="0">
                                          <p:val>
                                            <p:strVal val="ppt_x"/>
                                          </p:val>
                                        </p:tav>
                                        <p:tav tm="100000">
                                          <p:val>
                                            <p:strVal val="1+ppt_w/2"/>
                                          </p:val>
                                        </p:tav>
                                      </p:tavLst>
                                    </p:anim>
                                    <p:anim calcmode="lin" valueType="num">
                                      <p:cBhvr additive="base">
                                        <p:cTn id="161" dur="3000"/>
                                        <p:tgtEl>
                                          <p:spTgt spid="11"/>
                                        </p:tgtEl>
                                        <p:attrNameLst>
                                          <p:attrName>ppt_y</p:attrName>
                                        </p:attrNameLst>
                                      </p:cBhvr>
                                      <p:tavLst>
                                        <p:tav tm="0">
                                          <p:val>
                                            <p:strVal val="ppt_y"/>
                                          </p:val>
                                        </p:tav>
                                        <p:tav tm="100000">
                                          <p:val>
                                            <p:strVal val="0-ppt_h/2"/>
                                          </p:val>
                                        </p:tav>
                                      </p:tavLst>
                                    </p:anim>
                                    <p:set>
                                      <p:cBhvr>
                                        <p:cTn id="162" dur="1" fill="hold">
                                          <p:stCondLst>
                                            <p:cond delay="2999"/>
                                          </p:stCondLst>
                                        </p:cTn>
                                        <p:tgtEl>
                                          <p:spTgt spid="11"/>
                                        </p:tgtEl>
                                        <p:attrNameLst>
                                          <p:attrName>style.visibility</p:attrName>
                                        </p:attrNameLst>
                                      </p:cBhvr>
                                      <p:to>
                                        <p:strVal val="hidden"/>
                                      </p:to>
                                    </p:set>
                                  </p:childTnLst>
                                </p:cTn>
                              </p:par>
                              <p:par>
                                <p:cTn id="163" presetID="2" presetClass="exit" presetSubtype="12" fill="hold" grpId="2" nodeType="withEffect">
                                  <p:stCondLst>
                                    <p:cond delay="0"/>
                                  </p:stCondLst>
                                  <p:childTnLst>
                                    <p:anim calcmode="lin" valueType="num">
                                      <p:cBhvr additive="base">
                                        <p:cTn id="164" dur="3000"/>
                                        <p:tgtEl>
                                          <p:spTgt spid="12"/>
                                        </p:tgtEl>
                                        <p:attrNameLst>
                                          <p:attrName>ppt_x</p:attrName>
                                        </p:attrNameLst>
                                      </p:cBhvr>
                                      <p:tavLst>
                                        <p:tav tm="0">
                                          <p:val>
                                            <p:strVal val="ppt_x"/>
                                          </p:val>
                                        </p:tav>
                                        <p:tav tm="100000">
                                          <p:val>
                                            <p:strVal val="0-ppt_w/2"/>
                                          </p:val>
                                        </p:tav>
                                      </p:tavLst>
                                    </p:anim>
                                    <p:anim calcmode="lin" valueType="num">
                                      <p:cBhvr additive="base">
                                        <p:cTn id="165" dur="3000"/>
                                        <p:tgtEl>
                                          <p:spTgt spid="12"/>
                                        </p:tgtEl>
                                        <p:attrNameLst>
                                          <p:attrName>ppt_y</p:attrName>
                                        </p:attrNameLst>
                                      </p:cBhvr>
                                      <p:tavLst>
                                        <p:tav tm="0">
                                          <p:val>
                                            <p:strVal val="ppt_y"/>
                                          </p:val>
                                        </p:tav>
                                        <p:tav tm="100000">
                                          <p:val>
                                            <p:strVal val="1+ppt_h/2"/>
                                          </p:val>
                                        </p:tav>
                                      </p:tavLst>
                                    </p:anim>
                                    <p:set>
                                      <p:cBhvr>
                                        <p:cTn id="166" dur="1" fill="hold">
                                          <p:stCondLst>
                                            <p:cond delay="2999"/>
                                          </p:stCondLst>
                                        </p:cTn>
                                        <p:tgtEl>
                                          <p:spTgt spid="12"/>
                                        </p:tgtEl>
                                        <p:attrNameLst>
                                          <p:attrName>style.visibility</p:attrName>
                                        </p:attrNameLst>
                                      </p:cBhvr>
                                      <p:to>
                                        <p:strVal val="hidden"/>
                                      </p:to>
                                    </p:set>
                                  </p:childTnLst>
                                </p:cTn>
                              </p:par>
                              <p:par>
                                <p:cTn id="167" presetID="2" presetClass="exit" presetSubtype="12" fill="hold" grpId="2" nodeType="withEffect">
                                  <p:stCondLst>
                                    <p:cond delay="0"/>
                                  </p:stCondLst>
                                  <p:childTnLst>
                                    <p:anim calcmode="lin" valueType="num">
                                      <p:cBhvr additive="base">
                                        <p:cTn id="168" dur="3000"/>
                                        <p:tgtEl>
                                          <p:spTgt spid="14"/>
                                        </p:tgtEl>
                                        <p:attrNameLst>
                                          <p:attrName>ppt_x</p:attrName>
                                        </p:attrNameLst>
                                      </p:cBhvr>
                                      <p:tavLst>
                                        <p:tav tm="0">
                                          <p:val>
                                            <p:strVal val="ppt_x"/>
                                          </p:val>
                                        </p:tav>
                                        <p:tav tm="100000">
                                          <p:val>
                                            <p:strVal val="0-ppt_w/2"/>
                                          </p:val>
                                        </p:tav>
                                      </p:tavLst>
                                    </p:anim>
                                    <p:anim calcmode="lin" valueType="num">
                                      <p:cBhvr additive="base">
                                        <p:cTn id="169" dur="3000"/>
                                        <p:tgtEl>
                                          <p:spTgt spid="14"/>
                                        </p:tgtEl>
                                        <p:attrNameLst>
                                          <p:attrName>ppt_y</p:attrName>
                                        </p:attrNameLst>
                                      </p:cBhvr>
                                      <p:tavLst>
                                        <p:tav tm="0">
                                          <p:val>
                                            <p:strVal val="ppt_y"/>
                                          </p:val>
                                        </p:tav>
                                        <p:tav tm="100000">
                                          <p:val>
                                            <p:strVal val="1+ppt_h/2"/>
                                          </p:val>
                                        </p:tav>
                                      </p:tavLst>
                                    </p:anim>
                                    <p:set>
                                      <p:cBhvr>
                                        <p:cTn id="170" dur="1" fill="hold">
                                          <p:stCondLst>
                                            <p:cond delay="2999"/>
                                          </p:stCondLst>
                                        </p:cTn>
                                        <p:tgtEl>
                                          <p:spTgt spid="14"/>
                                        </p:tgtEl>
                                        <p:attrNameLst>
                                          <p:attrName>style.visibility</p:attrName>
                                        </p:attrNameLst>
                                      </p:cBhvr>
                                      <p:to>
                                        <p:strVal val="hidden"/>
                                      </p:to>
                                    </p:set>
                                  </p:childTnLst>
                                </p:cTn>
                              </p:par>
                              <p:par>
                                <p:cTn id="171" presetID="2" presetClass="exit" presetSubtype="12" fill="hold" grpId="2" nodeType="withEffect">
                                  <p:stCondLst>
                                    <p:cond delay="0"/>
                                  </p:stCondLst>
                                  <p:childTnLst>
                                    <p:anim calcmode="lin" valueType="num">
                                      <p:cBhvr additive="base">
                                        <p:cTn id="172" dur="3000"/>
                                        <p:tgtEl>
                                          <p:spTgt spid="16"/>
                                        </p:tgtEl>
                                        <p:attrNameLst>
                                          <p:attrName>ppt_x</p:attrName>
                                        </p:attrNameLst>
                                      </p:cBhvr>
                                      <p:tavLst>
                                        <p:tav tm="0">
                                          <p:val>
                                            <p:strVal val="ppt_x"/>
                                          </p:val>
                                        </p:tav>
                                        <p:tav tm="100000">
                                          <p:val>
                                            <p:strVal val="0-ppt_w/2"/>
                                          </p:val>
                                        </p:tav>
                                      </p:tavLst>
                                    </p:anim>
                                    <p:anim calcmode="lin" valueType="num">
                                      <p:cBhvr additive="base">
                                        <p:cTn id="173" dur="3000"/>
                                        <p:tgtEl>
                                          <p:spTgt spid="16"/>
                                        </p:tgtEl>
                                        <p:attrNameLst>
                                          <p:attrName>ppt_y</p:attrName>
                                        </p:attrNameLst>
                                      </p:cBhvr>
                                      <p:tavLst>
                                        <p:tav tm="0">
                                          <p:val>
                                            <p:strVal val="ppt_y"/>
                                          </p:val>
                                        </p:tav>
                                        <p:tav tm="100000">
                                          <p:val>
                                            <p:strVal val="1+ppt_h/2"/>
                                          </p:val>
                                        </p:tav>
                                      </p:tavLst>
                                    </p:anim>
                                    <p:set>
                                      <p:cBhvr>
                                        <p:cTn id="174" dur="1" fill="hold">
                                          <p:stCondLst>
                                            <p:cond delay="2999"/>
                                          </p:stCondLst>
                                        </p:cTn>
                                        <p:tgtEl>
                                          <p:spTgt spid="16"/>
                                        </p:tgtEl>
                                        <p:attrNameLst>
                                          <p:attrName>style.visibility</p:attrName>
                                        </p:attrNameLst>
                                      </p:cBhvr>
                                      <p:to>
                                        <p:strVal val="hidden"/>
                                      </p:to>
                                    </p:set>
                                  </p:childTnLst>
                                </p:cTn>
                              </p:par>
                              <p:par>
                                <p:cTn id="175" presetID="23" presetClass="entr" presetSubtype="272" fill="hold" nodeType="withEffect">
                                  <p:stCondLst>
                                    <p:cond delay="0"/>
                                  </p:stCondLst>
                                  <p:childTnLst>
                                    <p:set>
                                      <p:cBhvr>
                                        <p:cTn id="176" dur="1" fill="hold">
                                          <p:stCondLst>
                                            <p:cond delay="0"/>
                                          </p:stCondLst>
                                        </p:cTn>
                                        <p:tgtEl>
                                          <p:spTgt spid="4"/>
                                        </p:tgtEl>
                                        <p:attrNameLst>
                                          <p:attrName>style.visibility</p:attrName>
                                        </p:attrNameLst>
                                      </p:cBhvr>
                                      <p:to>
                                        <p:strVal val="visible"/>
                                      </p:to>
                                    </p:set>
                                    <p:anim calcmode="lin" valueType="num">
                                      <p:cBhvr>
                                        <p:cTn id="177" dur="3000" fill="hold"/>
                                        <p:tgtEl>
                                          <p:spTgt spid="4"/>
                                        </p:tgtEl>
                                        <p:attrNameLst>
                                          <p:attrName>ppt_w</p:attrName>
                                        </p:attrNameLst>
                                      </p:cBhvr>
                                      <p:tavLst>
                                        <p:tav tm="0">
                                          <p:val>
                                            <p:strVal val="2/3*#ppt_w"/>
                                          </p:val>
                                        </p:tav>
                                        <p:tav tm="100000">
                                          <p:val>
                                            <p:strVal val="#ppt_w"/>
                                          </p:val>
                                        </p:tav>
                                      </p:tavLst>
                                    </p:anim>
                                    <p:anim calcmode="lin" valueType="num">
                                      <p:cBhvr>
                                        <p:cTn id="178" dur="3000" fill="hold"/>
                                        <p:tgtEl>
                                          <p:spTgt spid="4"/>
                                        </p:tgtEl>
                                        <p:attrNameLst>
                                          <p:attrName>ppt_h</p:attrName>
                                        </p:attrNameLst>
                                      </p:cBhvr>
                                      <p:tavLst>
                                        <p:tav tm="0">
                                          <p:val>
                                            <p:strVal val="2/3*#ppt_h"/>
                                          </p:val>
                                        </p:tav>
                                        <p:tav tm="100000">
                                          <p:val>
                                            <p:strVal val="#ppt_h"/>
                                          </p:val>
                                        </p:tav>
                                      </p:tavLst>
                                    </p:anim>
                                  </p:childTnLst>
                                </p:cTn>
                              </p:par>
                              <p:par>
                                <p:cTn id="179" presetID="8" presetClass="entr" presetSubtype="32" fill="hold" nodeType="withEffect">
                                  <p:stCondLst>
                                    <p:cond delay="0"/>
                                  </p:stCondLst>
                                  <p:childTnLst>
                                    <p:set>
                                      <p:cBhvr>
                                        <p:cTn id="180" dur="1" fill="hold">
                                          <p:stCondLst>
                                            <p:cond delay="0"/>
                                          </p:stCondLst>
                                        </p:cTn>
                                        <p:tgtEl>
                                          <p:spTgt spid="4"/>
                                        </p:tgtEl>
                                        <p:attrNameLst>
                                          <p:attrName>style.visibility</p:attrName>
                                        </p:attrNameLst>
                                      </p:cBhvr>
                                      <p:to>
                                        <p:strVal val="visible"/>
                                      </p:to>
                                    </p:set>
                                    <p:animEffect transition="in" filter="diamond(out)">
                                      <p:cBhvr>
                                        <p:cTn id="181" dur="3000"/>
                                        <p:tgtEl>
                                          <p:spTgt spid="4"/>
                                        </p:tgtEl>
                                      </p:cBhvr>
                                    </p:animEffect>
                                  </p:childTnLst>
                                </p:cTn>
                              </p:par>
                            </p:childTnLst>
                          </p:cTn>
                        </p:par>
                        <p:par>
                          <p:cTn id="182" fill="hold">
                            <p:stCondLst>
                              <p:cond delay="6000"/>
                            </p:stCondLst>
                            <p:childTnLst>
                              <p:par>
                                <p:cTn id="183" presetID="15" presetClass="entr" presetSubtype="0" fill="hold" nodeType="afterEffect">
                                  <p:stCondLst>
                                    <p:cond delay="0"/>
                                  </p:stCondLst>
                                  <p:childTnLst>
                                    <p:set>
                                      <p:cBhvr>
                                        <p:cTn id="184" dur="1" fill="hold">
                                          <p:stCondLst>
                                            <p:cond delay="0"/>
                                          </p:stCondLst>
                                        </p:cTn>
                                        <p:tgtEl>
                                          <p:spTgt spid="19">
                                            <p:txEl>
                                              <p:pRg st="0" end="0"/>
                                            </p:txEl>
                                          </p:spTgt>
                                        </p:tgtEl>
                                        <p:attrNameLst>
                                          <p:attrName>style.visibility</p:attrName>
                                        </p:attrNameLst>
                                      </p:cBhvr>
                                      <p:to>
                                        <p:strVal val="visible"/>
                                      </p:to>
                                    </p:set>
                                    <p:anim calcmode="lin" valueType="num">
                                      <p:cBhvr>
                                        <p:cTn id="185" dur="2000" fill="hold"/>
                                        <p:tgtEl>
                                          <p:spTgt spid="19">
                                            <p:txEl>
                                              <p:pRg st="0" end="0"/>
                                            </p:txEl>
                                          </p:spTgt>
                                        </p:tgtEl>
                                        <p:attrNameLst>
                                          <p:attrName>ppt_w</p:attrName>
                                        </p:attrNameLst>
                                      </p:cBhvr>
                                      <p:tavLst>
                                        <p:tav tm="0">
                                          <p:val>
                                            <p:fltVal val="0"/>
                                          </p:val>
                                        </p:tav>
                                        <p:tav tm="100000">
                                          <p:val>
                                            <p:strVal val="#ppt_w"/>
                                          </p:val>
                                        </p:tav>
                                      </p:tavLst>
                                    </p:anim>
                                    <p:anim calcmode="lin" valueType="num">
                                      <p:cBhvr>
                                        <p:cTn id="186" dur="2000" fill="hold"/>
                                        <p:tgtEl>
                                          <p:spTgt spid="19">
                                            <p:txEl>
                                              <p:pRg st="0" end="0"/>
                                            </p:txEl>
                                          </p:spTgt>
                                        </p:tgtEl>
                                        <p:attrNameLst>
                                          <p:attrName>ppt_h</p:attrName>
                                        </p:attrNameLst>
                                      </p:cBhvr>
                                      <p:tavLst>
                                        <p:tav tm="0">
                                          <p:val>
                                            <p:fltVal val="0"/>
                                          </p:val>
                                        </p:tav>
                                        <p:tav tm="100000">
                                          <p:val>
                                            <p:strVal val="#ppt_h"/>
                                          </p:val>
                                        </p:tav>
                                      </p:tavLst>
                                    </p:anim>
                                    <p:anim calcmode="lin" valueType="num">
                                      <p:cBhvr>
                                        <p:cTn id="187" dur="2000" fill="hold"/>
                                        <p:tgtEl>
                                          <p:spTgt spid="1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88" dur="2000" fill="hold"/>
                                        <p:tgtEl>
                                          <p:spTgt spid="19">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8" grpId="3"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7" grpId="3" animBg="1"/>
      <p:bldP spid="18" grpId="0" animBg="1"/>
      <p:bldP spid="18" grpId="1" animBg="1"/>
      <p:bldP spid="18" grpId="2" animBg="1"/>
      <p:bldP spid="2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6048"/>
            </a:avLst>
          </a:prstGeom>
          <a:blipFill dpi="0" rotWithShape="1">
            <a:blip r:embed="rId2">
              <a:lum contrast="2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500034" y="500042"/>
            <a:ext cx="8143932" cy="5857916"/>
          </a:xfrm>
          <a:prstGeom prst="rect">
            <a:avLst/>
          </a:prstGeom>
          <a:solidFill>
            <a:srgbClr val="000099"/>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785786" y="1214422"/>
            <a:ext cx="7429552" cy="4770537"/>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latin typeface="Berlin Sans FB" pitchFamily="34" charset="0"/>
              </a:rPr>
              <a:t>El río Iguazú tiene un recorrido total de 1320 km hasta su desembocadura en el Paraná, 23 km. Después de las cataratas. Enmarcado por costas bajas, tiene en la mayor parte de su recorrido un ancho variable que va desde los 500 hasta los 1.000 metros. Dentro del parque nacional, se ensancha a unos 1.500 metros y tuerce hacia el sur, para luego retomar hacia el norte, formando una amplia “U”, que contiene en su desembocadura, el abrupto desnivel en el terreno que da lugar a las cataratas: imponentes caídas de agua.</a:t>
            </a:r>
          </a:p>
          <a:p>
            <a:r>
              <a:rPr lang="es-ES" sz="2000" dirty="0" smtClean="0">
                <a:effectLst>
                  <a:outerShdw blurRad="38100" dist="38100" dir="2700000" algn="tl">
                    <a:srgbClr val="000000">
                      <a:alpha val="43137"/>
                    </a:srgbClr>
                  </a:outerShdw>
                </a:effectLst>
                <a:latin typeface="Berlin Sans FB" pitchFamily="34" charset="0"/>
              </a:rPr>
              <a:t>En su gran curva, una proliferación de escollos, islotes y alargadas islas fragmentan el río en numerosos brazos. Al llegar al barranco, cada uno de ellos da lugar a un salto, cuyo conjunto constituye el gran abanico que son las cataratas del Iguazú.</a:t>
            </a:r>
          </a:p>
          <a:p>
            <a:r>
              <a:rPr lang="es-ES" sz="2000" dirty="0" smtClean="0">
                <a:effectLst>
                  <a:outerShdw blurRad="38100" dist="38100" dir="2700000" algn="tl">
                    <a:srgbClr val="000000">
                      <a:alpha val="43137"/>
                    </a:srgbClr>
                  </a:outerShdw>
                </a:effectLst>
                <a:latin typeface="Berlin Sans FB" pitchFamily="34" charset="0"/>
              </a:rPr>
              <a:t> </a:t>
            </a:r>
          </a:p>
          <a:p>
            <a:endParaRPr lang="es-ES" sz="2400" dirty="0"/>
          </a:p>
        </p:txBody>
      </p:sp>
    </p:spTree>
  </p:cSld>
  <p:clrMapOvr>
    <a:masterClrMapping/>
  </p:clrMapOvr>
  <p:transition spd="slow" advTm="40000">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8.jpg"/>
          <p:cNvPicPr>
            <a:picLocks noChangeAspect="1"/>
          </p:cNvPicPr>
          <p:nvPr/>
        </p:nvPicPr>
        <p:blipFill>
          <a:blip r:embed="rId2"/>
          <a:stretch>
            <a:fillRect/>
          </a:stretch>
        </p:blipFill>
        <p:spPr>
          <a:xfrm>
            <a:off x="0" y="23372"/>
            <a:ext cx="9144000" cy="6811256"/>
          </a:xfrm>
          <a:prstGeom prst="rect">
            <a:avLst/>
          </a:prstGeom>
        </p:spPr>
      </p:pic>
      <p:sp>
        <p:nvSpPr>
          <p:cNvPr id="5" name="4 Luna"/>
          <p:cNvSpPr/>
          <p:nvPr/>
        </p:nvSpPr>
        <p:spPr>
          <a:xfrm>
            <a:off x="4500562" y="428604"/>
            <a:ext cx="2286016"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5643538" y="428604"/>
            <a:ext cx="2286016"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6857984" y="357166"/>
            <a:ext cx="2286016"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150025" y="428604"/>
            <a:ext cx="2064785"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1078455" y="428604"/>
            <a:ext cx="2064785"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64553" y="500042"/>
            <a:ext cx="2064785" cy="3071834"/>
          </a:xfrm>
          <a:prstGeom prst="moon">
            <a:avLst/>
          </a:prstGeom>
          <a:gradFill flip="none" rotWithShape="1">
            <a:gsLst>
              <a:gs pos="0">
                <a:srgbClr val="006600">
                  <a:alpha val="0"/>
                </a:srgbClr>
              </a:gs>
              <a:gs pos="50000">
                <a:srgbClr val="9CB86E"/>
              </a:gs>
              <a:gs pos="100000">
                <a:srgbClr val="156B13"/>
              </a:gs>
            </a:gsLst>
            <a:path path="shape">
              <a:fillToRect l="50000" t="50000" r="50000" b="50000"/>
            </a:path>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3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3000"/>
                                        <p:tgtEl>
                                          <p:spTgt spid="6"/>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checkerboard(across)">
                                      <p:cBhvr>
                                        <p:cTn id="16" dur="3000"/>
                                        <p:tgtEl>
                                          <p:spTgt spid="7"/>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heckerboard(across)">
                                      <p:cBhvr>
                                        <p:cTn id="19" dur="3000"/>
                                        <p:tgtEl>
                                          <p:spTgt spid="8"/>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3000"/>
                                        <p:tgtEl>
                                          <p:spTgt spid="9"/>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across)">
                                      <p:cBhvr>
                                        <p:cTn id="25" dur="3000"/>
                                        <p:tgtEl>
                                          <p:spTgt spid="10"/>
                                        </p:tgtEl>
                                      </p:cBhvr>
                                    </p:animEffect>
                                  </p:childTnLst>
                                </p:cTn>
                              </p:par>
                              <p:par>
                                <p:cTn id="26" presetID="8" presetClass="emph" presetSubtype="0" fill="hold" grpId="1" nodeType="withEffect">
                                  <p:stCondLst>
                                    <p:cond delay="0"/>
                                  </p:stCondLst>
                                  <p:childTnLst>
                                    <p:animRot by="10800000">
                                      <p:cBhvr>
                                        <p:cTn id="27" dur="3000" fill="hold"/>
                                        <p:tgtEl>
                                          <p:spTgt spid="8"/>
                                        </p:tgtEl>
                                        <p:attrNameLst>
                                          <p:attrName>r</p:attrName>
                                        </p:attrNameLst>
                                      </p:cBhvr>
                                    </p:animRot>
                                  </p:childTnLst>
                                </p:cTn>
                              </p:par>
                              <p:par>
                                <p:cTn id="28" presetID="8" presetClass="emph" presetSubtype="0" fill="hold" grpId="1" nodeType="withEffect">
                                  <p:stCondLst>
                                    <p:cond delay="0"/>
                                  </p:stCondLst>
                                  <p:childTnLst>
                                    <p:animRot by="10800000">
                                      <p:cBhvr>
                                        <p:cTn id="29" dur="3000" fill="hold"/>
                                        <p:tgtEl>
                                          <p:spTgt spid="9"/>
                                        </p:tgtEl>
                                        <p:attrNameLst>
                                          <p:attrName>r</p:attrName>
                                        </p:attrNameLst>
                                      </p:cBhvr>
                                    </p:animRot>
                                  </p:childTnLst>
                                </p:cTn>
                              </p:par>
                              <p:par>
                                <p:cTn id="30" presetID="8" presetClass="emph" presetSubtype="0" fill="hold" grpId="1" nodeType="withEffect">
                                  <p:stCondLst>
                                    <p:cond delay="0"/>
                                  </p:stCondLst>
                                  <p:childTnLst>
                                    <p:animRot by="10800000">
                                      <p:cBhvr>
                                        <p:cTn id="31" dur="3000" fill="hold"/>
                                        <p:tgtEl>
                                          <p:spTgt spid="10"/>
                                        </p:tgtEl>
                                        <p:attrNameLst>
                                          <p:attrName>r</p:attrName>
                                        </p:attrNameLst>
                                      </p:cBhvr>
                                    </p:animRot>
                                  </p:childTnLst>
                                </p:cTn>
                              </p:par>
                              <p:par>
                                <p:cTn id="32" presetID="8" presetClass="emph" presetSubtype="0" fill="hold" grpId="1" nodeType="withEffect">
                                  <p:stCondLst>
                                    <p:cond delay="0"/>
                                  </p:stCondLst>
                                  <p:childTnLst>
                                    <p:animRot by="-108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108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10800000">
                                      <p:cBhvr>
                                        <p:cTn id="37" dur="3000" fill="hold"/>
                                        <p:tgtEl>
                                          <p:spTgt spid="7"/>
                                        </p:tgtEl>
                                        <p:attrNameLst>
                                          <p:attrName>r</p:attrName>
                                        </p:attrNameLst>
                                      </p:cBhvr>
                                    </p:animRot>
                                  </p:childTnLst>
                                </p:cTn>
                              </p:par>
                            </p:childTnLst>
                          </p:cTn>
                        </p:par>
                        <p:par>
                          <p:cTn id="38" fill="hold">
                            <p:stCondLst>
                              <p:cond delay="3000"/>
                            </p:stCondLst>
                            <p:childTnLst>
                              <p:par>
                                <p:cTn id="39" presetID="2" presetClass="exit" presetSubtype="2" fill="hold" grpId="2" nodeType="afterEffect">
                                  <p:stCondLst>
                                    <p:cond delay="0"/>
                                  </p:stCondLst>
                                  <p:childTnLst>
                                    <p:anim calcmode="lin" valueType="num">
                                      <p:cBhvr additive="base">
                                        <p:cTn id="40" dur="3000"/>
                                        <p:tgtEl>
                                          <p:spTgt spid="8"/>
                                        </p:tgtEl>
                                        <p:attrNameLst>
                                          <p:attrName>ppt_x</p:attrName>
                                        </p:attrNameLst>
                                      </p:cBhvr>
                                      <p:tavLst>
                                        <p:tav tm="0">
                                          <p:val>
                                            <p:strVal val="ppt_x"/>
                                          </p:val>
                                        </p:tav>
                                        <p:tav tm="100000">
                                          <p:val>
                                            <p:strVal val="1+ppt_w/2"/>
                                          </p:val>
                                        </p:tav>
                                      </p:tavLst>
                                    </p:anim>
                                    <p:anim calcmode="lin" valueType="num">
                                      <p:cBhvr additive="base">
                                        <p:cTn id="41" dur="3000"/>
                                        <p:tgtEl>
                                          <p:spTgt spid="8"/>
                                        </p:tgtEl>
                                        <p:attrNameLst>
                                          <p:attrName>ppt_y</p:attrName>
                                        </p:attrNameLst>
                                      </p:cBhvr>
                                      <p:tavLst>
                                        <p:tav tm="0">
                                          <p:val>
                                            <p:strVal val="ppt_y"/>
                                          </p:val>
                                        </p:tav>
                                        <p:tav tm="100000">
                                          <p:val>
                                            <p:strVal val="ppt_y"/>
                                          </p:val>
                                        </p:tav>
                                      </p:tavLst>
                                    </p:anim>
                                    <p:set>
                                      <p:cBhvr>
                                        <p:cTn id="42" dur="1" fill="hold">
                                          <p:stCondLst>
                                            <p:cond delay="2999"/>
                                          </p:stCondLst>
                                        </p:cTn>
                                        <p:tgtEl>
                                          <p:spTgt spid="8"/>
                                        </p:tgtEl>
                                        <p:attrNameLst>
                                          <p:attrName>style.visibility</p:attrName>
                                        </p:attrNameLst>
                                      </p:cBhvr>
                                      <p:to>
                                        <p:strVal val="hidden"/>
                                      </p:to>
                                    </p:set>
                                  </p:childTnLst>
                                </p:cTn>
                              </p:par>
                              <p:par>
                                <p:cTn id="43" presetID="2" presetClass="exit" presetSubtype="2" fill="hold" grpId="2" nodeType="withEffect">
                                  <p:stCondLst>
                                    <p:cond delay="0"/>
                                  </p:stCondLst>
                                  <p:childTnLst>
                                    <p:anim calcmode="lin" valueType="num">
                                      <p:cBhvr additive="base">
                                        <p:cTn id="44" dur="3000"/>
                                        <p:tgtEl>
                                          <p:spTgt spid="9"/>
                                        </p:tgtEl>
                                        <p:attrNameLst>
                                          <p:attrName>ppt_x</p:attrName>
                                        </p:attrNameLst>
                                      </p:cBhvr>
                                      <p:tavLst>
                                        <p:tav tm="0">
                                          <p:val>
                                            <p:strVal val="ppt_x"/>
                                          </p:val>
                                        </p:tav>
                                        <p:tav tm="100000">
                                          <p:val>
                                            <p:strVal val="1+ppt_w/2"/>
                                          </p:val>
                                        </p:tav>
                                      </p:tavLst>
                                    </p:anim>
                                    <p:anim calcmode="lin" valueType="num">
                                      <p:cBhvr additive="base">
                                        <p:cTn id="45" dur="3000"/>
                                        <p:tgtEl>
                                          <p:spTgt spid="9"/>
                                        </p:tgtEl>
                                        <p:attrNameLst>
                                          <p:attrName>ppt_y</p:attrName>
                                        </p:attrNameLst>
                                      </p:cBhvr>
                                      <p:tavLst>
                                        <p:tav tm="0">
                                          <p:val>
                                            <p:strVal val="ppt_y"/>
                                          </p:val>
                                        </p:tav>
                                        <p:tav tm="100000">
                                          <p:val>
                                            <p:strVal val="ppt_y"/>
                                          </p:val>
                                        </p:tav>
                                      </p:tavLst>
                                    </p:anim>
                                    <p:set>
                                      <p:cBhvr>
                                        <p:cTn id="46" dur="1" fill="hold">
                                          <p:stCondLst>
                                            <p:cond delay="2999"/>
                                          </p:stCondLst>
                                        </p:cTn>
                                        <p:tgtEl>
                                          <p:spTgt spid="9"/>
                                        </p:tgtEl>
                                        <p:attrNameLst>
                                          <p:attrName>style.visibility</p:attrName>
                                        </p:attrNameLst>
                                      </p:cBhvr>
                                      <p:to>
                                        <p:strVal val="hidden"/>
                                      </p:to>
                                    </p:set>
                                  </p:childTnLst>
                                </p:cTn>
                              </p:par>
                              <p:par>
                                <p:cTn id="47" presetID="2" presetClass="exit" presetSubtype="2" fill="hold" grpId="2" nodeType="withEffect">
                                  <p:stCondLst>
                                    <p:cond delay="0"/>
                                  </p:stCondLst>
                                  <p:childTnLst>
                                    <p:anim calcmode="lin" valueType="num">
                                      <p:cBhvr additive="base">
                                        <p:cTn id="48" dur="3000"/>
                                        <p:tgtEl>
                                          <p:spTgt spid="10"/>
                                        </p:tgtEl>
                                        <p:attrNameLst>
                                          <p:attrName>ppt_x</p:attrName>
                                        </p:attrNameLst>
                                      </p:cBhvr>
                                      <p:tavLst>
                                        <p:tav tm="0">
                                          <p:val>
                                            <p:strVal val="ppt_x"/>
                                          </p:val>
                                        </p:tav>
                                        <p:tav tm="100000">
                                          <p:val>
                                            <p:strVal val="1+ppt_w/2"/>
                                          </p:val>
                                        </p:tav>
                                      </p:tavLst>
                                    </p:anim>
                                    <p:anim calcmode="lin" valueType="num">
                                      <p:cBhvr additive="base">
                                        <p:cTn id="49" dur="3000"/>
                                        <p:tgtEl>
                                          <p:spTgt spid="10"/>
                                        </p:tgtEl>
                                        <p:attrNameLst>
                                          <p:attrName>ppt_y</p:attrName>
                                        </p:attrNameLst>
                                      </p:cBhvr>
                                      <p:tavLst>
                                        <p:tav tm="0">
                                          <p:val>
                                            <p:strVal val="ppt_y"/>
                                          </p:val>
                                        </p:tav>
                                        <p:tav tm="100000">
                                          <p:val>
                                            <p:strVal val="ppt_y"/>
                                          </p:val>
                                        </p:tav>
                                      </p:tavLst>
                                    </p:anim>
                                    <p:set>
                                      <p:cBhvr>
                                        <p:cTn id="50" dur="1" fill="hold">
                                          <p:stCondLst>
                                            <p:cond delay="2999"/>
                                          </p:stCondLst>
                                        </p:cTn>
                                        <p:tgtEl>
                                          <p:spTgt spid="10"/>
                                        </p:tgtEl>
                                        <p:attrNameLst>
                                          <p:attrName>style.visibility</p:attrName>
                                        </p:attrNameLst>
                                      </p:cBhvr>
                                      <p:to>
                                        <p:strVal val="hidden"/>
                                      </p:to>
                                    </p:set>
                                  </p:childTnLst>
                                </p:cTn>
                              </p:par>
                              <p:par>
                                <p:cTn id="51" presetID="2" presetClass="exit" presetSubtype="8" fill="hold" grpId="2" nodeType="withEffect">
                                  <p:stCondLst>
                                    <p:cond delay="0"/>
                                  </p:stCondLst>
                                  <p:childTnLst>
                                    <p:anim calcmode="lin" valueType="num">
                                      <p:cBhvr additive="base">
                                        <p:cTn id="52" dur="3000"/>
                                        <p:tgtEl>
                                          <p:spTgt spid="5"/>
                                        </p:tgtEl>
                                        <p:attrNameLst>
                                          <p:attrName>ppt_x</p:attrName>
                                        </p:attrNameLst>
                                      </p:cBhvr>
                                      <p:tavLst>
                                        <p:tav tm="0">
                                          <p:val>
                                            <p:strVal val="ppt_x"/>
                                          </p:val>
                                        </p:tav>
                                        <p:tav tm="100000">
                                          <p:val>
                                            <p:strVal val="0-ppt_w/2"/>
                                          </p:val>
                                        </p:tav>
                                      </p:tavLst>
                                    </p:anim>
                                    <p:anim calcmode="lin" valueType="num">
                                      <p:cBhvr additive="base">
                                        <p:cTn id="53" dur="3000"/>
                                        <p:tgtEl>
                                          <p:spTgt spid="5"/>
                                        </p:tgtEl>
                                        <p:attrNameLst>
                                          <p:attrName>ppt_y</p:attrName>
                                        </p:attrNameLst>
                                      </p:cBhvr>
                                      <p:tavLst>
                                        <p:tav tm="0">
                                          <p:val>
                                            <p:strVal val="ppt_y"/>
                                          </p:val>
                                        </p:tav>
                                        <p:tav tm="100000">
                                          <p:val>
                                            <p:strVal val="ppt_y"/>
                                          </p:val>
                                        </p:tav>
                                      </p:tavLst>
                                    </p:anim>
                                    <p:set>
                                      <p:cBhvr>
                                        <p:cTn id="54" dur="1" fill="hold">
                                          <p:stCondLst>
                                            <p:cond delay="2999"/>
                                          </p:stCondLst>
                                        </p:cTn>
                                        <p:tgtEl>
                                          <p:spTgt spid="5"/>
                                        </p:tgtEl>
                                        <p:attrNameLst>
                                          <p:attrName>style.visibility</p:attrName>
                                        </p:attrNameLst>
                                      </p:cBhvr>
                                      <p:to>
                                        <p:strVal val="hidden"/>
                                      </p:to>
                                    </p:set>
                                  </p:childTnLst>
                                </p:cTn>
                              </p:par>
                              <p:par>
                                <p:cTn id="55" presetID="2" presetClass="exit" presetSubtype="8" fill="hold" grpId="2" nodeType="withEffect">
                                  <p:stCondLst>
                                    <p:cond delay="0"/>
                                  </p:stCondLst>
                                  <p:childTnLst>
                                    <p:anim calcmode="lin" valueType="num">
                                      <p:cBhvr additive="base">
                                        <p:cTn id="56" dur="3000"/>
                                        <p:tgtEl>
                                          <p:spTgt spid="6"/>
                                        </p:tgtEl>
                                        <p:attrNameLst>
                                          <p:attrName>ppt_x</p:attrName>
                                        </p:attrNameLst>
                                      </p:cBhvr>
                                      <p:tavLst>
                                        <p:tav tm="0">
                                          <p:val>
                                            <p:strVal val="ppt_x"/>
                                          </p:val>
                                        </p:tav>
                                        <p:tav tm="100000">
                                          <p:val>
                                            <p:strVal val="0-ppt_w/2"/>
                                          </p:val>
                                        </p:tav>
                                      </p:tavLst>
                                    </p:anim>
                                    <p:anim calcmode="lin" valueType="num">
                                      <p:cBhvr additive="base">
                                        <p:cTn id="57" dur="3000"/>
                                        <p:tgtEl>
                                          <p:spTgt spid="6"/>
                                        </p:tgtEl>
                                        <p:attrNameLst>
                                          <p:attrName>ppt_y</p:attrName>
                                        </p:attrNameLst>
                                      </p:cBhvr>
                                      <p:tavLst>
                                        <p:tav tm="0">
                                          <p:val>
                                            <p:strVal val="ppt_y"/>
                                          </p:val>
                                        </p:tav>
                                        <p:tav tm="100000">
                                          <p:val>
                                            <p:strVal val="ppt_y"/>
                                          </p:val>
                                        </p:tav>
                                      </p:tavLst>
                                    </p:anim>
                                    <p:set>
                                      <p:cBhvr>
                                        <p:cTn id="58" dur="1" fill="hold">
                                          <p:stCondLst>
                                            <p:cond delay="2999"/>
                                          </p:stCondLst>
                                        </p:cTn>
                                        <p:tgtEl>
                                          <p:spTgt spid="6"/>
                                        </p:tgtEl>
                                        <p:attrNameLst>
                                          <p:attrName>style.visibility</p:attrName>
                                        </p:attrNameLst>
                                      </p:cBhvr>
                                      <p:to>
                                        <p:strVal val="hidden"/>
                                      </p:to>
                                    </p:set>
                                  </p:childTnLst>
                                </p:cTn>
                              </p:par>
                              <p:par>
                                <p:cTn id="59" presetID="2" presetClass="exit" presetSubtype="8" fill="hold" grpId="2" nodeType="withEffect">
                                  <p:stCondLst>
                                    <p:cond delay="0"/>
                                  </p:stCondLst>
                                  <p:childTnLst>
                                    <p:anim calcmode="lin" valueType="num">
                                      <p:cBhvr additive="base">
                                        <p:cTn id="60" dur="3000"/>
                                        <p:tgtEl>
                                          <p:spTgt spid="7"/>
                                        </p:tgtEl>
                                        <p:attrNameLst>
                                          <p:attrName>ppt_x</p:attrName>
                                        </p:attrNameLst>
                                      </p:cBhvr>
                                      <p:tavLst>
                                        <p:tav tm="0">
                                          <p:val>
                                            <p:strVal val="ppt_x"/>
                                          </p:val>
                                        </p:tav>
                                        <p:tav tm="100000">
                                          <p:val>
                                            <p:strVal val="0-ppt_w/2"/>
                                          </p:val>
                                        </p:tav>
                                      </p:tavLst>
                                    </p:anim>
                                    <p:anim calcmode="lin" valueType="num">
                                      <p:cBhvr additive="base">
                                        <p:cTn id="61" dur="3000"/>
                                        <p:tgtEl>
                                          <p:spTgt spid="7"/>
                                        </p:tgtEl>
                                        <p:attrNameLst>
                                          <p:attrName>ppt_y</p:attrName>
                                        </p:attrNameLst>
                                      </p:cBhvr>
                                      <p:tavLst>
                                        <p:tav tm="0">
                                          <p:val>
                                            <p:strVal val="ppt_y"/>
                                          </p:val>
                                        </p:tav>
                                        <p:tav tm="100000">
                                          <p:val>
                                            <p:strVal val="ppt_y"/>
                                          </p:val>
                                        </p:tav>
                                      </p:tavLst>
                                    </p:anim>
                                    <p:set>
                                      <p:cBhvr>
                                        <p:cTn id="62" dur="1" fill="hold">
                                          <p:stCondLst>
                                            <p:cond delay="2999"/>
                                          </p:stCondLst>
                                        </p:cTn>
                                        <p:tgtEl>
                                          <p:spTgt spid="7"/>
                                        </p:tgtEl>
                                        <p:attrNameLst>
                                          <p:attrName>style.visibility</p:attrName>
                                        </p:attrNameLst>
                                      </p:cBhvr>
                                      <p:to>
                                        <p:strVal val="hidden"/>
                                      </p:to>
                                    </p:set>
                                  </p:childTnLst>
                                </p:cTn>
                              </p:par>
                              <p:par>
                                <p:cTn id="63" presetID="23" presetClass="entr" presetSubtype="272"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3000" fill="hold"/>
                                        <p:tgtEl>
                                          <p:spTgt spid="4"/>
                                        </p:tgtEl>
                                        <p:attrNameLst>
                                          <p:attrName>ppt_w</p:attrName>
                                        </p:attrNameLst>
                                      </p:cBhvr>
                                      <p:tavLst>
                                        <p:tav tm="0">
                                          <p:val>
                                            <p:strVal val="2/3*#ppt_w"/>
                                          </p:val>
                                        </p:tav>
                                        <p:tav tm="100000">
                                          <p:val>
                                            <p:strVal val="#ppt_w"/>
                                          </p:val>
                                        </p:tav>
                                      </p:tavLst>
                                    </p:anim>
                                    <p:anim calcmode="lin" valueType="num">
                                      <p:cBhvr>
                                        <p:cTn id="66" dur="3000" fill="hold"/>
                                        <p:tgtEl>
                                          <p:spTgt spid="4"/>
                                        </p:tgtEl>
                                        <p:attrNameLst>
                                          <p:attrName>ppt_h</p:attrName>
                                        </p:attrNameLst>
                                      </p:cBhvr>
                                      <p:tavLst>
                                        <p:tav tm="0">
                                          <p:val>
                                            <p:strVal val="2/3*#ppt_h"/>
                                          </p:val>
                                        </p:tav>
                                        <p:tav tm="100000">
                                          <p:val>
                                            <p:strVal val="#ppt_h"/>
                                          </p:val>
                                        </p:tav>
                                      </p:tavLst>
                                    </p:anim>
                                  </p:childTnLst>
                                </p:cTn>
                              </p:par>
                              <p:par>
                                <p:cTn id="67" presetID="16" presetClass="entr" presetSubtype="37" fill="hold"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arn(outVertical)">
                                      <p:cBhvr>
                                        <p:cTn id="6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xresdefault.jpg"/>
          <p:cNvPicPr>
            <a:picLocks noChangeAspect="1"/>
          </p:cNvPicPr>
          <p:nvPr/>
        </p:nvPicPr>
        <p:blipFill>
          <a:blip r:embed="rId2"/>
          <a:stretch>
            <a:fillRect/>
          </a:stretch>
        </p:blipFill>
        <p:spPr>
          <a:xfrm>
            <a:off x="0" y="33162"/>
            <a:ext cx="9144000" cy="6791675"/>
          </a:xfrm>
          <a:prstGeom prst="rect">
            <a:avLst/>
          </a:prstGeom>
        </p:spPr>
      </p:pic>
      <p:sp>
        <p:nvSpPr>
          <p:cNvPr id="5" name="4 Triángulo isósceles"/>
          <p:cNvSpPr/>
          <p:nvPr/>
        </p:nvSpPr>
        <p:spPr>
          <a:xfrm>
            <a:off x="0" y="2786058"/>
            <a:ext cx="1714480"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1643042" y="2786058"/>
            <a:ext cx="1928826"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3428992" y="2786058"/>
            <a:ext cx="2071702"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5286380" y="2786058"/>
            <a:ext cx="1928826"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7072298" y="2786058"/>
            <a:ext cx="2071702" cy="78581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0" y="2357430"/>
            <a:ext cx="1714480"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1643042" y="2357430"/>
            <a:ext cx="1928826"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3428992" y="2357430"/>
            <a:ext cx="2071702"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5286380" y="2357430"/>
            <a:ext cx="1928826"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7072298" y="2357430"/>
            <a:ext cx="2071702" cy="785818"/>
          </a:xfrm>
          <a:prstGeom prst="triangle">
            <a:avLst/>
          </a:prstGeom>
          <a:gradFill flip="none" rotWithShape="1">
            <a:gsLst>
              <a:gs pos="48000">
                <a:srgbClr val="006600">
                  <a:alpha val="5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flipV="1">
            <a:off x="0" y="3714752"/>
            <a:ext cx="1663242"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flipV="1">
            <a:off x="1714480" y="3714752"/>
            <a:ext cx="1871182"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flipV="1">
            <a:off x="3500430" y="3714752"/>
            <a:ext cx="2009788"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flipV="1">
            <a:off x="5357818" y="3714752"/>
            <a:ext cx="1871182"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flipV="1">
            <a:off x="7134212" y="3714752"/>
            <a:ext cx="2009788" cy="990608"/>
          </a:xfrm>
          <a:prstGeom prst="triangle">
            <a:avLst/>
          </a:prstGeom>
          <a:gradFill flip="none" rotWithShape="1">
            <a:gsLst>
              <a:gs pos="28000">
                <a:srgbClr val="FF0000">
                  <a:alpha val="11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flipV="1">
            <a:off x="51238" y="4143380"/>
            <a:ext cx="1663242"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flipV="1">
            <a:off x="1700686" y="4143380"/>
            <a:ext cx="1871182"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flipV="1">
            <a:off x="3490906" y="4143380"/>
            <a:ext cx="2009788"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flipV="1">
            <a:off x="5344024" y="4143380"/>
            <a:ext cx="1871182"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flipV="1">
            <a:off x="7134212" y="4143380"/>
            <a:ext cx="2009788" cy="990608"/>
          </a:xfrm>
          <a:prstGeom prst="triangle">
            <a:avLst/>
          </a:prstGeom>
          <a:gradFill flip="none" rotWithShape="1">
            <a:gsLst>
              <a:gs pos="45000">
                <a:srgbClr val="DDEBCF">
                  <a:alpha val="41000"/>
                </a:srgbClr>
              </a:gs>
              <a:gs pos="50000">
                <a:srgbClr val="9CB86E"/>
              </a:gs>
              <a:gs pos="100000">
                <a:srgbClr val="156B13"/>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48" presetClass="entr" presetSubtype="0" accel="50000"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Effect transition="in" filter="fade">
                                      <p:cBhvr>
                                        <p:cTn id="18" dur="3000"/>
                                        <p:tgtEl>
                                          <p:spTgt spid="5"/>
                                        </p:tgtEl>
                                      </p:cBhvr>
                                    </p:animEffect>
                                  </p:childTnLst>
                                </p:cTn>
                              </p:par>
                              <p:par>
                                <p:cTn id="19" presetID="13" presetClass="entr" presetSubtype="1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plus(in)">
                                      <p:cBhvr>
                                        <p:cTn id="21" dur="3000"/>
                                        <p:tgtEl>
                                          <p:spTgt spid="6"/>
                                        </p:tgtEl>
                                      </p:cBhvr>
                                    </p:animEffect>
                                  </p:childTnLst>
                                </p:cTn>
                              </p:par>
                              <p:par>
                                <p:cTn id="22" presetID="8" presetClass="emph" presetSubtype="0" fill="hold" grpId="1" nodeType="withEffect">
                                  <p:stCondLst>
                                    <p:cond delay="0"/>
                                  </p:stCondLst>
                                  <p:childTnLst>
                                    <p:animRot by="21600000">
                                      <p:cBhvr>
                                        <p:cTn id="23" dur="3000" fill="hold"/>
                                        <p:tgtEl>
                                          <p:spTgt spid="6"/>
                                        </p:tgtEl>
                                        <p:attrNameLst>
                                          <p:attrName>r</p:attrName>
                                        </p:attrNameLst>
                                      </p:cBhvr>
                                    </p:animRot>
                                  </p:childTnLst>
                                </p:cTn>
                              </p:par>
                              <p:par>
                                <p:cTn id="24" presetID="48" presetClass="entr" presetSubtype="0" accel="50000" fill="hold" grpId="2"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28" dur="3000" fill="hold"/>
                                        <p:tgtEl>
                                          <p:spTgt spid="6"/>
                                        </p:tgtEl>
                                        <p:attrNameLst>
                                          <p:attrName>ppt_y</p:attrName>
                                        </p:attrNameLst>
                                      </p:cBhvr>
                                      <p:tavLst>
                                        <p:tav tm="0">
                                          <p:val>
                                            <p:strVal val="#ppt_y"/>
                                          </p:val>
                                        </p:tav>
                                        <p:tav tm="100000">
                                          <p:val>
                                            <p:strVal val="#ppt_y"/>
                                          </p:val>
                                        </p:tav>
                                      </p:tavLst>
                                    </p:anim>
                                    <p:animEffect transition="in" filter="fade">
                                      <p:cBhvr>
                                        <p:cTn id="29" dur="3000"/>
                                        <p:tgtEl>
                                          <p:spTgt spid="6"/>
                                        </p:tgtEl>
                                      </p:cBhvr>
                                    </p:animEffect>
                                  </p:childTnLst>
                                </p:cTn>
                              </p:par>
                              <p:par>
                                <p:cTn id="30" presetID="13" presetClass="entr" presetSubtype="16"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plus(in)">
                                      <p:cBhvr>
                                        <p:cTn id="32" dur="3000"/>
                                        <p:tgtEl>
                                          <p:spTgt spid="7"/>
                                        </p:tgtEl>
                                      </p:cBhvr>
                                    </p:animEffect>
                                  </p:childTnLst>
                                </p:cTn>
                              </p:par>
                              <p:par>
                                <p:cTn id="33" presetID="8" presetClass="emph" presetSubtype="0" fill="hold" grpId="1" nodeType="withEffect">
                                  <p:stCondLst>
                                    <p:cond delay="0"/>
                                  </p:stCondLst>
                                  <p:childTnLst>
                                    <p:animRot by="21600000">
                                      <p:cBhvr>
                                        <p:cTn id="34" dur="3000" fill="hold"/>
                                        <p:tgtEl>
                                          <p:spTgt spid="7"/>
                                        </p:tgtEl>
                                        <p:attrNameLst>
                                          <p:attrName>r</p:attrName>
                                        </p:attrNameLst>
                                      </p:cBhvr>
                                    </p:animRot>
                                  </p:childTnLst>
                                </p:cTn>
                              </p:par>
                              <p:par>
                                <p:cTn id="35" presetID="48" presetClass="entr" presetSubtype="0" accel="50000"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9" dur="3000" fill="hold"/>
                                        <p:tgtEl>
                                          <p:spTgt spid="7"/>
                                        </p:tgtEl>
                                        <p:attrNameLst>
                                          <p:attrName>ppt_y</p:attrName>
                                        </p:attrNameLst>
                                      </p:cBhvr>
                                      <p:tavLst>
                                        <p:tav tm="0">
                                          <p:val>
                                            <p:strVal val="#ppt_y"/>
                                          </p:val>
                                        </p:tav>
                                        <p:tav tm="100000">
                                          <p:val>
                                            <p:strVal val="#ppt_y"/>
                                          </p:val>
                                        </p:tav>
                                      </p:tavLst>
                                    </p:anim>
                                    <p:animEffect transition="in" filter="fade">
                                      <p:cBhvr>
                                        <p:cTn id="40" dur="3000"/>
                                        <p:tgtEl>
                                          <p:spTgt spid="7"/>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plus(in)">
                                      <p:cBhvr>
                                        <p:cTn id="43" dur="3000"/>
                                        <p:tgtEl>
                                          <p:spTgt spid="8"/>
                                        </p:tgtEl>
                                      </p:cBhvr>
                                    </p:animEffect>
                                  </p:childTnLst>
                                </p:cTn>
                              </p:par>
                              <p:par>
                                <p:cTn id="44" presetID="8" presetClass="emph" presetSubtype="0" fill="hold" grpId="1" nodeType="withEffect">
                                  <p:stCondLst>
                                    <p:cond delay="0"/>
                                  </p:stCondLst>
                                  <p:childTnLst>
                                    <p:animRot by="21600000">
                                      <p:cBhvr>
                                        <p:cTn id="45" dur="3000" fill="hold"/>
                                        <p:tgtEl>
                                          <p:spTgt spid="8"/>
                                        </p:tgtEl>
                                        <p:attrNameLst>
                                          <p:attrName>r</p:attrName>
                                        </p:attrNameLst>
                                      </p:cBhvr>
                                    </p:animRot>
                                  </p:childTnLst>
                                </p:cTn>
                              </p:par>
                              <p:par>
                                <p:cTn id="46" presetID="48" presetClass="entr" presetSubtype="0" accel="50000" fill="hold" grpId="2"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50" dur="3000" fill="hold"/>
                                        <p:tgtEl>
                                          <p:spTgt spid="8"/>
                                        </p:tgtEl>
                                        <p:attrNameLst>
                                          <p:attrName>ppt_y</p:attrName>
                                        </p:attrNameLst>
                                      </p:cBhvr>
                                      <p:tavLst>
                                        <p:tav tm="0">
                                          <p:val>
                                            <p:strVal val="#ppt_y"/>
                                          </p:val>
                                        </p:tav>
                                        <p:tav tm="100000">
                                          <p:val>
                                            <p:strVal val="#ppt_y"/>
                                          </p:val>
                                        </p:tav>
                                      </p:tavLst>
                                    </p:anim>
                                    <p:animEffect transition="in" filter="fade">
                                      <p:cBhvr>
                                        <p:cTn id="51" dur="3000"/>
                                        <p:tgtEl>
                                          <p:spTgt spid="8"/>
                                        </p:tgtEl>
                                      </p:cBhvr>
                                    </p:animEffect>
                                  </p:childTnLst>
                                </p:cTn>
                              </p:par>
                              <p:par>
                                <p:cTn id="52" presetID="13" presetClass="entr" presetSubtype="16"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plus(in)">
                                      <p:cBhvr>
                                        <p:cTn id="54" dur="3000"/>
                                        <p:tgtEl>
                                          <p:spTgt spid="9"/>
                                        </p:tgtEl>
                                      </p:cBhvr>
                                    </p:animEffect>
                                  </p:childTnLst>
                                </p:cTn>
                              </p:par>
                              <p:par>
                                <p:cTn id="55" presetID="8" presetClass="emph" presetSubtype="0" fill="hold" grpId="1" nodeType="withEffect">
                                  <p:stCondLst>
                                    <p:cond delay="0"/>
                                  </p:stCondLst>
                                  <p:childTnLst>
                                    <p:animRot by="21600000">
                                      <p:cBhvr>
                                        <p:cTn id="56" dur="3000" fill="hold"/>
                                        <p:tgtEl>
                                          <p:spTgt spid="9"/>
                                        </p:tgtEl>
                                        <p:attrNameLst>
                                          <p:attrName>r</p:attrName>
                                        </p:attrNameLst>
                                      </p:cBhvr>
                                    </p:animRot>
                                  </p:childTnLst>
                                </p:cTn>
                              </p:par>
                              <p:par>
                                <p:cTn id="57" presetID="48" presetClass="entr" presetSubtype="0" accel="50000" fill="hold" grpId="2"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0"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61" dur="3000" fill="hold"/>
                                        <p:tgtEl>
                                          <p:spTgt spid="9"/>
                                        </p:tgtEl>
                                        <p:attrNameLst>
                                          <p:attrName>ppt_y</p:attrName>
                                        </p:attrNameLst>
                                      </p:cBhvr>
                                      <p:tavLst>
                                        <p:tav tm="0">
                                          <p:val>
                                            <p:strVal val="#ppt_y"/>
                                          </p:val>
                                        </p:tav>
                                        <p:tav tm="100000">
                                          <p:val>
                                            <p:strVal val="#ppt_y"/>
                                          </p:val>
                                        </p:tav>
                                      </p:tavLst>
                                    </p:anim>
                                    <p:animEffect transition="in" filter="fade">
                                      <p:cBhvr>
                                        <p:cTn id="62" dur="3000"/>
                                        <p:tgtEl>
                                          <p:spTgt spid="9"/>
                                        </p:tgtEl>
                                      </p:cBhvr>
                                    </p:animEffect>
                                  </p:childTnLst>
                                </p:cTn>
                              </p:par>
                              <p:par>
                                <p:cTn id="63" presetID="13" presetClass="entr" presetSubtype="16" fill="hold" grpId="0"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plus(in)">
                                      <p:cBhvr>
                                        <p:cTn id="65" dur="3000"/>
                                        <p:tgtEl>
                                          <p:spTgt spid="10"/>
                                        </p:tgtEl>
                                      </p:cBhvr>
                                    </p:animEffec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48" presetClass="entr" presetSubtype="0" accel="50000" fill="hold" grpId="2"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p:cTn id="70"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72" dur="3000" fill="hold"/>
                                        <p:tgtEl>
                                          <p:spTgt spid="10"/>
                                        </p:tgtEl>
                                        <p:attrNameLst>
                                          <p:attrName>ppt_y</p:attrName>
                                        </p:attrNameLst>
                                      </p:cBhvr>
                                      <p:tavLst>
                                        <p:tav tm="0">
                                          <p:val>
                                            <p:strVal val="#ppt_y"/>
                                          </p:val>
                                        </p:tav>
                                        <p:tav tm="100000">
                                          <p:val>
                                            <p:strVal val="#ppt_y"/>
                                          </p:val>
                                        </p:tav>
                                      </p:tavLst>
                                    </p:anim>
                                    <p:animEffect transition="in" filter="fade">
                                      <p:cBhvr>
                                        <p:cTn id="73" dur="3000"/>
                                        <p:tgtEl>
                                          <p:spTgt spid="10"/>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8" presetClass="emph" presetSubtype="0" fill="hold" grpId="1" nodeType="withEffect">
                                  <p:stCondLst>
                                    <p:cond delay="0"/>
                                  </p:stCondLst>
                                  <p:childTnLst>
                                    <p:animRot by="21600000">
                                      <p:cBhvr>
                                        <p:cTn id="78" dur="3000" fill="hold"/>
                                        <p:tgtEl>
                                          <p:spTgt spid="11"/>
                                        </p:tgtEl>
                                        <p:attrNameLst>
                                          <p:attrName>r</p:attrName>
                                        </p:attrNameLst>
                                      </p:cBhvr>
                                    </p:animRot>
                                  </p:childTnLst>
                                </p:cTn>
                              </p:par>
                              <p:par>
                                <p:cTn id="79" presetID="48" presetClass="entr" presetSubtype="0" accel="50000" fill="hold" grpId="2"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p:cTn id="81"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2"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83" dur="3000" fill="hold"/>
                                        <p:tgtEl>
                                          <p:spTgt spid="11"/>
                                        </p:tgtEl>
                                        <p:attrNameLst>
                                          <p:attrName>ppt_y</p:attrName>
                                        </p:attrNameLst>
                                      </p:cBhvr>
                                      <p:tavLst>
                                        <p:tav tm="0">
                                          <p:val>
                                            <p:strVal val="#ppt_y"/>
                                          </p:val>
                                        </p:tav>
                                        <p:tav tm="100000">
                                          <p:val>
                                            <p:strVal val="#ppt_y"/>
                                          </p:val>
                                        </p:tav>
                                      </p:tavLst>
                                    </p:anim>
                                    <p:animEffect transition="in" filter="fade">
                                      <p:cBhvr>
                                        <p:cTn id="84" dur="3000"/>
                                        <p:tgtEl>
                                          <p:spTgt spid="11"/>
                                        </p:tgtEl>
                                      </p:cBhvr>
                                    </p:animEffect>
                                  </p:childTnLst>
                                </p:cTn>
                              </p:par>
                              <p:par>
                                <p:cTn id="85" presetID="13" presetClass="entr" presetSubtype="16" fill="hold" grpId="0"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8" presetClass="emph" presetSubtype="0" fill="hold" grpId="1" nodeType="withEffect">
                                  <p:stCondLst>
                                    <p:cond delay="0"/>
                                  </p:stCondLst>
                                  <p:childTnLst>
                                    <p:animRot by="21600000">
                                      <p:cBhvr>
                                        <p:cTn id="89" dur="3000" fill="hold"/>
                                        <p:tgtEl>
                                          <p:spTgt spid="12"/>
                                        </p:tgtEl>
                                        <p:attrNameLst>
                                          <p:attrName>r</p:attrName>
                                        </p:attrNameLst>
                                      </p:cBhvr>
                                    </p:animRot>
                                  </p:childTnLst>
                                </p:cTn>
                              </p:par>
                              <p:par>
                                <p:cTn id="90" presetID="48" presetClass="entr" presetSubtype="0" accel="50000" fill="hold" grpId="2" nodeType="with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3"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94" dur="3000" fill="hold"/>
                                        <p:tgtEl>
                                          <p:spTgt spid="12"/>
                                        </p:tgtEl>
                                        <p:attrNameLst>
                                          <p:attrName>ppt_y</p:attrName>
                                        </p:attrNameLst>
                                      </p:cBhvr>
                                      <p:tavLst>
                                        <p:tav tm="0">
                                          <p:val>
                                            <p:strVal val="#ppt_y"/>
                                          </p:val>
                                        </p:tav>
                                        <p:tav tm="100000">
                                          <p:val>
                                            <p:strVal val="#ppt_y"/>
                                          </p:val>
                                        </p:tav>
                                      </p:tavLst>
                                    </p:anim>
                                    <p:animEffect transition="in" filter="fade">
                                      <p:cBhvr>
                                        <p:cTn id="95" dur="3000"/>
                                        <p:tgtEl>
                                          <p:spTgt spid="12"/>
                                        </p:tgtEl>
                                      </p:cBhvr>
                                    </p:animEffect>
                                  </p:childTnLst>
                                </p:cTn>
                              </p:par>
                              <p:par>
                                <p:cTn id="96" presetID="13" presetClass="entr" presetSubtype="16" fill="hold" grpId="0"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8" presetClass="emph" presetSubtype="0" fill="hold" grpId="1" nodeType="withEffect">
                                  <p:stCondLst>
                                    <p:cond delay="0"/>
                                  </p:stCondLst>
                                  <p:childTnLst>
                                    <p:animRot by="21600000">
                                      <p:cBhvr>
                                        <p:cTn id="100" dur="3000" fill="hold"/>
                                        <p:tgtEl>
                                          <p:spTgt spid="13"/>
                                        </p:tgtEl>
                                        <p:attrNameLst>
                                          <p:attrName>r</p:attrName>
                                        </p:attrNameLst>
                                      </p:cBhvr>
                                    </p:animRot>
                                  </p:childTnLst>
                                </p:cTn>
                              </p:par>
                              <p:par>
                                <p:cTn id="101" presetID="48" presetClass="entr" presetSubtype="0" accel="50000" fill="hold" grpId="2"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p:cTn id="103"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4"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05" dur="3000" fill="hold"/>
                                        <p:tgtEl>
                                          <p:spTgt spid="13"/>
                                        </p:tgtEl>
                                        <p:attrNameLst>
                                          <p:attrName>ppt_y</p:attrName>
                                        </p:attrNameLst>
                                      </p:cBhvr>
                                      <p:tavLst>
                                        <p:tav tm="0">
                                          <p:val>
                                            <p:strVal val="#ppt_y"/>
                                          </p:val>
                                        </p:tav>
                                        <p:tav tm="100000">
                                          <p:val>
                                            <p:strVal val="#ppt_y"/>
                                          </p:val>
                                        </p:tav>
                                      </p:tavLst>
                                    </p:anim>
                                    <p:animEffect transition="in" filter="fade">
                                      <p:cBhvr>
                                        <p:cTn id="106" dur="3000"/>
                                        <p:tgtEl>
                                          <p:spTgt spid="13"/>
                                        </p:tgtEl>
                                      </p:cBhvr>
                                    </p:animEffect>
                                  </p:childTnLst>
                                </p:cTn>
                              </p:par>
                              <p:par>
                                <p:cTn id="107" presetID="13" presetClass="entr" presetSubtype="16"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plus(in)">
                                      <p:cBhvr>
                                        <p:cTn id="109" dur="3000"/>
                                        <p:tgtEl>
                                          <p:spTgt spid="14"/>
                                        </p:tgtEl>
                                      </p:cBhvr>
                                    </p:animEffect>
                                  </p:childTnLst>
                                </p:cTn>
                              </p:par>
                              <p:par>
                                <p:cTn id="110" presetID="8" presetClass="emph" presetSubtype="0" fill="hold" grpId="1" nodeType="withEffect">
                                  <p:stCondLst>
                                    <p:cond delay="0"/>
                                  </p:stCondLst>
                                  <p:childTnLst>
                                    <p:animRot by="21600000">
                                      <p:cBhvr>
                                        <p:cTn id="111" dur="3000" fill="hold"/>
                                        <p:tgtEl>
                                          <p:spTgt spid="14"/>
                                        </p:tgtEl>
                                        <p:attrNameLst>
                                          <p:attrName>r</p:attrName>
                                        </p:attrNameLst>
                                      </p:cBhvr>
                                    </p:animRot>
                                  </p:childTnLst>
                                </p:cTn>
                              </p:par>
                              <p:par>
                                <p:cTn id="112" presetID="48" presetClass="entr" presetSubtype="0" accel="50000" fill="hold" grpId="2"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5"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16" dur="3000" fill="hold"/>
                                        <p:tgtEl>
                                          <p:spTgt spid="14"/>
                                        </p:tgtEl>
                                        <p:attrNameLst>
                                          <p:attrName>ppt_y</p:attrName>
                                        </p:attrNameLst>
                                      </p:cBhvr>
                                      <p:tavLst>
                                        <p:tav tm="0">
                                          <p:val>
                                            <p:strVal val="#ppt_y"/>
                                          </p:val>
                                        </p:tav>
                                        <p:tav tm="100000">
                                          <p:val>
                                            <p:strVal val="#ppt_y"/>
                                          </p:val>
                                        </p:tav>
                                      </p:tavLst>
                                    </p:anim>
                                    <p:animEffect transition="in" filter="fade">
                                      <p:cBhvr>
                                        <p:cTn id="117" dur="3000"/>
                                        <p:tgtEl>
                                          <p:spTgt spid="14"/>
                                        </p:tgtEl>
                                      </p:cBhvr>
                                    </p:animEffect>
                                  </p:childTnLst>
                                </p:cTn>
                              </p:par>
                              <p:par>
                                <p:cTn id="118" presetID="13" presetClass="entr" presetSubtype="16" fill="hold" grpId="0" nodeType="withEffect">
                                  <p:stCondLst>
                                    <p:cond delay="0"/>
                                  </p:stCondLst>
                                  <p:childTnLst>
                                    <p:set>
                                      <p:cBhvr>
                                        <p:cTn id="119" dur="1" fill="hold">
                                          <p:stCondLst>
                                            <p:cond delay="0"/>
                                          </p:stCondLst>
                                        </p:cTn>
                                        <p:tgtEl>
                                          <p:spTgt spid="15"/>
                                        </p:tgtEl>
                                        <p:attrNameLst>
                                          <p:attrName>style.visibility</p:attrName>
                                        </p:attrNameLst>
                                      </p:cBhvr>
                                      <p:to>
                                        <p:strVal val="visible"/>
                                      </p:to>
                                    </p:set>
                                    <p:animEffect transition="in" filter="plus(in)">
                                      <p:cBhvr>
                                        <p:cTn id="120" dur="3000"/>
                                        <p:tgtEl>
                                          <p:spTgt spid="15"/>
                                        </p:tgtEl>
                                      </p:cBhvr>
                                    </p:animEffect>
                                  </p:childTnLst>
                                </p:cTn>
                              </p:par>
                              <p:par>
                                <p:cTn id="121" presetID="8" presetClass="emph" presetSubtype="0" fill="hold" grpId="1" nodeType="withEffect">
                                  <p:stCondLst>
                                    <p:cond delay="0"/>
                                  </p:stCondLst>
                                  <p:childTnLst>
                                    <p:animRot by="21600000">
                                      <p:cBhvr>
                                        <p:cTn id="122" dur="3000" fill="hold"/>
                                        <p:tgtEl>
                                          <p:spTgt spid="15"/>
                                        </p:tgtEl>
                                        <p:attrNameLst>
                                          <p:attrName>r</p:attrName>
                                        </p:attrNameLst>
                                      </p:cBhvr>
                                    </p:animRot>
                                  </p:childTnLst>
                                </p:cTn>
                              </p:par>
                              <p:par>
                                <p:cTn id="123" presetID="48" presetClass="entr" presetSubtype="0" accel="50000" fill="hold" grpId="2" nodeType="with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6"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27" dur="3000" fill="hold"/>
                                        <p:tgtEl>
                                          <p:spTgt spid="15"/>
                                        </p:tgtEl>
                                        <p:attrNameLst>
                                          <p:attrName>ppt_y</p:attrName>
                                        </p:attrNameLst>
                                      </p:cBhvr>
                                      <p:tavLst>
                                        <p:tav tm="0">
                                          <p:val>
                                            <p:strVal val="#ppt_y"/>
                                          </p:val>
                                        </p:tav>
                                        <p:tav tm="100000">
                                          <p:val>
                                            <p:strVal val="#ppt_y"/>
                                          </p:val>
                                        </p:tav>
                                      </p:tavLst>
                                    </p:anim>
                                    <p:animEffect transition="in" filter="fade">
                                      <p:cBhvr>
                                        <p:cTn id="128" dur="3000"/>
                                        <p:tgtEl>
                                          <p:spTgt spid="15"/>
                                        </p:tgtEl>
                                      </p:cBhvr>
                                    </p:animEffect>
                                  </p:childTnLst>
                                </p:cTn>
                              </p:par>
                              <p:par>
                                <p:cTn id="129" presetID="13" presetClass="entr" presetSubtype="16" fill="hold" grpId="0" nodeType="withEffect">
                                  <p:stCondLst>
                                    <p:cond delay="0"/>
                                  </p:stCondLst>
                                  <p:childTnLst>
                                    <p:set>
                                      <p:cBhvr>
                                        <p:cTn id="130" dur="1" fill="hold">
                                          <p:stCondLst>
                                            <p:cond delay="0"/>
                                          </p:stCondLst>
                                        </p:cTn>
                                        <p:tgtEl>
                                          <p:spTgt spid="16"/>
                                        </p:tgtEl>
                                        <p:attrNameLst>
                                          <p:attrName>style.visibility</p:attrName>
                                        </p:attrNameLst>
                                      </p:cBhvr>
                                      <p:to>
                                        <p:strVal val="visible"/>
                                      </p:to>
                                    </p:set>
                                    <p:animEffect transition="in" filter="plus(in)">
                                      <p:cBhvr>
                                        <p:cTn id="131" dur="3000"/>
                                        <p:tgtEl>
                                          <p:spTgt spid="16"/>
                                        </p:tgtEl>
                                      </p:cBhvr>
                                    </p:animEffec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48" presetClass="entr" presetSubtype="0" accel="50000" fill="hold" grpId="2" nodeType="withEffect">
                                  <p:stCondLst>
                                    <p:cond delay="0"/>
                                  </p:stCondLst>
                                  <p:childTnLst>
                                    <p:set>
                                      <p:cBhvr>
                                        <p:cTn id="135" dur="1" fill="hold">
                                          <p:stCondLst>
                                            <p:cond delay="0"/>
                                          </p:stCondLst>
                                        </p:cTn>
                                        <p:tgtEl>
                                          <p:spTgt spid="16"/>
                                        </p:tgtEl>
                                        <p:attrNameLst>
                                          <p:attrName>style.visibility</p:attrName>
                                        </p:attrNameLst>
                                      </p:cBhvr>
                                      <p:to>
                                        <p:strVal val="visible"/>
                                      </p:to>
                                    </p:set>
                                    <p:anim calcmode="lin" valueType="num">
                                      <p:cBhvr>
                                        <p:cTn id="136"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38" dur="3000" fill="hold"/>
                                        <p:tgtEl>
                                          <p:spTgt spid="16"/>
                                        </p:tgtEl>
                                        <p:attrNameLst>
                                          <p:attrName>ppt_y</p:attrName>
                                        </p:attrNameLst>
                                      </p:cBhvr>
                                      <p:tavLst>
                                        <p:tav tm="0">
                                          <p:val>
                                            <p:strVal val="#ppt_y"/>
                                          </p:val>
                                        </p:tav>
                                        <p:tav tm="100000">
                                          <p:val>
                                            <p:strVal val="#ppt_y"/>
                                          </p:val>
                                        </p:tav>
                                      </p:tavLst>
                                    </p:anim>
                                    <p:animEffect transition="in" filter="fade">
                                      <p:cBhvr>
                                        <p:cTn id="139" dur="3000"/>
                                        <p:tgtEl>
                                          <p:spTgt spid="16"/>
                                        </p:tgtEl>
                                      </p:cBhvr>
                                    </p:animEffect>
                                  </p:childTnLst>
                                </p:cTn>
                              </p:par>
                              <p:par>
                                <p:cTn id="140" presetID="13" presetClass="entr" presetSubtype="16" fill="hold" grpId="0" nodeType="withEffect">
                                  <p:stCondLst>
                                    <p:cond delay="0"/>
                                  </p:stCondLst>
                                  <p:childTnLst>
                                    <p:set>
                                      <p:cBhvr>
                                        <p:cTn id="141" dur="1" fill="hold">
                                          <p:stCondLst>
                                            <p:cond delay="0"/>
                                          </p:stCondLst>
                                        </p:cTn>
                                        <p:tgtEl>
                                          <p:spTgt spid="17"/>
                                        </p:tgtEl>
                                        <p:attrNameLst>
                                          <p:attrName>style.visibility</p:attrName>
                                        </p:attrNameLst>
                                      </p:cBhvr>
                                      <p:to>
                                        <p:strVal val="visible"/>
                                      </p:to>
                                    </p:set>
                                    <p:animEffect transition="in" filter="plus(in)">
                                      <p:cBhvr>
                                        <p:cTn id="142" dur="3000"/>
                                        <p:tgtEl>
                                          <p:spTgt spid="17"/>
                                        </p:tgtEl>
                                      </p:cBhvr>
                                    </p:animEffect>
                                  </p:childTnLst>
                                </p:cTn>
                              </p:par>
                              <p:par>
                                <p:cTn id="143" presetID="8" presetClass="emph" presetSubtype="0" fill="hold" grpId="1" nodeType="withEffect">
                                  <p:stCondLst>
                                    <p:cond delay="0"/>
                                  </p:stCondLst>
                                  <p:childTnLst>
                                    <p:animRot by="21600000">
                                      <p:cBhvr>
                                        <p:cTn id="144" dur="3000" fill="hold"/>
                                        <p:tgtEl>
                                          <p:spTgt spid="17"/>
                                        </p:tgtEl>
                                        <p:attrNameLst>
                                          <p:attrName>r</p:attrName>
                                        </p:attrNameLst>
                                      </p:cBhvr>
                                    </p:animRot>
                                  </p:childTnLst>
                                </p:cTn>
                              </p:par>
                              <p:par>
                                <p:cTn id="145" presetID="48" presetClass="entr" presetSubtype="0" accel="5000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 calcmode="lin" valueType="num">
                                      <p:cBhvr>
                                        <p:cTn id="147"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8"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49" dur="3000" fill="hold"/>
                                        <p:tgtEl>
                                          <p:spTgt spid="17"/>
                                        </p:tgtEl>
                                        <p:attrNameLst>
                                          <p:attrName>ppt_y</p:attrName>
                                        </p:attrNameLst>
                                      </p:cBhvr>
                                      <p:tavLst>
                                        <p:tav tm="0">
                                          <p:val>
                                            <p:strVal val="#ppt_y"/>
                                          </p:val>
                                        </p:tav>
                                        <p:tav tm="100000">
                                          <p:val>
                                            <p:strVal val="#ppt_y"/>
                                          </p:val>
                                        </p:tav>
                                      </p:tavLst>
                                    </p:anim>
                                    <p:animEffect transition="in" filter="fade">
                                      <p:cBhvr>
                                        <p:cTn id="150" dur="3000"/>
                                        <p:tgtEl>
                                          <p:spTgt spid="17"/>
                                        </p:tgtEl>
                                      </p:cBhvr>
                                    </p:animEffect>
                                  </p:childTnLst>
                                </p:cTn>
                              </p:par>
                              <p:par>
                                <p:cTn id="151" presetID="13" presetClass="entr" presetSubtype="16" fill="hold" grpId="0" nodeType="withEffect">
                                  <p:stCondLst>
                                    <p:cond delay="0"/>
                                  </p:stCondLst>
                                  <p:childTnLst>
                                    <p:set>
                                      <p:cBhvr>
                                        <p:cTn id="152" dur="1" fill="hold">
                                          <p:stCondLst>
                                            <p:cond delay="0"/>
                                          </p:stCondLst>
                                        </p:cTn>
                                        <p:tgtEl>
                                          <p:spTgt spid="18"/>
                                        </p:tgtEl>
                                        <p:attrNameLst>
                                          <p:attrName>style.visibility</p:attrName>
                                        </p:attrNameLst>
                                      </p:cBhvr>
                                      <p:to>
                                        <p:strVal val="visible"/>
                                      </p:to>
                                    </p:set>
                                    <p:animEffect transition="in" filter="plus(in)">
                                      <p:cBhvr>
                                        <p:cTn id="153" dur="3000"/>
                                        <p:tgtEl>
                                          <p:spTgt spid="18"/>
                                        </p:tgtEl>
                                      </p:cBhvr>
                                    </p:animEffect>
                                  </p:childTnLst>
                                </p:cTn>
                              </p:par>
                              <p:par>
                                <p:cTn id="154" presetID="8" presetClass="emph" presetSubtype="0" fill="hold" grpId="1" nodeType="withEffect">
                                  <p:stCondLst>
                                    <p:cond delay="0"/>
                                  </p:stCondLst>
                                  <p:childTnLst>
                                    <p:animRot by="21600000">
                                      <p:cBhvr>
                                        <p:cTn id="155" dur="3000" fill="hold"/>
                                        <p:tgtEl>
                                          <p:spTgt spid="18"/>
                                        </p:tgtEl>
                                        <p:attrNameLst>
                                          <p:attrName>r</p:attrName>
                                        </p:attrNameLst>
                                      </p:cBhvr>
                                    </p:animRot>
                                  </p:childTnLst>
                                </p:cTn>
                              </p:par>
                              <p:par>
                                <p:cTn id="156" presetID="48" presetClass="entr" presetSubtype="0" accel="50000" fill="hold" grpId="2"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p:cTn id="158"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9"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60" dur="3000" fill="hold"/>
                                        <p:tgtEl>
                                          <p:spTgt spid="18"/>
                                        </p:tgtEl>
                                        <p:attrNameLst>
                                          <p:attrName>ppt_y</p:attrName>
                                        </p:attrNameLst>
                                      </p:cBhvr>
                                      <p:tavLst>
                                        <p:tav tm="0">
                                          <p:val>
                                            <p:strVal val="#ppt_y"/>
                                          </p:val>
                                        </p:tav>
                                        <p:tav tm="100000">
                                          <p:val>
                                            <p:strVal val="#ppt_y"/>
                                          </p:val>
                                        </p:tav>
                                      </p:tavLst>
                                    </p:anim>
                                    <p:animEffect transition="in" filter="fade">
                                      <p:cBhvr>
                                        <p:cTn id="161" dur="3000"/>
                                        <p:tgtEl>
                                          <p:spTgt spid="18"/>
                                        </p:tgtEl>
                                      </p:cBhvr>
                                    </p:animEffect>
                                  </p:childTnLst>
                                </p:cTn>
                              </p:par>
                              <p:par>
                                <p:cTn id="162" presetID="13" presetClass="entr" presetSubtype="16" fill="hold" grpId="0" nodeType="withEffect">
                                  <p:stCondLst>
                                    <p:cond delay="0"/>
                                  </p:stCondLst>
                                  <p:childTnLst>
                                    <p:set>
                                      <p:cBhvr>
                                        <p:cTn id="163" dur="1" fill="hold">
                                          <p:stCondLst>
                                            <p:cond delay="0"/>
                                          </p:stCondLst>
                                        </p:cTn>
                                        <p:tgtEl>
                                          <p:spTgt spid="19"/>
                                        </p:tgtEl>
                                        <p:attrNameLst>
                                          <p:attrName>style.visibility</p:attrName>
                                        </p:attrNameLst>
                                      </p:cBhvr>
                                      <p:to>
                                        <p:strVal val="visible"/>
                                      </p:to>
                                    </p:set>
                                    <p:animEffect transition="in" filter="plus(in)">
                                      <p:cBhvr>
                                        <p:cTn id="164" dur="3000"/>
                                        <p:tgtEl>
                                          <p:spTgt spid="19"/>
                                        </p:tgtEl>
                                      </p:cBhvr>
                                    </p:animEffect>
                                  </p:childTnLst>
                                </p:cTn>
                              </p:par>
                              <p:par>
                                <p:cTn id="165" presetID="8" presetClass="emph" presetSubtype="0" fill="hold" grpId="1" nodeType="withEffect">
                                  <p:stCondLst>
                                    <p:cond delay="0"/>
                                  </p:stCondLst>
                                  <p:childTnLst>
                                    <p:animRot by="21600000">
                                      <p:cBhvr>
                                        <p:cTn id="166" dur="3000" fill="hold"/>
                                        <p:tgtEl>
                                          <p:spTgt spid="19"/>
                                        </p:tgtEl>
                                        <p:attrNameLst>
                                          <p:attrName>r</p:attrName>
                                        </p:attrNameLst>
                                      </p:cBhvr>
                                    </p:animRot>
                                  </p:childTnLst>
                                </p:cTn>
                              </p:par>
                              <p:par>
                                <p:cTn id="167" presetID="48" presetClass="entr" presetSubtype="0" accel="50000" fill="hold" grpId="2" nodeType="withEffect">
                                  <p:stCondLst>
                                    <p:cond delay="0"/>
                                  </p:stCondLst>
                                  <p:childTnLst>
                                    <p:set>
                                      <p:cBhvr>
                                        <p:cTn id="168" dur="1" fill="hold">
                                          <p:stCondLst>
                                            <p:cond delay="0"/>
                                          </p:stCondLst>
                                        </p:cTn>
                                        <p:tgtEl>
                                          <p:spTgt spid="19"/>
                                        </p:tgtEl>
                                        <p:attrNameLst>
                                          <p:attrName>style.visibility</p:attrName>
                                        </p:attrNameLst>
                                      </p:cBhvr>
                                      <p:to>
                                        <p:strVal val="visible"/>
                                      </p:to>
                                    </p:set>
                                    <p:anim calcmode="lin" valueType="num">
                                      <p:cBhvr>
                                        <p:cTn id="169"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0"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71" dur="3000" fill="hold"/>
                                        <p:tgtEl>
                                          <p:spTgt spid="19"/>
                                        </p:tgtEl>
                                        <p:attrNameLst>
                                          <p:attrName>ppt_y</p:attrName>
                                        </p:attrNameLst>
                                      </p:cBhvr>
                                      <p:tavLst>
                                        <p:tav tm="0">
                                          <p:val>
                                            <p:strVal val="#ppt_y"/>
                                          </p:val>
                                        </p:tav>
                                        <p:tav tm="100000">
                                          <p:val>
                                            <p:strVal val="#ppt_y"/>
                                          </p:val>
                                        </p:tav>
                                      </p:tavLst>
                                    </p:anim>
                                    <p:animEffect transition="in" filter="fade">
                                      <p:cBhvr>
                                        <p:cTn id="172" dur="3000"/>
                                        <p:tgtEl>
                                          <p:spTgt spid="19"/>
                                        </p:tgtEl>
                                      </p:cBhvr>
                                    </p:animEffect>
                                  </p:childTnLst>
                                </p:cTn>
                              </p:par>
                              <p:par>
                                <p:cTn id="173" presetID="13" presetClass="entr" presetSubtype="16" fill="hold" grpId="0" nodeType="withEffect">
                                  <p:stCondLst>
                                    <p:cond delay="0"/>
                                  </p:stCondLst>
                                  <p:childTnLst>
                                    <p:set>
                                      <p:cBhvr>
                                        <p:cTn id="174" dur="1" fill="hold">
                                          <p:stCondLst>
                                            <p:cond delay="0"/>
                                          </p:stCondLst>
                                        </p:cTn>
                                        <p:tgtEl>
                                          <p:spTgt spid="20"/>
                                        </p:tgtEl>
                                        <p:attrNameLst>
                                          <p:attrName>style.visibility</p:attrName>
                                        </p:attrNameLst>
                                      </p:cBhvr>
                                      <p:to>
                                        <p:strVal val="visible"/>
                                      </p:to>
                                    </p:set>
                                    <p:animEffect transition="in" filter="plus(in)">
                                      <p:cBhvr>
                                        <p:cTn id="175" dur="3000"/>
                                        <p:tgtEl>
                                          <p:spTgt spid="20"/>
                                        </p:tgtEl>
                                      </p:cBhvr>
                                    </p:animEffect>
                                  </p:childTnLst>
                                </p:cTn>
                              </p:par>
                              <p:par>
                                <p:cTn id="176" presetID="8" presetClass="emph" presetSubtype="0" fill="hold" grpId="1" nodeType="withEffect">
                                  <p:stCondLst>
                                    <p:cond delay="0"/>
                                  </p:stCondLst>
                                  <p:childTnLst>
                                    <p:animRot by="21600000">
                                      <p:cBhvr>
                                        <p:cTn id="177" dur="3000" fill="hold"/>
                                        <p:tgtEl>
                                          <p:spTgt spid="20"/>
                                        </p:tgtEl>
                                        <p:attrNameLst>
                                          <p:attrName>r</p:attrName>
                                        </p:attrNameLst>
                                      </p:cBhvr>
                                    </p:animRot>
                                  </p:childTnLst>
                                </p:cTn>
                              </p:par>
                              <p:par>
                                <p:cTn id="178" presetID="48" presetClass="entr" presetSubtype="0" accel="50000" fill="hold" grpId="2" nodeType="withEffect">
                                  <p:stCondLst>
                                    <p:cond delay="0"/>
                                  </p:stCondLst>
                                  <p:childTnLst>
                                    <p:set>
                                      <p:cBhvr>
                                        <p:cTn id="179" dur="1" fill="hold">
                                          <p:stCondLst>
                                            <p:cond delay="0"/>
                                          </p:stCondLst>
                                        </p:cTn>
                                        <p:tgtEl>
                                          <p:spTgt spid="20"/>
                                        </p:tgtEl>
                                        <p:attrNameLst>
                                          <p:attrName>style.visibility</p:attrName>
                                        </p:attrNameLst>
                                      </p:cBhvr>
                                      <p:to>
                                        <p:strVal val="visible"/>
                                      </p:to>
                                    </p:set>
                                    <p:anim calcmode="lin" valueType="num">
                                      <p:cBhvr>
                                        <p:cTn id="180"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1"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82" dur="3000" fill="hold"/>
                                        <p:tgtEl>
                                          <p:spTgt spid="20"/>
                                        </p:tgtEl>
                                        <p:attrNameLst>
                                          <p:attrName>ppt_y</p:attrName>
                                        </p:attrNameLst>
                                      </p:cBhvr>
                                      <p:tavLst>
                                        <p:tav tm="0">
                                          <p:val>
                                            <p:strVal val="#ppt_y"/>
                                          </p:val>
                                        </p:tav>
                                        <p:tav tm="100000">
                                          <p:val>
                                            <p:strVal val="#ppt_y"/>
                                          </p:val>
                                        </p:tav>
                                      </p:tavLst>
                                    </p:anim>
                                    <p:animEffect transition="in" filter="fade">
                                      <p:cBhvr>
                                        <p:cTn id="183" dur="3000"/>
                                        <p:tgtEl>
                                          <p:spTgt spid="20"/>
                                        </p:tgtEl>
                                      </p:cBhvr>
                                    </p:animEffect>
                                  </p:childTnLst>
                                </p:cTn>
                              </p:par>
                              <p:par>
                                <p:cTn id="184" presetID="13" presetClass="entr" presetSubtype="16" fill="hold" grpId="0" nodeType="withEffect">
                                  <p:stCondLst>
                                    <p:cond delay="0"/>
                                  </p:stCondLst>
                                  <p:childTnLst>
                                    <p:set>
                                      <p:cBhvr>
                                        <p:cTn id="185" dur="1" fill="hold">
                                          <p:stCondLst>
                                            <p:cond delay="0"/>
                                          </p:stCondLst>
                                        </p:cTn>
                                        <p:tgtEl>
                                          <p:spTgt spid="21"/>
                                        </p:tgtEl>
                                        <p:attrNameLst>
                                          <p:attrName>style.visibility</p:attrName>
                                        </p:attrNameLst>
                                      </p:cBhvr>
                                      <p:to>
                                        <p:strVal val="visible"/>
                                      </p:to>
                                    </p:set>
                                    <p:animEffect transition="in" filter="plus(in)">
                                      <p:cBhvr>
                                        <p:cTn id="186" dur="3000"/>
                                        <p:tgtEl>
                                          <p:spTgt spid="21"/>
                                        </p:tgtEl>
                                      </p:cBhvr>
                                    </p:animEffect>
                                  </p:childTnLst>
                                </p:cTn>
                              </p:par>
                              <p:par>
                                <p:cTn id="187" presetID="8" presetClass="emph" presetSubtype="0" fill="hold" grpId="1" nodeType="withEffect">
                                  <p:stCondLst>
                                    <p:cond delay="0"/>
                                  </p:stCondLst>
                                  <p:childTnLst>
                                    <p:animRot by="21600000">
                                      <p:cBhvr>
                                        <p:cTn id="188" dur="3000" fill="hold"/>
                                        <p:tgtEl>
                                          <p:spTgt spid="21"/>
                                        </p:tgtEl>
                                        <p:attrNameLst>
                                          <p:attrName>r</p:attrName>
                                        </p:attrNameLst>
                                      </p:cBhvr>
                                    </p:animRot>
                                  </p:childTnLst>
                                </p:cTn>
                              </p:par>
                              <p:par>
                                <p:cTn id="189" presetID="48" presetClass="entr" presetSubtype="0" accel="50000" fill="hold" grpId="2" nodeType="withEffect">
                                  <p:stCondLst>
                                    <p:cond delay="0"/>
                                  </p:stCondLst>
                                  <p:childTnLst>
                                    <p:set>
                                      <p:cBhvr>
                                        <p:cTn id="190" dur="1" fill="hold">
                                          <p:stCondLst>
                                            <p:cond delay="0"/>
                                          </p:stCondLst>
                                        </p:cTn>
                                        <p:tgtEl>
                                          <p:spTgt spid="21"/>
                                        </p:tgtEl>
                                        <p:attrNameLst>
                                          <p:attrName>style.visibility</p:attrName>
                                        </p:attrNameLst>
                                      </p:cBhvr>
                                      <p:to>
                                        <p:strVal val="visible"/>
                                      </p:to>
                                    </p:set>
                                    <p:anim calcmode="lin" valueType="num">
                                      <p:cBhvr>
                                        <p:cTn id="191"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2"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93" dur="3000" fill="hold"/>
                                        <p:tgtEl>
                                          <p:spTgt spid="21"/>
                                        </p:tgtEl>
                                        <p:attrNameLst>
                                          <p:attrName>ppt_y</p:attrName>
                                        </p:attrNameLst>
                                      </p:cBhvr>
                                      <p:tavLst>
                                        <p:tav tm="0">
                                          <p:val>
                                            <p:strVal val="#ppt_y"/>
                                          </p:val>
                                        </p:tav>
                                        <p:tav tm="100000">
                                          <p:val>
                                            <p:strVal val="#ppt_y"/>
                                          </p:val>
                                        </p:tav>
                                      </p:tavLst>
                                    </p:anim>
                                    <p:animEffect transition="in" filter="fade">
                                      <p:cBhvr>
                                        <p:cTn id="194" dur="3000"/>
                                        <p:tgtEl>
                                          <p:spTgt spid="21"/>
                                        </p:tgtEl>
                                      </p:cBhvr>
                                    </p:animEffect>
                                  </p:childTnLst>
                                </p:cTn>
                              </p:par>
                              <p:par>
                                <p:cTn id="195" presetID="13" presetClass="entr" presetSubtype="16" fill="hold" grpId="0" nodeType="withEffect">
                                  <p:stCondLst>
                                    <p:cond delay="0"/>
                                  </p:stCondLst>
                                  <p:childTnLst>
                                    <p:set>
                                      <p:cBhvr>
                                        <p:cTn id="196" dur="1" fill="hold">
                                          <p:stCondLst>
                                            <p:cond delay="0"/>
                                          </p:stCondLst>
                                        </p:cTn>
                                        <p:tgtEl>
                                          <p:spTgt spid="22"/>
                                        </p:tgtEl>
                                        <p:attrNameLst>
                                          <p:attrName>style.visibility</p:attrName>
                                        </p:attrNameLst>
                                      </p:cBhvr>
                                      <p:to>
                                        <p:strVal val="visible"/>
                                      </p:to>
                                    </p:set>
                                    <p:animEffect transition="in" filter="plus(in)">
                                      <p:cBhvr>
                                        <p:cTn id="197" dur="3000"/>
                                        <p:tgtEl>
                                          <p:spTgt spid="22"/>
                                        </p:tgtEl>
                                      </p:cBhvr>
                                    </p:animEffect>
                                  </p:childTnLst>
                                </p:cTn>
                              </p:par>
                              <p:par>
                                <p:cTn id="198" presetID="8" presetClass="emph" presetSubtype="0" fill="hold" grpId="1" nodeType="withEffect">
                                  <p:stCondLst>
                                    <p:cond delay="0"/>
                                  </p:stCondLst>
                                  <p:childTnLst>
                                    <p:animRot by="21600000">
                                      <p:cBhvr>
                                        <p:cTn id="199" dur="3000" fill="hold"/>
                                        <p:tgtEl>
                                          <p:spTgt spid="22"/>
                                        </p:tgtEl>
                                        <p:attrNameLst>
                                          <p:attrName>r</p:attrName>
                                        </p:attrNameLst>
                                      </p:cBhvr>
                                    </p:animRot>
                                  </p:childTnLst>
                                </p:cTn>
                              </p:par>
                              <p:par>
                                <p:cTn id="200" presetID="48" presetClass="entr" presetSubtype="0" accel="50000" fill="hold" grpId="2" nodeType="withEffect">
                                  <p:stCondLst>
                                    <p:cond delay="0"/>
                                  </p:stCondLst>
                                  <p:childTnLst>
                                    <p:set>
                                      <p:cBhvr>
                                        <p:cTn id="201" dur="1" fill="hold">
                                          <p:stCondLst>
                                            <p:cond delay="0"/>
                                          </p:stCondLst>
                                        </p:cTn>
                                        <p:tgtEl>
                                          <p:spTgt spid="22"/>
                                        </p:tgtEl>
                                        <p:attrNameLst>
                                          <p:attrName>style.visibility</p:attrName>
                                        </p:attrNameLst>
                                      </p:cBhvr>
                                      <p:to>
                                        <p:strVal val="visible"/>
                                      </p:to>
                                    </p:set>
                                    <p:anim calcmode="lin" valueType="num">
                                      <p:cBhvr>
                                        <p:cTn id="202"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3"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204" dur="3000" fill="hold"/>
                                        <p:tgtEl>
                                          <p:spTgt spid="22"/>
                                        </p:tgtEl>
                                        <p:attrNameLst>
                                          <p:attrName>ppt_y</p:attrName>
                                        </p:attrNameLst>
                                      </p:cBhvr>
                                      <p:tavLst>
                                        <p:tav tm="0">
                                          <p:val>
                                            <p:strVal val="#ppt_y"/>
                                          </p:val>
                                        </p:tav>
                                        <p:tav tm="100000">
                                          <p:val>
                                            <p:strVal val="#ppt_y"/>
                                          </p:val>
                                        </p:tav>
                                      </p:tavLst>
                                    </p:anim>
                                    <p:animEffect transition="in" filter="fade">
                                      <p:cBhvr>
                                        <p:cTn id="205" dur="3000"/>
                                        <p:tgtEl>
                                          <p:spTgt spid="22"/>
                                        </p:tgtEl>
                                      </p:cBhvr>
                                    </p:animEffect>
                                  </p:childTnLst>
                                </p:cTn>
                              </p:par>
                              <p:par>
                                <p:cTn id="206" presetID="13" presetClass="entr" presetSubtype="16" fill="hold" grpId="0" nodeType="withEffect">
                                  <p:stCondLst>
                                    <p:cond delay="0"/>
                                  </p:stCondLst>
                                  <p:childTnLst>
                                    <p:set>
                                      <p:cBhvr>
                                        <p:cTn id="207" dur="1" fill="hold">
                                          <p:stCondLst>
                                            <p:cond delay="0"/>
                                          </p:stCondLst>
                                        </p:cTn>
                                        <p:tgtEl>
                                          <p:spTgt spid="23"/>
                                        </p:tgtEl>
                                        <p:attrNameLst>
                                          <p:attrName>style.visibility</p:attrName>
                                        </p:attrNameLst>
                                      </p:cBhvr>
                                      <p:to>
                                        <p:strVal val="visible"/>
                                      </p:to>
                                    </p:set>
                                    <p:animEffect transition="in" filter="plus(in)">
                                      <p:cBhvr>
                                        <p:cTn id="208" dur="3000"/>
                                        <p:tgtEl>
                                          <p:spTgt spid="23"/>
                                        </p:tgtEl>
                                      </p:cBhvr>
                                    </p:animEffect>
                                  </p:childTnLst>
                                </p:cTn>
                              </p:par>
                              <p:par>
                                <p:cTn id="209" presetID="8" presetClass="emph" presetSubtype="0" fill="hold" grpId="1" nodeType="withEffect">
                                  <p:stCondLst>
                                    <p:cond delay="0"/>
                                  </p:stCondLst>
                                  <p:childTnLst>
                                    <p:animRot by="21600000">
                                      <p:cBhvr>
                                        <p:cTn id="210" dur="3000" fill="hold"/>
                                        <p:tgtEl>
                                          <p:spTgt spid="23"/>
                                        </p:tgtEl>
                                        <p:attrNameLst>
                                          <p:attrName>r</p:attrName>
                                        </p:attrNameLst>
                                      </p:cBhvr>
                                    </p:animRot>
                                  </p:childTnLst>
                                </p:cTn>
                              </p:par>
                              <p:par>
                                <p:cTn id="211" presetID="48" presetClass="entr" presetSubtype="0" accel="50000" fill="hold" grpId="2" nodeType="withEffect">
                                  <p:stCondLst>
                                    <p:cond delay="0"/>
                                  </p:stCondLst>
                                  <p:childTnLst>
                                    <p:set>
                                      <p:cBhvr>
                                        <p:cTn id="212" dur="1" fill="hold">
                                          <p:stCondLst>
                                            <p:cond delay="0"/>
                                          </p:stCondLst>
                                        </p:cTn>
                                        <p:tgtEl>
                                          <p:spTgt spid="23"/>
                                        </p:tgtEl>
                                        <p:attrNameLst>
                                          <p:attrName>style.visibility</p:attrName>
                                        </p:attrNameLst>
                                      </p:cBhvr>
                                      <p:to>
                                        <p:strVal val="visible"/>
                                      </p:to>
                                    </p:set>
                                    <p:anim calcmode="lin" valueType="num">
                                      <p:cBhvr>
                                        <p:cTn id="213"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4"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215" dur="3000" fill="hold"/>
                                        <p:tgtEl>
                                          <p:spTgt spid="23"/>
                                        </p:tgtEl>
                                        <p:attrNameLst>
                                          <p:attrName>ppt_y</p:attrName>
                                        </p:attrNameLst>
                                      </p:cBhvr>
                                      <p:tavLst>
                                        <p:tav tm="0">
                                          <p:val>
                                            <p:strVal val="#ppt_y"/>
                                          </p:val>
                                        </p:tav>
                                        <p:tav tm="100000">
                                          <p:val>
                                            <p:strVal val="#ppt_y"/>
                                          </p:val>
                                        </p:tav>
                                      </p:tavLst>
                                    </p:anim>
                                    <p:animEffect transition="in" filter="fade">
                                      <p:cBhvr>
                                        <p:cTn id="216" dur="3000"/>
                                        <p:tgtEl>
                                          <p:spTgt spid="23"/>
                                        </p:tgtEl>
                                      </p:cBhvr>
                                    </p:animEffect>
                                  </p:childTnLst>
                                </p:cTn>
                              </p:par>
                              <p:par>
                                <p:cTn id="217" presetID="13" presetClass="entr" presetSubtype="16" fill="hold" grpId="0" nodeType="withEffect">
                                  <p:stCondLst>
                                    <p:cond delay="0"/>
                                  </p:stCondLst>
                                  <p:childTnLst>
                                    <p:set>
                                      <p:cBhvr>
                                        <p:cTn id="218" dur="1" fill="hold">
                                          <p:stCondLst>
                                            <p:cond delay="0"/>
                                          </p:stCondLst>
                                        </p:cTn>
                                        <p:tgtEl>
                                          <p:spTgt spid="24"/>
                                        </p:tgtEl>
                                        <p:attrNameLst>
                                          <p:attrName>style.visibility</p:attrName>
                                        </p:attrNameLst>
                                      </p:cBhvr>
                                      <p:to>
                                        <p:strVal val="visible"/>
                                      </p:to>
                                    </p:set>
                                    <p:animEffect transition="in" filter="plus(in)">
                                      <p:cBhvr>
                                        <p:cTn id="219" dur="3000"/>
                                        <p:tgtEl>
                                          <p:spTgt spid="24"/>
                                        </p:tgtEl>
                                      </p:cBhvr>
                                    </p:animEffect>
                                  </p:childTnLst>
                                </p:cTn>
                              </p:par>
                              <p:par>
                                <p:cTn id="220" presetID="8" presetClass="emph" presetSubtype="0" fill="hold" grpId="1" nodeType="withEffect">
                                  <p:stCondLst>
                                    <p:cond delay="0"/>
                                  </p:stCondLst>
                                  <p:childTnLst>
                                    <p:animRot by="21600000">
                                      <p:cBhvr>
                                        <p:cTn id="221" dur="3000" fill="hold"/>
                                        <p:tgtEl>
                                          <p:spTgt spid="24"/>
                                        </p:tgtEl>
                                        <p:attrNameLst>
                                          <p:attrName>r</p:attrName>
                                        </p:attrNameLst>
                                      </p:cBhvr>
                                    </p:animRot>
                                  </p:childTnLst>
                                </p:cTn>
                              </p:par>
                              <p:par>
                                <p:cTn id="222" presetID="48" presetClass="entr" presetSubtype="0" accel="50000" fill="hold" grpId="2" nodeType="withEffect">
                                  <p:stCondLst>
                                    <p:cond delay="0"/>
                                  </p:stCondLst>
                                  <p:childTnLst>
                                    <p:set>
                                      <p:cBhvr>
                                        <p:cTn id="223" dur="1" fill="hold">
                                          <p:stCondLst>
                                            <p:cond delay="0"/>
                                          </p:stCondLst>
                                        </p:cTn>
                                        <p:tgtEl>
                                          <p:spTgt spid="24"/>
                                        </p:tgtEl>
                                        <p:attrNameLst>
                                          <p:attrName>style.visibility</p:attrName>
                                        </p:attrNameLst>
                                      </p:cBhvr>
                                      <p:to>
                                        <p:strVal val="visible"/>
                                      </p:to>
                                    </p:set>
                                    <p:anim calcmode="lin" valueType="num">
                                      <p:cBhvr>
                                        <p:cTn id="224"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5"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226" dur="3000" fill="hold"/>
                                        <p:tgtEl>
                                          <p:spTgt spid="24"/>
                                        </p:tgtEl>
                                        <p:attrNameLst>
                                          <p:attrName>ppt_y</p:attrName>
                                        </p:attrNameLst>
                                      </p:cBhvr>
                                      <p:tavLst>
                                        <p:tav tm="0">
                                          <p:val>
                                            <p:strVal val="#ppt_y"/>
                                          </p:val>
                                        </p:tav>
                                        <p:tav tm="100000">
                                          <p:val>
                                            <p:strVal val="#ppt_y"/>
                                          </p:val>
                                        </p:tav>
                                      </p:tavLst>
                                    </p:anim>
                                    <p:animEffect transition="in" filter="fade">
                                      <p:cBhvr>
                                        <p:cTn id="227" dur="3000"/>
                                        <p:tgtEl>
                                          <p:spTgt spid="24"/>
                                        </p:tgtEl>
                                      </p:cBhvr>
                                    </p:animEffect>
                                  </p:childTnLst>
                                </p:cTn>
                              </p:par>
                            </p:childTnLst>
                          </p:cTn>
                        </p:par>
                        <p:par>
                          <p:cTn id="228" fill="hold">
                            <p:stCondLst>
                              <p:cond delay="3000"/>
                            </p:stCondLst>
                            <p:childTnLst>
                              <p:par>
                                <p:cTn id="229" presetID="2" presetClass="exit" presetSubtype="4" fill="hold" grpId="3" nodeType="afterEffect">
                                  <p:stCondLst>
                                    <p:cond delay="0"/>
                                  </p:stCondLst>
                                  <p:childTnLst>
                                    <p:anim calcmode="lin" valueType="num">
                                      <p:cBhvr additive="base">
                                        <p:cTn id="230" dur="3000"/>
                                        <p:tgtEl>
                                          <p:spTgt spid="5"/>
                                        </p:tgtEl>
                                        <p:attrNameLst>
                                          <p:attrName>ppt_x</p:attrName>
                                        </p:attrNameLst>
                                      </p:cBhvr>
                                      <p:tavLst>
                                        <p:tav tm="0">
                                          <p:val>
                                            <p:strVal val="ppt_x"/>
                                          </p:val>
                                        </p:tav>
                                        <p:tav tm="100000">
                                          <p:val>
                                            <p:strVal val="ppt_x"/>
                                          </p:val>
                                        </p:tav>
                                      </p:tavLst>
                                    </p:anim>
                                    <p:anim calcmode="lin" valueType="num">
                                      <p:cBhvr additive="base">
                                        <p:cTn id="231" dur="3000"/>
                                        <p:tgtEl>
                                          <p:spTgt spid="5"/>
                                        </p:tgtEl>
                                        <p:attrNameLst>
                                          <p:attrName>ppt_y</p:attrName>
                                        </p:attrNameLst>
                                      </p:cBhvr>
                                      <p:tavLst>
                                        <p:tav tm="0">
                                          <p:val>
                                            <p:strVal val="ppt_y"/>
                                          </p:val>
                                        </p:tav>
                                        <p:tav tm="100000">
                                          <p:val>
                                            <p:strVal val="1+ppt_h/2"/>
                                          </p:val>
                                        </p:tav>
                                      </p:tavLst>
                                    </p:anim>
                                    <p:set>
                                      <p:cBhvr>
                                        <p:cTn id="232" dur="1" fill="hold">
                                          <p:stCondLst>
                                            <p:cond delay="2999"/>
                                          </p:stCondLst>
                                        </p:cTn>
                                        <p:tgtEl>
                                          <p:spTgt spid="5"/>
                                        </p:tgtEl>
                                        <p:attrNameLst>
                                          <p:attrName>style.visibility</p:attrName>
                                        </p:attrNameLst>
                                      </p:cBhvr>
                                      <p:to>
                                        <p:strVal val="hidden"/>
                                      </p:to>
                                    </p:set>
                                  </p:childTnLst>
                                </p:cTn>
                              </p:par>
                              <p:par>
                                <p:cTn id="233" presetID="2" presetClass="exit" presetSubtype="4" fill="hold" grpId="3" nodeType="withEffect">
                                  <p:stCondLst>
                                    <p:cond delay="0"/>
                                  </p:stCondLst>
                                  <p:childTnLst>
                                    <p:anim calcmode="lin" valueType="num">
                                      <p:cBhvr additive="base">
                                        <p:cTn id="234" dur="3000"/>
                                        <p:tgtEl>
                                          <p:spTgt spid="6"/>
                                        </p:tgtEl>
                                        <p:attrNameLst>
                                          <p:attrName>ppt_x</p:attrName>
                                        </p:attrNameLst>
                                      </p:cBhvr>
                                      <p:tavLst>
                                        <p:tav tm="0">
                                          <p:val>
                                            <p:strVal val="ppt_x"/>
                                          </p:val>
                                        </p:tav>
                                        <p:tav tm="100000">
                                          <p:val>
                                            <p:strVal val="ppt_x"/>
                                          </p:val>
                                        </p:tav>
                                      </p:tavLst>
                                    </p:anim>
                                    <p:anim calcmode="lin" valueType="num">
                                      <p:cBhvr additive="base">
                                        <p:cTn id="235" dur="3000"/>
                                        <p:tgtEl>
                                          <p:spTgt spid="6"/>
                                        </p:tgtEl>
                                        <p:attrNameLst>
                                          <p:attrName>ppt_y</p:attrName>
                                        </p:attrNameLst>
                                      </p:cBhvr>
                                      <p:tavLst>
                                        <p:tav tm="0">
                                          <p:val>
                                            <p:strVal val="ppt_y"/>
                                          </p:val>
                                        </p:tav>
                                        <p:tav tm="100000">
                                          <p:val>
                                            <p:strVal val="1+ppt_h/2"/>
                                          </p:val>
                                        </p:tav>
                                      </p:tavLst>
                                    </p:anim>
                                    <p:set>
                                      <p:cBhvr>
                                        <p:cTn id="236" dur="1" fill="hold">
                                          <p:stCondLst>
                                            <p:cond delay="2999"/>
                                          </p:stCondLst>
                                        </p:cTn>
                                        <p:tgtEl>
                                          <p:spTgt spid="6"/>
                                        </p:tgtEl>
                                        <p:attrNameLst>
                                          <p:attrName>style.visibility</p:attrName>
                                        </p:attrNameLst>
                                      </p:cBhvr>
                                      <p:to>
                                        <p:strVal val="hidden"/>
                                      </p:to>
                                    </p:set>
                                  </p:childTnLst>
                                </p:cTn>
                              </p:par>
                              <p:par>
                                <p:cTn id="237" presetID="2" presetClass="exit" presetSubtype="4" fill="hold" grpId="3" nodeType="withEffect">
                                  <p:stCondLst>
                                    <p:cond delay="0"/>
                                  </p:stCondLst>
                                  <p:childTnLst>
                                    <p:anim calcmode="lin" valueType="num">
                                      <p:cBhvr additive="base">
                                        <p:cTn id="238" dur="3000"/>
                                        <p:tgtEl>
                                          <p:spTgt spid="7"/>
                                        </p:tgtEl>
                                        <p:attrNameLst>
                                          <p:attrName>ppt_x</p:attrName>
                                        </p:attrNameLst>
                                      </p:cBhvr>
                                      <p:tavLst>
                                        <p:tav tm="0">
                                          <p:val>
                                            <p:strVal val="ppt_x"/>
                                          </p:val>
                                        </p:tav>
                                        <p:tav tm="100000">
                                          <p:val>
                                            <p:strVal val="ppt_x"/>
                                          </p:val>
                                        </p:tav>
                                      </p:tavLst>
                                    </p:anim>
                                    <p:anim calcmode="lin" valueType="num">
                                      <p:cBhvr additive="base">
                                        <p:cTn id="239" dur="3000"/>
                                        <p:tgtEl>
                                          <p:spTgt spid="7"/>
                                        </p:tgtEl>
                                        <p:attrNameLst>
                                          <p:attrName>ppt_y</p:attrName>
                                        </p:attrNameLst>
                                      </p:cBhvr>
                                      <p:tavLst>
                                        <p:tav tm="0">
                                          <p:val>
                                            <p:strVal val="ppt_y"/>
                                          </p:val>
                                        </p:tav>
                                        <p:tav tm="100000">
                                          <p:val>
                                            <p:strVal val="1+ppt_h/2"/>
                                          </p:val>
                                        </p:tav>
                                      </p:tavLst>
                                    </p:anim>
                                    <p:set>
                                      <p:cBhvr>
                                        <p:cTn id="240" dur="1" fill="hold">
                                          <p:stCondLst>
                                            <p:cond delay="2999"/>
                                          </p:stCondLst>
                                        </p:cTn>
                                        <p:tgtEl>
                                          <p:spTgt spid="7"/>
                                        </p:tgtEl>
                                        <p:attrNameLst>
                                          <p:attrName>style.visibility</p:attrName>
                                        </p:attrNameLst>
                                      </p:cBhvr>
                                      <p:to>
                                        <p:strVal val="hidden"/>
                                      </p:to>
                                    </p:set>
                                  </p:childTnLst>
                                </p:cTn>
                              </p:par>
                              <p:par>
                                <p:cTn id="241" presetID="2" presetClass="exit" presetSubtype="4" fill="hold" grpId="3" nodeType="withEffect">
                                  <p:stCondLst>
                                    <p:cond delay="0"/>
                                  </p:stCondLst>
                                  <p:childTnLst>
                                    <p:anim calcmode="lin" valueType="num">
                                      <p:cBhvr additive="base">
                                        <p:cTn id="242" dur="3000"/>
                                        <p:tgtEl>
                                          <p:spTgt spid="8"/>
                                        </p:tgtEl>
                                        <p:attrNameLst>
                                          <p:attrName>ppt_x</p:attrName>
                                        </p:attrNameLst>
                                      </p:cBhvr>
                                      <p:tavLst>
                                        <p:tav tm="0">
                                          <p:val>
                                            <p:strVal val="ppt_x"/>
                                          </p:val>
                                        </p:tav>
                                        <p:tav tm="100000">
                                          <p:val>
                                            <p:strVal val="ppt_x"/>
                                          </p:val>
                                        </p:tav>
                                      </p:tavLst>
                                    </p:anim>
                                    <p:anim calcmode="lin" valueType="num">
                                      <p:cBhvr additive="base">
                                        <p:cTn id="243" dur="3000"/>
                                        <p:tgtEl>
                                          <p:spTgt spid="8"/>
                                        </p:tgtEl>
                                        <p:attrNameLst>
                                          <p:attrName>ppt_y</p:attrName>
                                        </p:attrNameLst>
                                      </p:cBhvr>
                                      <p:tavLst>
                                        <p:tav tm="0">
                                          <p:val>
                                            <p:strVal val="ppt_y"/>
                                          </p:val>
                                        </p:tav>
                                        <p:tav tm="100000">
                                          <p:val>
                                            <p:strVal val="1+ppt_h/2"/>
                                          </p:val>
                                        </p:tav>
                                      </p:tavLst>
                                    </p:anim>
                                    <p:set>
                                      <p:cBhvr>
                                        <p:cTn id="244" dur="1" fill="hold">
                                          <p:stCondLst>
                                            <p:cond delay="2999"/>
                                          </p:stCondLst>
                                        </p:cTn>
                                        <p:tgtEl>
                                          <p:spTgt spid="8"/>
                                        </p:tgtEl>
                                        <p:attrNameLst>
                                          <p:attrName>style.visibility</p:attrName>
                                        </p:attrNameLst>
                                      </p:cBhvr>
                                      <p:to>
                                        <p:strVal val="hidden"/>
                                      </p:to>
                                    </p:set>
                                  </p:childTnLst>
                                </p:cTn>
                              </p:par>
                              <p:par>
                                <p:cTn id="245" presetID="2" presetClass="exit" presetSubtype="4" fill="hold" grpId="3" nodeType="withEffect">
                                  <p:stCondLst>
                                    <p:cond delay="0"/>
                                  </p:stCondLst>
                                  <p:childTnLst>
                                    <p:anim calcmode="lin" valueType="num">
                                      <p:cBhvr additive="base">
                                        <p:cTn id="246" dur="3000"/>
                                        <p:tgtEl>
                                          <p:spTgt spid="9"/>
                                        </p:tgtEl>
                                        <p:attrNameLst>
                                          <p:attrName>ppt_x</p:attrName>
                                        </p:attrNameLst>
                                      </p:cBhvr>
                                      <p:tavLst>
                                        <p:tav tm="0">
                                          <p:val>
                                            <p:strVal val="ppt_x"/>
                                          </p:val>
                                        </p:tav>
                                        <p:tav tm="100000">
                                          <p:val>
                                            <p:strVal val="ppt_x"/>
                                          </p:val>
                                        </p:tav>
                                      </p:tavLst>
                                    </p:anim>
                                    <p:anim calcmode="lin" valueType="num">
                                      <p:cBhvr additive="base">
                                        <p:cTn id="247" dur="3000"/>
                                        <p:tgtEl>
                                          <p:spTgt spid="9"/>
                                        </p:tgtEl>
                                        <p:attrNameLst>
                                          <p:attrName>ppt_y</p:attrName>
                                        </p:attrNameLst>
                                      </p:cBhvr>
                                      <p:tavLst>
                                        <p:tav tm="0">
                                          <p:val>
                                            <p:strVal val="ppt_y"/>
                                          </p:val>
                                        </p:tav>
                                        <p:tav tm="100000">
                                          <p:val>
                                            <p:strVal val="1+ppt_h/2"/>
                                          </p:val>
                                        </p:tav>
                                      </p:tavLst>
                                    </p:anim>
                                    <p:set>
                                      <p:cBhvr>
                                        <p:cTn id="248" dur="1" fill="hold">
                                          <p:stCondLst>
                                            <p:cond delay="2999"/>
                                          </p:stCondLst>
                                        </p:cTn>
                                        <p:tgtEl>
                                          <p:spTgt spid="9"/>
                                        </p:tgtEl>
                                        <p:attrNameLst>
                                          <p:attrName>style.visibility</p:attrName>
                                        </p:attrNameLst>
                                      </p:cBhvr>
                                      <p:to>
                                        <p:strVal val="hidden"/>
                                      </p:to>
                                    </p:set>
                                  </p:childTnLst>
                                </p:cTn>
                              </p:par>
                              <p:par>
                                <p:cTn id="249" presetID="2" presetClass="exit" presetSubtype="4" fill="hold" grpId="3" nodeType="withEffect">
                                  <p:stCondLst>
                                    <p:cond delay="0"/>
                                  </p:stCondLst>
                                  <p:childTnLst>
                                    <p:anim calcmode="lin" valueType="num">
                                      <p:cBhvr additive="base">
                                        <p:cTn id="250" dur="3000"/>
                                        <p:tgtEl>
                                          <p:spTgt spid="10"/>
                                        </p:tgtEl>
                                        <p:attrNameLst>
                                          <p:attrName>ppt_x</p:attrName>
                                        </p:attrNameLst>
                                      </p:cBhvr>
                                      <p:tavLst>
                                        <p:tav tm="0">
                                          <p:val>
                                            <p:strVal val="ppt_x"/>
                                          </p:val>
                                        </p:tav>
                                        <p:tav tm="100000">
                                          <p:val>
                                            <p:strVal val="ppt_x"/>
                                          </p:val>
                                        </p:tav>
                                      </p:tavLst>
                                    </p:anim>
                                    <p:anim calcmode="lin" valueType="num">
                                      <p:cBhvr additive="base">
                                        <p:cTn id="251" dur="3000"/>
                                        <p:tgtEl>
                                          <p:spTgt spid="10"/>
                                        </p:tgtEl>
                                        <p:attrNameLst>
                                          <p:attrName>ppt_y</p:attrName>
                                        </p:attrNameLst>
                                      </p:cBhvr>
                                      <p:tavLst>
                                        <p:tav tm="0">
                                          <p:val>
                                            <p:strVal val="ppt_y"/>
                                          </p:val>
                                        </p:tav>
                                        <p:tav tm="100000">
                                          <p:val>
                                            <p:strVal val="1+ppt_h/2"/>
                                          </p:val>
                                        </p:tav>
                                      </p:tavLst>
                                    </p:anim>
                                    <p:set>
                                      <p:cBhvr>
                                        <p:cTn id="252" dur="1" fill="hold">
                                          <p:stCondLst>
                                            <p:cond delay="2999"/>
                                          </p:stCondLst>
                                        </p:cTn>
                                        <p:tgtEl>
                                          <p:spTgt spid="10"/>
                                        </p:tgtEl>
                                        <p:attrNameLst>
                                          <p:attrName>style.visibility</p:attrName>
                                        </p:attrNameLst>
                                      </p:cBhvr>
                                      <p:to>
                                        <p:strVal val="hidden"/>
                                      </p:to>
                                    </p:set>
                                  </p:childTnLst>
                                </p:cTn>
                              </p:par>
                              <p:par>
                                <p:cTn id="253" presetID="2" presetClass="exit" presetSubtype="4" fill="hold" grpId="3" nodeType="withEffect">
                                  <p:stCondLst>
                                    <p:cond delay="0"/>
                                  </p:stCondLst>
                                  <p:childTnLst>
                                    <p:anim calcmode="lin" valueType="num">
                                      <p:cBhvr additive="base">
                                        <p:cTn id="254" dur="3000"/>
                                        <p:tgtEl>
                                          <p:spTgt spid="11"/>
                                        </p:tgtEl>
                                        <p:attrNameLst>
                                          <p:attrName>ppt_x</p:attrName>
                                        </p:attrNameLst>
                                      </p:cBhvr>
                                      <p:tavLst>
                                        <p:tav tm="0">
                                          <p:val>
                                            <p:strVal val="ppt_x"/>
                                          </p:val>
                                        </p:tav>
                                        <p:tav tm="100000">
                                          <p:val>
                                            <p:strVal val="ppt_x"/>
                                          </p:val>
                                        </p:tav>
                                      </p:tavLst>
                                    </p:anim>
                                    <p:anim calcmode="lin" valueType="num">
                                      <p:cBhvr additive="base">
                                        <p:cTn id="255" dur="3000"/>
                                        <p:tgtEl>
                                          <p:spTgt spid="11"/>
                                        </p:tgtEl>
                                        <p:attrNameLst>
                                          <p:attrName>ppt_y</p:attrName>
                                        </p:attrNameLst>
                                      </p:cBhvr>
                                      <p:tavLst>
                                        <p:tav tm="0">
                                          <p:val>
                                            <p:strVal val="ppt_y"/>
                                          </p:val>
                                        </p:tav>
                                        <p:tav tm="100000">
                                          <p:val>
                                            <p:strVal val="1+ppt_h/2"/>
                                          </p:val>
                                        </p:tav>
                                      </p:tavLst>
                                    </p:anim>
                                    <p:set>
                                      <p:cBhvr>
                                        <p:cTn id="256" dur="1" fill="hold">
                                          <p:stCondLst>
                                            <p:cond delay="2999"/>
                                          </p:stCondLst>
                                        </p:cTn>
                                        <p:tgtEl>
                                          <p:spTgt spid="11"/>
                                        </p:tgtEl>
                                        <p:attrNameLst>
                                          <p:attrName>style.visibility</p:attrName>
                                        </p:attrNameLst>
                                      </p:cBhvr>
                                      <p:to>
                                        <p:strVal val="hidden"/>
                                      </p:to>
                                    </p:set>
                                  </p:childTnLst>
                                </p:cTn>
                              </p:par>
                              <p:par>
                                <p:cTn id="257" presetID="2" presetClass="exit" presetSubtype="4" fill="hold" grpId="3" nodeType="withEffect">
                                  <p:stCondLst>
                                    <p:cond delay="0"/>
                                  </p:stCondLst>
                                  <p:childTnLst>
                                    <p:anim calcmode="lin" valueType="num">
                                      <p:cBhvr additive="base">
                                        <p:cTn id="258" dur="3000"/>
                                        <p:tgtEl>
                                          <p:spTgt spid="12"/>
                                        </p:tgtEl>
                                        <p:attrNameLst>
                                          <p:attrName>ppt_x</p:attrName>
                                        </p:attrNameLst>
                                      </p:cBhvr>
                                      <p:tavLst>
                                        <p:tav tm="0">
                                          <p:val>
                                            <p:strVal val="ppt_x"/>
                                          </p:val>
                                        </p:tav>
                                        <p:tav tm="100000">
                                          <p:val>
                                            <p:strVal val="ppt_x"/>
                                          </p:val>
                                        </p:tav>
                                      </p:tavLst>
                                    </p:anim>
                                    <p:anim calcmode="lin" valueType="num">
                                      <p:cBhvr additive="base">
                                        <p:cTn id="259" dur="3000"/>
                                        <p:tgtEl>
                                          <p:spTgt spid="12"/>
                                        </p:tgtEl>
                                        <p:attrNameLst>
                                          <p:attrName>ppt_y</p:attrName>
                                        </p:attrNameLst>
                                      </p:cBhvr>
                                      <p:tavLst>
                                        <p:tav tm="0">
                                          <p:val>
                                            <p:strVal val="ppt_y"/>
                                          </p:val>
                                        </p:tav>
                                        <p:tav tm="100000">
                                          <p:val>
                                            <p:strVal val="1+ppt_h/2"/>
                                          </p:val>
                                        </p:tav>
                                      </p:tavLst>
                                    </p:anim>
                                    <p:set>
                                      <p:cBhvr>
                                        <p:cTn id="260" dur="1" fill="hold">
                                          <p:stCondLst>
                                            <p:cond delay="2999"/>
                                          </p:stCondLst>
                                        </p:cTn>
                                        <p:tgtEl>
                                          <p:spTgt spid="12"/>
                                        </p:tgtEl>
                                        <p:attrNameLst>
                                          <p:attrName>style.visibility</p:attrName>
                                        </p:attrNameLst>
                                      </p:cBhvr>
                                      <p:to>
                                        <p:strVal val="hidden"/>
                                      </p:to>
                                    </p:set>
                                  </p:childTnLst>
                                </p:cTn>
                              </p:par>
                              <p:par>
                                <p:cTn id="261" presetID="2" presetClass="exit" presetSubtype="4" fill="hold" grpId="3" nodeType="withEffect">
                                  <p:stCondLst>
                                    <p:cond delay="0"/>
                                  </p:stCondLst>
                                  <p:childTnLst>
                                    <p:anim calcmode="lin" valueType="num">
                                      <p:cBhvr additive="base">
                                        <p:cTn id="262" dur="3000"/>
                                        <p:tgtEl>
                                          <p:spTgt spid="13"/>
                                        </p:tgtEl>
                                        <p:attrNameLst>
                                          <p:attrName>ppt_x</p:attrName>
                                        </p:attrNameLst>
                                      </p:cBhvr>
                                      <p:tavLst>
                                        <p:tav tm="0">
                                          <p:val>
                                            <p:strVal val="ppt_x"/>
                                          </p:val>
                                        </p:tav>
                                        <p:tav tm="100000">
                                          <p:val>
                                            <p:strVal val="ppt_x"/>
                                          </p:val>
                                        </p:tav>
                                      </p:tavLst>
                                    </p:anim>
                                    <p:anim calcmode="lin" valueType="num">
                                      <p:cBhvr additive="base">
                                        <p:cTn id="263" dur="3000"/>
                                        <p:tgtEl>
                                          <p:spTgt spid="13"/>
                                        </p:tgtEl>
                                        <p:attrNameLst>
                                          <p:attrName>ppt_y</p:attrName>
                                        </p:attrNameLst>
                                      </p:cBhvr>
                                      <p:tavLst>
                                        <p:tav tm="0">
                                          <p:val>
                                            <p:strVal val="ppt_y"/>
                                          </p:val>
                                        </p:tav>
                                        <p:tav tm="100000">
                                          <p:val>
                                            <p:strVal val="1+ppt_h/2"/>
                                          </p:val>
                                        </p:tav>
                                      </p:tavLst>
                                    </p:anim>
                                    <p:set>
                                      <p:cBhvr>
                                        <p:cTn id="264" dur="1" fill="hold">
                                          <p:stCondLst>
                                            <p:cond delay="2999"/>
                                          </p:stCondLst>
                                        </p:cTn>
                                        <p:tgtEl>
                                          <p:spTgt spid="13"/>
                                        </p:tgtEl>
                                        <p:attrNameLst>
                                          <p:attrName>style.visibility</p:attrName>
                                        </p:attrNameLst>
                                      </p:cBhvr>
                                      <p:to>
                                        <p:strVal val="hidden"/>
                                      </p:to>
                                    </p:set>
                                  </p:childTnLst>
                                </p:cTn>
                              </p:par>
                              <p:par>
                                <p:cTn id="265" presetID="2" presetClass="exit" presetSubtype="4" fill="hold" grpId="3" nodeType="withEffect">
                                  <p:stCondLst>
                                    <p:cond delay="0"/>
                                  </p:stCondLst>
                                  <p:childTnLst>
                                    <p:anim calcmode="lin" valueType="num">
                                      <p:cBhvr additive="base">
                                        <p:cTn id="266" dur="3000"/>
                                        <p:tgtEl>
                                          <p:spTgt spid="14"/>
                                        </p:tgtEl>
                                        <p:attrNameLst>
                                          <p:attrName>ppt_x</p:attrName>
                                        </p:attrNameLst>
                                      </p:cBhvr>
                                      <p:tavLst>
                                        <p:tav tm="0">
                                          <p:val>
                                            <p:strVal val="ppt_x"/>
                                          </p:val>
                                        </p:tav>
                                        <p:tav tm="100000">
                                          <p:val>
                                            <p:strVal val="ppt_x"/>
                                          </p:val>
                                        </p:tav>
                                      </p:tavLst>
                                    </p:anim>
                                    <p:anim calcmode="lin" valueType="num">
                                      <p:cBhvr additive="base">
                                        <p:cTn id="267" dur="3000"/>
                                        <p:tgtEl>
                                          <p:spTgt spid="14"/>
                                        </p:tgtEl>
                                        <p:attrNameLst>
                                          <p:attrName>ppt_y</p:attrName>
                                        </p:attrNameLst>
                                      </p:cBhvr>
                                      <p:tavLst>
                                        <p:tav tm="0">
                                          <p:val>
                                            <p:strVal val="ppt_y"/>
                                          </p:val>
                                        </p:tav>
                                        <p:tav tm="100000">
                                          <p:val>
                                            <p:strVal val="1+ppt_h/2"/>
                                          </p:val>
                                        </p:tav>
                                      </p:tavLst>
                                    </p:anim>
                                    <p:set>
                                      <p:cBhvr>
                                        <p:cTn id="268" dur="1" fill="hold">
                                          <p:stCondLst>
                                            <p:cond delay="2999"/>
                                          </p:stCondLst>
                                        </p:cTn>
                                        <p:tgtEl>
                                          <p:spTgt spid="14"/>
                                        </p:tgtEl>
                                        <p:attrNameLst>
                                          <p:attrName>style.visibility</p:attrName>
                                        </p:attrNameLst>
                                      </p:cBhvr>
                                      <p:to>
                                        <p:strVal val="hidden"/>
                                      </p:to>
                                    </p:set>
                                  </p:childTnLst>
                                </p:cTn>
                              </p:par>
                              <p:par>
                                <p:cTn id="269" presetID="2" presetClass="exit" presetSubtype="1" fill="hold" grpId="3" nodeType="withEffect">
                                  <p:stCondLst>
                                    <p:cond delay="0"/>
                                  </p:stCondLst>
                                  <p:childTnLst>
                                    <p:anim calcmode="lin" valueType="num">
                                      <p:cBhvr additive="base">
                                        <p:cTn id="270" dur="3000"/>
                                        <p:tgtEl>
                                          <p:spTgt spid="15"/>
                                        </p:tgtEl>
                                        <p:attrNameLst>
                                          <p:attrName>ppt_x</p:attrName>
                                        </p:attrNameLst>
                                      </p:cBhvr>
                                      <p:tavLst>
                                        <p:tav tm="0">
                                          <p:val>
                                            <p:strVal val="ppt_x"/>
                                          </p:val>
                                        </p:tav>
                                        <p:tav tm="100000">
                                          <p:val>
                                            <p:strVal val="ppt_x"/>
                                          </p:val>
                                        </p:tav>
                                      </p:tavLst>
                                    </p:anim>
                                    <p:anim calcmode="lin" valueType="num">
                                      <p:cBhvr additive="base">
                                        <p:cTn id="271" dur="3000"/>
                                        <p:tgtEl>
                                          <p:spTgt spid="15"/>
                                        </p:tgtEl>
                                        <p:attrNameLst>
                                          <p:attrName>ppt_y</p:attrName>
                                        </p:attrNameLst>
                                      </p:cBhvr>
                                      <p:tavLst>
                                        <p:tav tm="0">
                                          <p:val>
                                            <p:strVal val="ppt_y"/>
                                          </p:val>
                                        </p:tav>
                                        <p:tav tm="100000">
                                          <p:val>
                                            <p:strVal val="0-ppt_h/2"/>
                                          </p:val>
                                        </p:tav>
                                      </p:tavLst>
                                    </p:anim>
                                    <p:set>
                                      <p:cBhvr>
                                        <p:cTn id="272" dur="1" fill="hold">
                                          <p:stCondLst>
                                            <p:cond delay="2999"/>
                                          </p:stCondLst>
                                        </p:cTn>
                                        <p:tgtEl>
                                          <p:spTgt spid="15"/>
                                        </p:tgtEl>
                                        <p:attrNameLst>
                                          <p:attrName>style.visibility</p:attrName>
                                        </p:attrNameLst>
                                      </p:cBhvr>
                                      <p:to>
                                        <p:strVal val="hidden"/>
                                      </p:to>
                                    </p:set>
                                  </p:childTnLst>
                                </p:cTn>
                              </p:par>
                              <p:par>
                                <p:cTn id="273" presetID="2" presetClass="exit" presetSubtype="1" fill="hold" grpId="3" nodeType="withEffect">
                                  <p:stCondLst>
                                    <p:cond delay="0"/>
                                  </p:stCondLst>
                                  <p:childTnLst>
                                    <p:anim calcmode="lin" valueType="num">
                                      <p:cBhvr additive="base">
                                        <p:cTn id="274" dur="3000"/>
                                        <p:tgtEl>
                                          <p:spTgt spid="16"/>
                                        </p:tgtEl>
                                        <p:attrNameLst>
                                          <p:attrName>ppt_x</p:attrName>
                                        </p:attrNameLst>
                                      </p:cBhvr>
                                      <p:tavLst>
                                        <p:tav tm="0">
                                          <p:val>
                                            <p:strVal val="ppt_x"/>
                                          </p:val>
                                        </p:tav>
                                        <p:tav tm="100000">
                                          <p:val>
                                            <p:strVal val="ppt_x"/>
                                          </p:val>
                                        </p:tav>
                                      </p:tavLst>
                                    </p:anim>
                                    <p:anim calcmode="lin" valueType="num">
                                      <p:cBhvr additive="base">
                                        <p:cTn id="275" dur="3000"/>
                                        <p:tgtEl>
                                          <p:spTgt spid="16"/>
                                        </p:tgtEl>
                                        <p:attrNameLst>
                                          <p:attrName>ppt_y</p:attrName>
                                        </p:attrNameLst>
                                      </p:cBhvr>
                                      <p:tavLst>
                                        <p:tav tm="0">
                                          <p:val>
                                            <p:strVal val="ppt_y"/>
                                          </p:val>
                                        </p:tav>
                                        <p:tav tm="100000">
                                          <p:val>
                                            <p:strVal val="0-ppt_h/2"/>
                                          </p:val>
                                        </p:tav>
                                      </p:tavLst>
                                    </p:anim>
                                    <p:set>
                                      <p:cBhvr>
                                        <p:cTn id="276" dur="1" fill="hold">
                                          <p:stCondLst>
                                            <p:cond delay="2999"/>
                                          </p:stCondLst>
                                        </p:cTn>
                                        <p:tgtEl>
                                          <p:spTgt spid="16"/>
                                        </p:tgtEl>
                                        <p:attrNameLst>
                                          <p:attrName>style.visibility</p:attrName>
                                        </p:attrNameLst>
                                      </p:cBhvr>
                                      <p:to>
                                        <p:strVal val="hidden"/>
                                      </p:to>
                                    </p:set>
                                  </p:childTnLst>
                                </p:cTn>
                              </p:par>
                              <p:par>
                                <p:cTn id="277" presetID="2" presetClass="exit" presetSubtype="1" fill="hold" grpId="3" nodeType="withEffect">
                                  <p:stCondLst>
                                    <p:cond delay="0"/>
                                  </p:stCondLst>
                                  <p:childTnLst>
                                    <p:anim calcmode="lin" valueType="num">
                                      <p:cBhvr additive="base">
                                        <p:cTn id="278" dur="3000"/>
                                        <p:tgtEl>
                                          <p:spTgt spid="17"/>
                                        </p:tgtEl>
                                        <p:attrNameLst>
                                          <p:attrName>ppt_x</p:attrName>
                                        </p:attrNameLst>
                                      </p:cBhvr>
                                      <p:tavLst>
                                        <p:tav tm="0">
                                          <p:val>
                                            <p:strVal val="ppt_x"/>
                                          </p:val>
                                        </p:tav>
                                        <p:tav tm="100000">
                                          <p:val>
                                            <p:strVal val="ppt_x"/>
                                          </p:val>
                                        </p:tav>
                                      </p:tavLst>
                                    </p:anim>
                                    <p:anim calcmode="lin" valueType="num">
                                      <p:cBhvr additive="base">
                                        <p:cTn id="279" dur="3000"/>
                                        <p:tgtEl>
                                          <p:spTgt spid="17"/>
                                        </p:tgtEl>
                                        <p:attrNameLst>
                                          <p:attrName>ppt_y</p:attrName>
                                        </p:attrNameLst>
                                      </p:cBhvr>
                                      <p:tavLst>
                                        <p:tav tm="0">
                                          <p:val>
                                            <p:strVal val="ppt_y"/>
                                          </p:val>
                                        </p:tav>
                                        <p:tav tm="100000">
                                          <p:val>
                                            <p:strVal val="0-ppt_h/2"/>
                                          </p:val>
                                        </p:tav>
                                      </p:tavLst>
                                    </p:anim>
                                    <p:set>
                                      <p:cBhvr>
                                        <p:cTn id="280" dur="1" fill="hold">
                                          <p:stCondLst>
                                            <p:cond delay="2999"/>
                                          </p:stCondLst>
                                        </p:cTn>
                                        <p:tgtEl>
                                          <p:spTgt spid="17"/>
                                        </p:tgtEl>
                                        <p:attrNameLst>
                                          <p:attrName>style.visibility</p:attrName>
                                        </p:attrNameLst>
                                      </p:cBhvr>
                                      <p:to>
                                        <p:strVal val="hidden"/>
                                      </p:to>
                                    </p:set>
                                  </p:childTnLst>
                                </p:cTn>
                              </p:par>
                              <p:par>
                                <p:cTn id="281" presetID="2" presetClass="exit" presetSubtype="1" fill="hold" grpId="3" nodeType="withEffect">
                                  <p:stCondLst>
                                    <p:cond delay="0"/>
                                  </p:stCondLst>
                                  <p:childTnLst>
                                    <p:anim calcmode="lin" valueType="num">
                                      <p:cBhvr additive="base">
                                        <p:cTn id="282" dur="3000"/>
                                        <p:tgtEl>
                                          <p:spTgt spid="18"/>
                                        </p:tgtEl>
                                        <p:attrNameLst>
                                          <p:attrName>ppt_x</p:attrName>
                                        </p:attrNameLst>
                                      </p:cBhvr>
                                      <p:tavLst>
                                        <p:tav tm="0">
                                          <p:val>
                                            <p:strVal val="ppt_x"/>
                                          </p:val>
                                        </p:tav>
                                        <p:tav tm="100000">
                                          <p:val>
                                            <p:strVal val="ppt_x"/>
                                          </p:val>
                                        </p:tav>
                                      </p:tavLst>
                                    </p:anim>
                                    <p:anim calcmode="lin" valueType="num">
                                      <p:cBhvr additive="base">
                                        <p:cTn id="283" dur="3000"/>
                                        <p:tgtEl>
                                          <p:spTgt spid="18"/>
                                        </p:tgtEl>
                                        <p:attrNameLst>
                                          <p:attrName>ppt_y</p:attrName>
                                        </p:attrNameLst>
                                      </p:cBhvr>
                                      <p:tavLst>
                                        <p:tav tm="0">
                                          <p:val>
                                            <p:strVal val="ppt_y"/>
                                          </p:val>
                                        </p:tav>
                                        <p:tav tm="100000">
                                          <p:val>
                                            <p:strVal val="0-ppt_h/2"/>
                                          </p:val>
                                        </p:tav>
                                      </p:tavLst>
                                    </p:anim>
                                    <p:set>
                                      <p:cBhvr>
                                        <p:cTn id="284" dur="1" fill="hold">
                                          <p:stCondLst>
                                            <p:cond delay="2999"/>
                                          </p:stCondLst>
                                        </p:cTn>
                                        <p:tgtEl>
                                          <p:spTgt spid="18"/>
                                        </p:tgtEl>
                                        <p:attrNameLst>
                                          <p:attrName>style.visibility</p:attrName>
                                        </p:attrNameLst>
                                      </p:cBhvr>
                                      <p:to>
                                        <p:strVal val="hidden"/>
                                      </p:to>
                                    </p:set>
                                  </p:childTnLst>
                                </p:cTn>
                              </p:par>
                              <p:par>
                                <p:cTn id="285" presetID="2" presetClass="exit" presetSubtype="1" fill="hold" grpId="3" nodeType="withEffect">
                                  <p:stCondLst>
                                    <p:cond delay="0"/>
                                  </p:stCondLst>
                                  <p:childTnLst>
                                    <p:anim calcmode="lin" valueType="num">
                                      <p:cBhvr additive="base">
                                        <p:cTn id="286" dur="3000"/>
                                        <p:tgtEl>
                                          <p:spTgt spid="19"/>
                                        </p:tgtEl>
                                        <p:attrNameLst>
                                          <p:attrName>ppt_x</p:attrName>
                                        </p:attrNameLst>
                                      </p:cBhvr>
                                      <p:tavLst>
                                        <p:tav tm="0">
                                          <p:val>
                                            <p:strVal val="ppt_x"/>
                                          </p:val>
                                        </p:tav>
                                        <p:tav tm="100000">
                                          <p:val>
                                            <p:strVal val="ppt_x"/>
                                          </p:val>
                                        </p:tav>
                                      </p:tavLst>
                                    </p:anim>
                                    <p:anim calcmode="lin" valueType="num">
                                      <p:cBhvr additive="base">
                                        <p:cTn id="287" dur="3000"/>
                                        <p:tgtEl>
                                          <p:spTgt spid="19"/>
                                        </p:tgtEl>
                                        <p:attrNameLst>
                                          <p:attrName>ppt_y</p:attrName>
                                        </p:attrNameLst>
                                      </p:cBhvr>
                                      <p:tavLst>
                                        <p:tav tm="0">
                                          <p:val>
                                            <p:strVal val="ppt_y"/>
                                          </p:val>
                                        </p:tav>
                                        <p:tav tm="100000">
                                          <p:val>
                                            <p:strVal val="0-ppt_h/2"/>
                                          </p:val>
                                        </p:tav>
                                      </p:tavLst>
                                    </p:anim>
                                    <p:set>
                                      <p:cBhvr>
                                        <p:cTn id="288" dur="1" fill="hold">
                                          <p:stCondLst>
                                            <p:cond delay="2999"/>
                                          </p:stCondLst>
                                        </p:cTn>
                                        <p:tgtEl>
                                          <p:spTgt spid="19"/>
                                        </p:tgtEl>
                                        <p:attrNameLst>
                                          <p:attrName>style.visibility</p:attrName>
                                        </p:attrNameLst>
                                      </p:cBhvr>
                                      <p:to>
                                        <p:strVal val="hidden"/>
                                      </p:to>
                                    </p:set>
                                  </p:childTnLst>
                                </p:cTn>
                              </p:par>
                              <p:par>
                                <p:cTn id="289" presetID="2" presetClass="exit" presetSubtype="1" fill="hold" grpId="3" nodeType="withEffect">
                                  <p:stCondLst>
                                    <p:cond delay="0"/>
                                  </p:stCondLst>
                                  <p:childTnLst>
                                    <p:anim calcmode="lin" valueType="num">
                                      <p:cBhvr additive="base">
                                        <p:cTn id="290" dur="3000"/>
                                        <p:tgtEl>
                                          <p:spTgt spid="20"/>
                                        </p:tgtEl>
                                        <p:attrNameLst>
                                          <p:attrName>ppt_x</p:attrName>
                                        </p:attrNameLst>
                                      </p:cBhvr>
                                      <p:tavLst>
                                        <p:tav tm="0">
                                          <p:val>
                                            <p:strVal val="ppt_x"/>
                                          </p:val>
                                        </p:tav>
                                        <p:tav tm="100000">
                                          <p:val>
                                            <p:strVal val="ppt_x"/>
                                          </p:val>
                                        </p:tav>
                                      </p:tavLst>
                                    </p:anim>
                                    <p:anim calcmode="lin" valueType="num">
                                      <p:cBhvr additive="base">
                                        <p:cTn id="291" dur="3000"/>
                                        <p:tgtEl>
                                          <p:spTgt spid="20"/>
                                        </p:tgtEl>
                                        <p:attrNameLst>
                                          <p:attrName>ppt_y</p:attrName>
                                        </p:attrNameLst>
                                      </p:cBhvr>
                                      <p:tavLst>
                                        <p:tav tm="0">
                                          <p:val>
                                            <p:strVal val="ppt_y"/>
                                          </p:val>
                                        </p:tav>
                                        <p:tav tm="100000">
                                          <p:val>
                                            <p:strVal val="0-ppt_h/2"/>
                                          </p:val>
                                        </p:tav>
                                      </p:tavLst>
                                    </p:anim>
                                    <p:set>
                                      <p:cBhvr>
                                        <p:cTn id="292" dur="1" fill="hold">
                                          <p:stCondLst>
                                            <p:cond delay="2999"/>
                                          </p:stCondLst>
                                        </p:cTn>
                                        <p:tgtEl>
                                          <p:spTgt spid="20"/>
                                        </p:tgtEl>
                                        <p:attrNameLst>
                                          <p:attrName>style.visibility</p:attrName>
                                        </p:attrNameLst>
                                      </p:cBhvr>
                                      <p:to>
                                        <p:strVal val="hidden"/>
                                      </p:to>
                                    </p:set>
                                  </p:childTnLst>
                                </p:cTn>
                              </p:par>
                              <p:par>
                                <p:cTn id="293" presetID="2" presetClass="exit" presetSubtype="1" fill="hold" grpId="3" nodeType="withEffect">
                                  <p:stCondLst>
                                    <p:cond delay="0"/>
                                  </p:stCondLst>
                                  <p:childTnLst>
                                    <p:anim calcmode="lin" valueType="num">
                                      <p:cBhvr additive="base">
                                        <p:cTn id="294" dur="3000"/>
                                        <p:tgtEl>
                                          <p:spTgt spid="21"/>
                                        </p:tgtEl>
                                        <p:attrNameLst>
                                          <p:attrName>ppt_x</p:attrName>
                                        </p:attrNameLst>
                                      </p:cBhvr>
                                      <p:tavLst>
                                        <p:tav tm="0">
                                          <p:val>
                                            <p:strVal val="ppt_x"/>
                                          </p:val>
                                        </p:tav>
                                        <p:tav tm="100000">
                                          <p:val>
                                            <p:strVal val="ppt_x"/>
                                          </p:val>
                                        </p:tav>
                                      </p:tavLst>
                                    </p:anim>
                                    <p:anim calcmode="lin" valueType="num">
                                      <p:cBhvr additive="base">
                                        <p:cTn id="295" dur="3000"/>
                                        <p:tgtEl>
                                          <p:spTgt spid="21"/>
                                        </p:tgtEl>
                                        <p:attrNameLst>
                                          <p:attrName>ppt_y</p:attrName>
                                        </p:attrNameLst>
                                      </p:cBhvr>
                                      <p:tavLst>
                                        <p:tav tm="0">
                                          <p:val>
                                            <p:strVal val="ppt_y"/>
                                          </p:val>
                                        </p:tav>
                                        <p:tav tm="100000">
                                          <p:val>
                                            <p:strVal val="0-ppt_h/2"/>
                                          </p:val>
                                        </p:tav>
                                      </p:tavLst>
                                    </p:anim>
                                    <p:set>
                                      <p:cBhvr>
                                        <p:cTn id="296" dur="1" fill="hold">
                                          <p:stCondLst>
                                            <p:cond delay="2999"/>
                                          </p:stCondLst>
                                        </p:cTn>
                                        <p:tgtEl>
                                          <p:spTgt spid="21"/>
                                        </p:tgtEl>
                                        <p:attrNameLst>
                                          <p:attrName>style.visibility</p:attrName>
                                        </p:attrNameLst>
                                      </p:cBhvr>
                                      <p:to>
                                        <p:strVal val="hidden"/>
                                      </p:to>
                                    </p:set>
                                  </p:childTnLst>
                                </p:cTn>
                              </p:par>
                              <p:par>
                                <p:cTn id="297" presetID="2" presetClass="exit" presetSubtype="1" fill="hold" grpId="3" nodeType="withEffect">
                                  <p:stCondLst>
                                    <p:cond delay="0"/>
                                  </p:stCondLst>
                                  <p:childTnLst>
                                    <p:anim calcmode="lin" valueType="num">
                                      <p:cBhvr additive="base">
                                        <p:cTn id="298" dur="3000"/>
                                        <p:tgtEl>
                                          <p:spTgt spid="22"/>
                                        </p:tgtEl>
                                        <p:attrNameLst>
                                          <p:attrName>ppt_x</p:attrName>
                                        </p:attrNameLst>
                                      </p:cBhvr>
                                      <p:tavLst>
                                        <p:tav tm="0">
                                          <p:val>
                                            <p:strVal val="ppt_x"/>
                                          </p:val>
                                        </p:tav>
                                        <p:tav tm="100000">
                                          <p:val>
                                            <p:strVal val="ppt_x"/>
                                          </p:val>
                                        </p:tav>
                                      </p:tavLst>
                                    </p:anim>
                                    <p:anim calcmode="lin" valueType="num">
                                      <p:cBhvr additive="base">
                                        <p:cTn id="299" dur="3000"/>
                                        <p:tgtEl>
                                          <p:spTgt spid="22"/>
                                        </p:tgtEl>
                                        <p:attrNameLst>
                                          <p:attrName>ppt_y</p:attrName>
                                        </p:attrNameLst>
                                      </p:cBhvr>
                                      <p:tavLst>
                                        <p:tav tm="0">
                                          <p:val>
                                            <p:strVal val="ppt_y"/>
                                          </p:val>
                                        </p:tav>
                                        <p:tav tm="100000">
                                          <p:val>
                                            <p:strVal val="0-ppt_h/2"/>
                                          </p:val>
                                        </p:tav>
                                      </p:tavLst>
                                    </p:anim>
                                    <p:set>
                                      <p:cBhvr>
                                        <p:cTn id="300" dur="1" fill="hold">
                                          <p:stCondLst>
                                            <p:cond delay="2999"/>
                                          </p:stCondLst>
                                        </p:cTn>
                                        <p:tgtEl>
                                          <p:spTgt spid="22"/>
                                        </p:tgtEl>
                                        <p:attrNameLst>
                                          <p:attrName>style.visibility</p:attrName>
                                        </p:attrNameLst>
                                      </p:cBhvr>
                                      <p:to>
                                        <p:strVal val="hidden"/>
                                      </p:to>
                                    </p:set>
                                  </p:childTnLst>
                                </p:cTn>
                              </p:par>
                              <p:par>
                                <p:cTn id="301" presetID="2" presetClass="exit" presetSubtype="1" fill="hold" grpId="3" nodeType="withEffect">
                                  <p:stCondLst>
                                    <p:cond delay="0"/>
                                  </p:stCondLst>
                                  <p:childTnLst>
                                    <p:anim calcmode="lin" valueType="num">
                                      <p:cBhvr additive="base">
                                        <p:cTn id="302" dur="3000"/>
                                        <p:tgtEl>
                                          <p:spTgt spid="23"/>
                                        </p:tgtEl>
                                        <p:attrNameLst>
                                          <p:attrName>ppt_x</p:attrName>
                                        </p:attrNameLst>
                                      </p:cBhvr>
                                      <p:tavLst>
                                        <p:tav tm="0">
                                          <p:val>
                                            <p:strVal val="ppt_x"/>
                                          </p:val>
                                        </p:tav>
                                        <p:tav tm="100000">
                                          <p:val>
                                            <p:strVal val="ppt_x"/>
                                          </p:val>
                                        </p:tav>
                                      </p:tavLst>
                                    </p:anim>
                                    <p:anim calcmode="lin" valueType="num">
                                      <p:cBhvr additive="base">
                                        <p:cTn id="303" dur="3000"/>
                                        <p:tgtEl>
                                          <p:spTgt spid="23"/>
                                        </p:tgtEl>
                                        <p:attrNameLst>
                                          <p:attrName>ppt_y</p:attrName>
                                        </p:attrNameLst>
                                      </p:cBhvr>
                                      <p:tavLst>
                                        <p:tav tm="0">
                                          <p:val>
                                            <p:strVal val="ppt_y"/>
                                          </p:val>
                                        </p:tav>
                                        <p:tav tm="100000">
                                          <p:val>
                                            <p:strVal val="0-ppt_h/2"/>
                                          </p:val>
                                        </p:tav>
                                      </p:tavLst>
                                    </p:anim>
                                    <p:set>
                                      <p:cBhvr>
                                        <p:cTn id="304" dur="1" fill="hold">
                                          <p:stCondLst>
                                            <p:cond delay="2999"/>
                                          </p:stCondLst>
                                        </p:cTn>
                                        <p:tgtEl>
                                          <p:spTgt spid="23"/>
                                        </p:tgtEl>
                                        <p:attrNameLst>
                                          <p:attrName>style.visibility</p:attrName>
                                        </p:attrNameLst>
                                      </p:cBhvr>
                                      <p:to>
                                        <p:strVal val="hidden"/>
                                      </p:to>
                                    </p:set>
                                  </p:childTnLst>
                                </p:cTn>
                              </p:par>
                              <p:par>
                                <p:cTn id="305" presetID="2" presetClass="exit" presetSubtype="1" fill="hold" grpId="3" nodeType="withEffect">
                                  <p:stCondLst>
                                    <p:cond delay="0"/>
                                  </p:stCondLst>
                                  <p:childTnLst>
                                    <p:anim calcmode="lin" valueType="num">
                                      <p:cBhvr additive="base">
                                        <p:cTn id="306" dur="3000"/>
                                        <p:tgtEl>
                                          <p:spTgt spid="24"/>
                                        </p:tgtEl>
                                        <p:attrNameLst>
                                          <p:attrName>ppt_x</p:attrName>
                                        </p:attrNameLst>
                                      </p:cBhvr>
                                      <p:tavLst>
                                        <p:tav tm="0">
                                          <p:val>
                                            <p:strVal val="ppt_x"/>
                                          </p:val>
                                        </p:tav>
                                        <p:tav tm="100000">
                                          <p:val>
                                            <p:strVal val="ppt_x"/>
                                          </p:val>
                                        </p:tav>
                                      </p:tavLst>
                                    </p:anim>
                                    <p:anim calcmode="lin" valueType="num">
                                      <p:cBhvr additive="base">
                                        <p:cTn id="307" dur="3000"/>
                                        <p:tgtEl>
                                          <p:spTgt spid="24"/>
                                        </p:tgtEl>
                                        <p:attrNameLst>
                                          <p:attrName>ppt_y</p:attrName>
                                        </p:attrNameLst>
                                      </p:cBhvr>
                                      <p:tavLst>
                                        <p:tav tm="0">
                                          <p:val>
                                            <p:strVal val="ppt_y"/>
                                          </p:val>
                                        </p:tav>
                                        <p:tav tm="100000">
                                          <p:val>
                                            <p:strVal val="0-ppt_h/2"/>
                                          </p:val>
                                        </p:tav>
                                      </p:tavLst>
                                    </p:anim>
                                    <p:set>
                                      <p:cBhvr>
                                        <p:cTn id="308" dur="1" fill="hold">
                                          <p:stCondLst>
                                            <p:cond delay="2999"/>
                                          </p:stCondLst>
                                        </p:cTn>
                                        <p:tgtEl>
                                          <p:spTgt spid="24"/>
                                        </p:tgtEl>
                                        <p:attrNameLst>
                                          <p:attrName>style.visibility</p:attrName>
                                        </p:attrNameLst>
                                      </p:cBhvr>
                                      <p:to>
                                        <p:strVal val="hidden"/>
                                      </p:to>
                                    </p:set>
                                  </p:childTnLst>
                                </p:cTn>
                              </p:par>
                              <p:par>
                                <p:cTn id="309" presetID="23" presetClass="entr" presetSubtype="272" fill="hold" nodeType="withEffect">
                                  <p:stCondLst>
                                    <p:cond delay="0"/>
                                  </p:stCondLst>
                                  <p:childTnLst>
                                    <p:set>
                                      <p:cBhvr>
                                        <p:cTn id="310" dur="1" fill="hold">
                                          <p:stCondLst>
                                            <p:cond delay="0"/>
                                          </p:stCondLst>
                                        </p:cTn>
                                        <p:tgtEl>
                                          <p:spTgt spid="4"/>
                                        </p:tgtEl>
                                        <p:attrNameLst>
                                          <p:attrName>style.visibility</p:attrName>
                                        </p:attrNameLst>
                                      </p:cBhvr>
                                      <p:to>
                                        <p:strVal val="visible"/>
                                      </p:to>
                                    </p:set>
                                    <p:anim calcmode="lin" valueType="num">
                                      <p:cBhvr>
                                        <p:cTn id="311" dur="3000" fill="hold"/>
                                        <p:tgtEl>
                                          <p:spTgt spid="4"/>
                                        </p:tgtEl>
                                        <p:attrNameLst>
                                          <p:attrName>ppt_w</p:attrName>
                                        </p:attrNameLst>
                                      </p:cBhvr>
                                      <p:tavLst>
                                        <p:tav tm="0">
                                          <p:val>
                                            <p:strVal val="2/3*#ppt_w"/>
                                          </p:val>
                                        </p:tav>
                                        <p:tav tm="100000">
                                          <p:val>
                                            <p:strVal val="#ppt_w"/>
                                          </p:val>
                                        </p:tav>
                                      </p:tavLst>
                                    </p:anim>
                                    <p:anim calcmode="lin" valueType="num">
                                      <p:cBhvr>
                                        <p:cTn id="312" dur="3000" fill="hold"/>
                                        <p:tgtEl>
                                          <p:spTgt spid="4"/>
                                        </p:tgtEl>
                                        <p:attrNameLst>
                                          <p:attrName>ppt_h</p:attrName>
                                        </p:attrNameLst>
                                      </p:cBhvr>
                                      <p:tavLst>
                                        <p:tav tm="0">
                                          <p:val>
                                            <p:strVal val="2/3*#ppt_h"/>
                                          </p:val>
                                        </p:tav>
                                        <p:tav tm="100000">
                                          <p:val>
                                            <p:strVal val="#ppt_h"/>
                                          </p:val>
                                        </p:tav>
                                      </p:tavLst>
                                    </p:anim>
                                  </p:childTnLst>
                                </p:cTn>
                              </p:par>
                              <p:par>
                                <p:cTn id="313" presetID="16" presetClass="entr" presetSubtype="42" fill="hold" nodeType="withEffect">
                                  <p:stCondLst>
                                    <p:cond delay="0"/>
                                  </p:stCondLst>
                                  <p:childTnLst>
                                    <p:set>
                                      <p:cBhvr>
                                        <p:cTn id="314" dur="1" fill="hold">
                                          <p:stCondLst>
                                            <p:cond delay="0"/>
                                          </p:stCondLst>
                                        </p:cTn>
                                        <p:tgtEl>
                                          <p:spTgt spid="4"/>
                                        </p:tgtEl>
                                        <p:attrNameLst>
                                          <p:attrName>style.visibility</p:attrName>
                                        </p:attrNameLst>
                                      </p:cBhvr>
                                      <p:to>
                                        <p:strVal val="visible"/>
                                      </p:to>
                                    </p:set>
                                    <p:animEffect transition="in" filter="barn(outHorizontal)">
                                      <p:cBhvr>
                                        <p:cTn id="3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6.jpg"/>
          <p:cNvPicPr>
            <a:picLocks noChangeAspect="1"/>
          </p:cNvPicPr>
          <p:nvPr/>
        </p:nvPicPr>
        <p:blipFill>
          <a:blip r:embed="rId2"/>
          <a:stretch>
            <a:fillRect/>
          </a:stretch>
        </p:blipFill>
        <p:spPr>
          <a:xfrm>
            <a:off x="0" y="7806"/>
            <a:ext cx="9144000" cy="6842388"/>
          </a:xfrm>
          <a:prstGeom prst="rect">
            <a:avLst/>
          </a:prstGeom>
        </p:spPr>
      </p:pic>
      <p:sp>
        <p:nvSpPr>
          <p:cNvPr id="5" name="4 Menos"/>
          <p:cNvSpPr/>
          <p:nvPr/>
        </p:nvSpPr>
        <p:spPr>
          <a:xfrm rot="18940252">
            <a:off x="1186023" y="1770738"/>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3614352">
            <a:off x="3613445" y="1803740"/>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40252">
            <a:off x="971709" y="1485009"/>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3614352">
            <a:off x="3827757" y="1518012"/>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40252">
            <a:off x="685956" y="1270672"/>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3614352">
            <a:off x="4113510" y="1303674"/>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40252">
            <a:off x="471643" y="1056357"/>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3614352">
            <a:off x="4327824" y="1089360"/>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40252">
            <a:off x="1257462" y="3842441"/>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3614352">
            <a:off x="3684884" y="3875443"/>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8940252">
            <a:off x="1043148" y="3556712"/>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3614352">
            <a:off x="3899196" y="3589715"/>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940252">
            <a:off x="757395" y="3342375"/>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3614352">
            <a:off x="4184949" y="3375377"/>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8940252">
            <a:off x="543082" y="3128060"/>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13614352">
            <a:off x="4399263" y="3161063"/>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8940252">
            <a:off x="1186023" y="5842704"/>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enos"/>
          <p:cNvSpPr/>
          <p:nvPr/>
        </p:nvSpPr>
        <p:spPr>
          <a:xfrm rot="13614352">
            <a:off x="3613445" y="5875706"/>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nos"/>
          <p:cNvSpPr/>
          <p:nvPr/>
        </p:nvSpPr>
        <p:spPr>
          <a:xfrm rot="18940252">
            <a:off x="971709" y="5556975"/>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Menos"/>
          <p:cNvSpPr/>
          <p:nvPr/>
        </p:nvSpPr>
        <p:spPr>
          <a:xfrm rot="13614352">
            <a:off x="3827757" y="5589978"/>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Menos"/>
          <p:cNvSpPr/>
          <p:nvPr/>
        </p:nvSpPr>
        <p:spPr>
          <a:xfrm rot="18940252">
            <a:off x="685956" y="5342638"/>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Menos"/>
          <p:cNvSpPr/>
          <p:nvPr/>
        </p:nvSpPr>
        <p:spPr>
          <a:xfrm rot="13614352">
            <a:off x="4113510" y="5375640"/>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Menos"/>
          <p:cNvSpPr/>
          <p:nvPr/>
        </p:nvSpPr>
        <p:spPr>
          <a:xfrm rot="18940252">
            <a:off x="471643" y="5128323"/>
            <a:ext cx="4556966" cy="752792"/>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Menos"/>
          <p:cNvSpPr/>
          <p:nvPr/>
        </p:nvSpPr>
        <p:spPr>
          <a:xfrm rot="13614352">
            <a:off x="4327824" y="5161326"/>
            <a:ext cx="4482383" cy="748600"/>
          </a:xfrm>
          <a:prstGeom prst="mathMinus">
            <a:avLst/>
          </a:prstGeom>
          <a:solidFill>
            <a:schemeClr val="tx2"/>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144000" cy="75009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3000"/>
                                        <p:tgtEl>
                                          <p:spTgt spid="13"/>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plus(in)">
                                      <p:cBhvr>
                                        <p:cTn id="28" dur="3000"/>
                                        <p:tgtEl>
                                          <p:spTgt spid="1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3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plus(in)">
                                      <p:cBhvr>
                                        <p:cTn id="34" dur="3000"/>
                                        <p:tgtEl>
                                          <p:spTgt spid="2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plus(in)">
                                      <p:cBhvr>
                                        <p:cTn id="37" dur="3000"/>
                                        <p:tgtEl>
                                          <p:spTgt spid="2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plus(in)">
                                      <p:cBhvr>
                                        <p:cTn id="40" dur="3000"/>
                                        <p:tgtEl>
                                          <p:spTgt spid="2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3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plus(in)">
                                      <p:cBhvr>
                                        <p:cTn id="46" dur="3000"/>
                                        <p:tgtEl>
                                          <p:spTgt spid="6"/>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plus(in)">
                                      <p:cBhvr>
                                        <p:cTn id="49" dur="3000"/>
                                        <p:tgtEl>
                                          <p:spTgt spid="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plus(in)">
                                      <p:cBhvr>
                                        <p:cTn id="52" dur="3000"/>
                                        <p:tgtEl>
                                          <p:spTgt spid="1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plus(in)">
                                      <p:cBhvr>
                                        <p:cTn id="55" dur="3000"/>
                                        <p:tgtEl>
                                          <p:spTgt spid="12"/>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plus(in)">
                                      <p:cBhvr>
                                        <p:cTn id="58" dur="3000"/>
                                        <p:tgtEl>
                                          <p:spTgt spid="14"/>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plus(in)">
                                      <p:cBhvr>
                                        <p:cTn id="61" dur="3000"/>
                                        <p:tgtEl>
                                          <p:spTgt spid="16"/>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plus(in)">
                                      <p:cBhvr>
                                        <p:cTn id="64" dur="3000"/>
                                        <p:tgtEl>
                                          <p:spTgt spid="18"/>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plus(in)">
                                      <p:cBhvr>
                                        <p:cTn id="67" dur="3000"/>
                                        <p:tgtEl>
                                          <p:spTgt spid="20"/>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plus(in)">
                                      <p:cBhvr>
                                        <p:cTn id="70" dur="3000"/>
                                        <p:tgtEl>
                                          <p:spTgt spid="22"/>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3000"/>
                                        <p:tgtEl>
                                          <p:spTgt spid="24"/>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plus(in)">
                                      <p:cBhvr>
                                        <p:cTn id="76" dur="3000"/>
                                        <p:tgtEl>
                                          <p:spTgt spid="26"/>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3"/>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8"/>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4"/>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childTnLst>
                          </p:cTn>
                        </p:par>
                        <p:par>
                          <p:cTn id="128" fill="hold">
                            <p:stCondLst>
                              <p:cond delay="3000"/>
                            </p:stCondLst>
                            <p:childTnLst>
                              <p:par>
                                <p:cTn id="129" presetID="2" presetClass="exit" presetSubtype="12"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1+ppt_h/2"/>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1+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1+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0-ppt_w/2"/>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9"/>
                                        </p:tgtEl>
                                        <p:attrNameLst>
                                          <p:attrName>ppt_x</p:attrName>
                                        </p:attrNameLst>
                                      </p:cBhvr>
                                      <p:tavLst>
                                        <p:tav tm="0">
                                          <p:val>
                                            <p:strVal val="ppt_x"/>
                                          </p:val>
                                        </p:tav>
                                        <p:tav tm="100000">
                                          <p:val>
                                            <p:strVal val="0-ppt_w/2"/>
                                          </p:val>
                                        </p:tav>
                                      </p:tavLst>
                                    </p:anim>
                                    <p:anim calcmode="lin" valueType="num">
                                      <p:cBhvr additive="base">
                                        <p:cTn id="159" dur="3000"/>
                                        <p:tgtEl>
                                          <p:spTgt spid="19"/>
                                        </p:tgtEl>
                                        <p:attrNameLst>
                                          <p:attrName>ppt_y</p:attrName>
                                        </p:attrNameLst>
                                      </p:cBhvr>
                                      <p:tavLst>
                                        <p:tav tm="0">
                                          <p:val>
                                            <p:strVal val="ppt_y"/>
                                          </p:val>
                                        </p:tav>
                                        <p:tav tm="100000">
                                          <p:val>
                                            <p:strVal val="1+ppt_h/2"/>
                                          </p:val>
                                        </p:tav>
                                      </p:tavLst>
                                    </p:anim>
                                    <p:set>
                                      <p:cBhvr>
                                        <p:cTn id="160" dur="1" fill="hold">
                                          <p:stCondLst>
                                            <p:cond delay="2999"/>
                                          </p:stCondLst>
                                        </p:cTn>
                                        <p:tgtEl>
                                          <p:spTgt spid="19"/>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0-ppt_w/2"/>
                                          </p:val>
                                        </p:tav>
                                      </p:tavLst>
                                    </p:anim>
                                    <p:anim calcmode="lin" valueType="num">
                                      <p:cBhvr additive="base">
                                        <p:cTn id="163" dur="3000"/>
                                        <p:tgtEl>
                                          <p:spTgt spid="21"/>
                                        </p:tgtEl>
                                        <p:attrNameLst>
                                          <p:attrName>ppt_y</p:attrName>
                                        </p:attrNameLst>
                                      </p:cBhvr>
                                      <p:tavLst>
                                        <p:tav tm="0">
                                          <p:val>
                                            <p:strVal val="ppt_y"/>
                                          </p:val>
                                        </p:tav>
                                        <p:tav tm="100000">
                                          <p:val>
                                            <p:strVal val="1+ppt_h/2"/>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12" fill="hold" grpId="2" nodeType="withEffect">
                                  <p:stCondLst>
                                    <p:cond delay="0"/>
                                  </p:stCondLst>
                                  <p:childTnLst>
                                    <p:anim calcmode="lin" valueType="num">
                                      <p:cBhvr additive="base">
                                        <p:cTn id="170" dur="3000"/>
                                        <p:tgtEl>
                                          <p:spTgt spid="25"/>
                                        </p:tgtEl>
                                        <p:attrNameLst>
                                          <p:attrName>ppt_x</p:attrName>
                                        </p:attrNameLst>
                                      </p:cBhvr>
                                      <p:tavLst>
                                        <p:tav tm="0">
                                          <p:val>
                                            <p:strVal val="ppt_x"/>
                                          </p:val>
                                        </p:tav>
                                        <p:tav tm="100000">
                                          <p:val>
                                            <p:strVal val="0-ppt_w/2"/>
                                          </p:val>
                                        </p:tav>
                                      </p:tavLst>
                                    </p:anim>
                                    <p:anim calcmode="lin" valueType="num">
                                      <p:cBhvr additive="base">
                                        <p:cTn id="171" dur="3000"/>
                                        <p:tgtEl>
                                          <p:spTgt spid="25"/>
                                        </p:tgtEl>
                                        <p:attrNameLst>
                                          <p:attrName>ppt_y</p:attrName>
                                        </p:attrNameLst>
                                      </p:cBhvr>
                                      <p:tavLst>
                                        <p:tav tm="0">
                                          <p:val>
                                            <p:strVal val="ppt_y"/>
                                          </p:val>
                                        </p:tav>
                                        <p:tav tm="100000">
                                          <p:val>
                                            <p:strVal val="1+ppt_h/2"/>
                                          </p:val>
                                        </p:tav>
                                      </p:tavLst>
                                    </p:anim>
                                    <p:set>
                                      <p:cBhvr>
                                        <p:cTn id="172" dur="1" fill="hold">
                                          <p:stCondLst>
                                            <p:cond delay="2999"/>
                                          </p:stCondLst>
                                        </p:cTn>
                                        <p:tgtEl>
                                          <p:spTgt spid="25"/>
                                        </p:tgtEl>
                                        <p:attrNameLst>
                                          <p:attrName>style.visibility</p:attrName>
                                        </p:attrNameLst>
                                      </p:cBhvr>
                                      <p:to>
                                        <p:strVal val="hidden"/>
                                      </p:to>
                                    </p:set>
                                  </p:childTnLst>
                                </p:cTn>
                              </p:par>
                              <p:par>
                                <p:cTn id="173" presetID="2" presetClass="exit" presetSubtype="12" fill="hold" grpId="2" nodeType="withEffect">
                                  <p:stCondLst>
                                    <p:cond delay="0"/>
                                  </p:stCondLst>
                                  <p:childTnLst>
                                    <p:anim calcmode="lin" valueType="num">
                                      <p:cBhvr additive="base">
                                        <p:cTn id="174" dur="3000"/>
                                        <p:tgtEl>
                                          <p:spTgt spid="27"/>
                                        </p:tgtEl>
                                        <p:attrNameLst>
                                          <p:attrName>ppt_x</p:attrName>
                                        </p:attrNameLst>
                                      </p:cBhvr>
                                      <p:tavLst>
                                        <p:tav tm="0">
                                          <p:val>
                                            <p:strVal val="ppt_x"/>
                                          </p:val>
                                        </p:tav>
                                        <p:tav tm="100000">
                                          <p:val>
                                            <p:strVal val="0-ppt_w/2"/>
                                          </p:val>
                                        </p:tav>
                                      </p:tavLst>
                                    </p:anim>
                                    <p:anim calcmode="lin" valueType="num">
                                      <p:cBhvr additive="base">
                                        <p:cTn id="175" dur="3000"/>
                                        <p:tgtEl>
                                          <p:spTgt spid="27"/>
                                        </p:tgtEl>
                                        <p:attrNameLst>
                                          <p:attrName>ppt_y</p:attrName>
                                        </p:attrNameLst>
                                      </p:cBhvr>
                                      <p:tavLst>
                                        <p:tav tm="0">
                                          <p:val>
                                            <p:strVal val="ppt_y"/>
                                          </p:val>
                                        </p:tav>
                                        <p:tav tm="100000">
                                          <p:val>
                                            <p:strVal val="1+ppt_h/2"/>
                                          </p:val>
                                        </p:tav>
                                      </p:tavLst>
                                    </p:anim>
                                    <p:set>
                                      <p:cBhvr>
                                        <p:cTn id="176" dur="1" fill="hold">
                                          <p:stCondLst>
                                            <p:cond delay="2999"/>
                                          </p:stCondLst>
                                        </p:cTn>
                                        <p:tgtEl>
                                          <p:spTgt spid="2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1+ppt_w/2"/>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8"/>
                                        </p:tgtEl>
                                        <p:attrNameLst>
                                          <p:attrName>ppt_x</p:attrName>
                                        </p:attrNameLst>
                                      </p:cBhvr>
                                      <p:tavLst>
                                        <p:tav tm="0">
                                          <p:val>
                                            <p:strVal val="ppt_x"/>
                                          </p:val>
                                        </p:tav>
                                        <p:tav tm="100000">
                                          <p:val>
                                            <p:strVal val="1+ppt_w/2"/>
                                          </p:val>
                                        </p:tav>
                                      </p:tavLst>
                                    </p:anim>
                                    <p:anim calcmode="lin" valueType="num">
                                      <p:cBhvr additive="base">
                                        <p:cTn id="183" dur="3000"/>
                                        <p:tgtEl>
                                          <p:spTgt spid="8"/>
                                        </p:tgtEl>
                                        <p:attrNameLst>
                                          <p:attrName>ppt_y</p:attrName>
                                        </p:attrNameLst>
                                      </p:cBhvr>
                                      <p:tavLst>
                                        <p:tav tm="0">
                                          <p:val>
                                            <p:strVal val="ppt_y"/>
                                          </p:val>
                                        </p:tav>
                                        <p:tav tm="100000">
                                          <p:val>
                                            <p:strVal val="1+ppt_h/2"/>
                                          </p:val>
                                        </p:tav>
                                      </p:tavLst>
                                    </p:anim>
                                    <p:set>
                                      <p:cBhvr>
                                        <p:cTn id="184" dur="1" fill="hold">
                                          <p:stCondLst>
                                            <p:cond delay="2999"/>
                                          </p:stCondLst>
                                        </p:cTn>
                                        <p:tgtEl>
                                          <p:spTgt spid="8"/>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1+ppt_w/2"/>
                                          </p:val>
                                        </p:tav>
                                      </p:tavLst>
                                    </p:anim>
                                    <p:anim calcmode="lin" valueType="num">
                                      <p:cBhvr additive="base">
                                        <p:cTn id="187" dur="3000"/>
                                        <p:tgtEl>
                                          <p:spTgt spid="10"/>
                                        </p:tgtEl>
                                        <p:attrNameLst>
                                          <p:attrName>ppt_y</p:attrName>
                                        </p:attrNameLst>
                                      </p:cBhvr>
                                      <p:tavLst>
                                        <p:tav tm="0">
                                          <p:val>
                                            <p:strVal val="ppt_y"/>
                                          </p:val>
                                        </p:tav>
                                        <p:tav tm="100000">
                                          <p:val>
                                            <p:strVal val="1+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1+ppt_w/2"/>
                                          </p:val>
                                        </p:tav>
                                      </p:tavLst>
                                    </p:anim>
                                    <p:anim calcmode="lin" valueType="num">
                                      <p:cBhvr additive="base">
                                        <p:cTn id="191" dur="3000"/>
                                        <p:tgtEl>
                                          <p:spTgt spid="12"/>
                                        </p:tgtEl>
                                        <p:attrNameLst>
                                          <p:attrName>ppt_y</p:attrName>
                                        </p:attrNameLst>
                                      </p:cBhvr>
                                      <p:tavLst>
                                        <p:tav tm="0">
                                          <p:val>
                                            <p:strVal val="ppt_y"/>
                                          </p:val>
                                        </p:tav>
                                        <p:tav tm="100000">
                                          <p:val>
                                            <p:strVal val="1+ppt_h/2"/>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3000"/>
                                        <p:tgtEl>
                                          <p:spTgt spid="14"/>
                                        </p:tgtEl>
                                        <p:attrNameLst>
                                          <p:attrName>ppt_x</p:attrName>
                                        </p:attrNameLst>
                                      </p:cBhvr>
                                      <p:tavLst>
                                        <p:tav tm="0">
                                          <p:val>
                                            <p:strVal val="ppt_x"/>
                                          </p:val>
                                        </p:tav>
                                        <p:tav tm="100000">
                                          <p:val>
                                            <p:strVal val="1+ppt_w/2"/>
                                          </p:val>
                                        </p:tav>
                                      </p:tavLst>
                                    </p:anim>
                                    <p:anim calcmode="lin" valueType="num">
                                      <p:cBhvr additive="base">
                                        <p:cTn id="195" dur="3000"/>
                                        <p:tgtEl>
                                          <p:spTgt spid="14"/>
                                        </p:tgtEl>
                                        <p:attrNameLst>
                                          <p:attrName>ppt_y</p:attrName>
                                        </p:attrNameLst>
                                      </p:cBhvr>
                                      <p:tavLst>
                                        <p:tav tm="0">
                                          <p:val>
                                            <p:strVal val="ppt_y"/>
                                          </p:val>
                                        </p:tav>
                                        <p:tav tm="100000">
                                          <p:val>
                                            <p:strVal val="1+ppt_h/2"/>
                                          </p:val>
                                        </p:tav>
                                      </p:tavLst>
                                    </p:anim>
                                    <p:set>
                                      <p:cBhvr>
                                        <p:cTn id="196" dur="1" fill="hold">
                                          <p:stCondLst>
                                            <p:cond delay="2999"/>
                                          </p:stCondLst>
                                        </p:cTn>
                                        <p:tgtEl>
                                          <p:spTgt spid="14"/>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1+ppt_w/2"/>
                                          </p:val>
                                        </p:tav>
                                      </p:tavLst>
                                    </p:anim>
                                    <p:anim calcmode="lin" valueType="num">
                                      <p:cBhvr additive="base">
                                        <p:cTn id="199" dur="3000"/>
                                        <p:tgtEl>
                                          <p:spTgt spid="16"/>
                                        </p:tgtEl>
                                        <p:attrNameLst>
                                          <p:attrName>ppt_y</p:attrName>
                                        </p:attrNameLst>
                                      </p:cBhvr>
                                      <p:tavLst>
                                        <p:tav tm="0">
                                          <p:val>
                                            <p:strVal val="ppt_y"/>
                                          </p:val>
                                        </p:tav>
                                        <p:tav tm="100000">
                                          <p:val>
                                            <p:strVal val="1+ppt_h/2"/>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6" fill="hold" grpId="2" nodeType="withEffect">
                                  <p:stCondLst>
                                    <p:cond delay="0"/>
                                  </p:stCondLst>
                                  <p:childTnLst>
                                    <p:anim calcmode="lin" valueType="num">
                                      <p:cBhvr additive="base">
                                        <p:cTn id="202" dur="3000"/>
                                        <p:tgtEl>
                                          <p:spTgt spid="18"/>
                                        </p:tgtEl>
                                        <p:attrNameLst>
                                          <p:attrName>ppt_x</p:attrName>
                                        </p:attrNameLst>
                                      </p:cBhvr>
                                      <p:tavLst>
                                        <p:tav tm="0">
                                          <p:val>
                                            <p:strVal val="ppt_x"/>
                                          </p:val>
                                        </p:tav>
                                        <p:tav tm="100000">
                                          <p:val>
                                            <p:strVal val="1+ppt_w/2"/>
                                          </p:val>
                                        </p:tav>
                                      </p:tavLst>
                                    </p:anim>
                                    <p:anim calcmode="lin" valueType="num">
                                      <p:cBhvr additive="base">
                                        <p:cTn id="203" dur="3000"/>
                                        <p:tgtEl>
                                          <p:spTgt spid="18"/>
                                        </p:tgtEl>
                                        <p:attrNameLst>
                                          <p:attrName>ppt_y</p:attrName>
                                        </p:attrNameLst>
                                      </p:cBhvr>
                                      <p:tavLst>
                                        <p:tav tm="0">
                                          <p:val>
                                            <p:strVal val="ppt_y"/>
                                          </p:val>
                                        </p:tav>
                                        <p:tav tm="100000">
                                          <p:val>
                                            <p:strVal val="1+ppt_h/2"/>
                                          </p:val>
                                        </p:tav>
                                      </p:tavLst>
                                    </p:anim>
                                    <p:set>
                                      <p:cBhvr>
                                        <p:cTn id="204" dur="1" fill="hold">
                                          <p:stCondLst>
                                            <p:cond delay="2999"/>
                                          </p:stCondLst>
                                        </p:cTn>
                                        <p:tgtEl>
                                          <p:spTgt spid="18"/>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20"/>
                                        </p:tgtEl>
                                        <p:attrNameLst>
                                          <p:attrName>ppt_x</p:attrName>
                                        </p:attrNameLst>
                                      </p:cBhvr>
                                      <p:tavLst>
                                        <p:tav tm="0">
                                          <p:val>
                                            <p:strVal val="ppt_x"/>
                                          </p:val>
                                        </p:tav>
                                        <p:tav tm="100000">
                                          <p:val>
                                            <p:strVal val="1+ppt_w/2"/>
                                          </p:val>
                                        </p:tav>
                                      </p:tavLst>
                                    </p:anim>
                                    <p:anim calcmode="lin" valueType="num">
                                      <p:cBhvr additive="base">
                                        <p:cTn id="207" dur="3000"/>
                                        <p:tgtEl>
                                          <p:spTgt spid="20"/>
                                        </p:tgtEl>
                                        <p:attrNameLst>
                                          <p:attrName>ppt_y</p:attrName>
                                        </p:attrNameLst>
                                      </p:cBhvr>
                                      <p:tavLst>
                                        <p:tav tm="0">
                                          <p:val>
                                            <p:strVal val="ppt_y"/>
                                          </p:val>
                                        </p:tav>
                                        <p:tav tm="100000">
                                          <p:val>
                                            <p:strVal val="1+ppt_h/2"/>
                                          </p:val>
                                        </p:tav>
                                      </p:tavLst>
                                    </p:anim>
                                    <p:set>
                                      <p:cBhvr>
                                        <p:cTn id="208" dur="1" fill="hold">
                                          <p:stCondLst>
                                            <p:cond delay="2999"/>
                                          </p:stCondLst>
                                        </p:cTn>
                                        <p:tgtEl>
                                          <p:spTgt spid="20"/>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3000"/>
                                        <p:tgtEl>
                                          <p:spTgt spid="22"/>
                                        </p:tgtEl>
                                        <p:attrNameLst>
                                          <p:attrName>ppt_x</p:attrName>
                                        </p:attrNameLst>
                                      </p:cBhvr>
                                      <p:tavLst>
                                        <p:tav tm="0">
                                          <p:val>
                                            <p:strVal val="ppt_x"/>
                                          </p:val>
                                        </p:tav>
                                        <p:tav tm="100000">
                                          <p:val>
                                            <p:strVal val="1+ppt_w/2"/>
                                          </p:val>
                                        </p:tav>
                                      </p:tavLst>
                                    </p:anim>
                                    <p:anim calcmode="lin" valueType="num">
                                      <p:cBhvr additive="base">
                                        <p:cTn id="211" dur="3000"/>
                                        <p:tgtEl>
                                          <p:spTgt spid="22"/>
                                        </p:tgtEl>
                                        <p:attrNameLst>
                                          <p:attrName>ppt_y</p:attrName>
                                        </p:attrNameLst>
                                      </p:cBhvr>
                                      <p:tavLst>
                                        <p:tav tm="0">
                                          <p:val>
                                            <p:strVal val="ppt_y"/>
                                          </p:val>
                                        </p:tav>
                                        <p:tav tm="100000">
                                          <p:val>
                                            <p:strVal val="1+ppt_h/2"/>
                                          </p:val>
                                        </p:tav>
                                      </p:tavLst>
                                    </p:anim>
                                    <p:set>
                                      <p:cBhvr>
                                        <p:cTn id="212" dur="1" fill="hold">
                                          <p:stCondLst>
                                            <p:cond delay="2999"/>
                                          </p:stCondLst>
                                        </p:cTn>
                                        <p:tgtEl>
                                          <p:spTgt spid="22"/>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3000"/>
                                        <p:tgtEl>
                                          <p:spTgt spid="24"/>
                                        </p:tgtEl>
                                        <p:attrNameLst>
                                          <p:attrName>ppt_x</p:attrName>
                                        </p:attrNameLst>
                                      </p:cBhvr>
                                      <p:tavLst>
                                        <p:tav tm="0">
                                          <p:val>
                                            <p:strVal val="ppt_x"/>
                                          </p:val>
                                        </p:tav>
                                        <p:tav tm="100000">
                                          <p:val>
                                            <p:strVal val="1+ppt_w/2"/>
                                          </p:val>
                                        </p:tav>
                                      </p:tavLst>
                                    </p:anim>
                                    <p:anim calcmode="lin" valueType="num">
                                      <p:cBhvr additive="base">
                                        <p:cTn id="215" dur="3000"/>
                                        <p:tgtEl>
                                          <p:spTgt spid="24"/>
                                        </p:tgtEl>
                                        <p:attrNameLst>
                                          <p:attrName>ppt_y</p:attrName>
                                        </p:attrNameLst>
                                      </p:cBhvr>
                                      <p:tavLst>
                                        <p:tav tm="0">
                                          <p:val>
                                            <p:strVal val="ppt_y"/>
                                          </p:val>
                                        </p:tav>
                                        <p:tav tm="100000">
                                          <p:val>
                                            <p:strVal val="1+ppt_h/2"/>
                                          </p:val>
                                        </p:tav>
                                      </p:tavLst>
                                    </p:anim>
                                    <p:set>
                                      <p:cBhvr>
                                        <p:cTn id="216" dur="1" fill="hold">
                                          <p:stCondLst>
                                            <p:cond delay="2999"/>
                                          </p:stCondLst>
                                        </p:cTn>
                                        <p:tgtEl>
                                          <p:spTgt spid="24"/>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3000"/>
                                        <p:tgtEl>
                                          <p:spTgt spid="26"/>
                                        </p:tgtEl>
                                        <p:attrNameLst>
                                          <p:attrName>ppt_x</p:attrName>
                                        </p:attrNameLst>
                                      </p:cBhvr>
                                      <p:tavLst>
                                        <p:tav tm="0">
                                          <p:val>
                                            <p:strVal val="ppt_x"/>
                                          </p:val>
                                        </p:tav>
                                        <p:tav tm="100000">
                                          <p:val>
                                            <p:strVal val="1+ppt_w/2"/>
                                          </p:val>
                                        </p:tav>
                                      </p:tavLst>
                                    </p:anim>
                                    <p:anim calcmode="lin" valueType="num">
                                      <p:cBhvr additive="base">
                                        <p:cTn id="219" dur="3000"/>
                                        <p:tgtEl>
                                          <p:spTgt spid="26"/>
                                        </p:tgtEl>
                                        <p:attrNameLst>
                                          <p:attrName>ppt_y</p:attrName>
                                        </p:attrNameLst>
                                      </p:cBhvr>
                                      <p:tavLst>
                                        <p:tav tm="0">
                                          <p:val>
                                            <p:strVal val="ppt_y"/>
                                          </p:val>
                                        </p:tav>
                                        <p:tav tm="100000">
                                          <p:val>
                                            <p:strVal val="1+ppt_h/2"/>
                                          </p:val>
                                        </p:tav>
                                      </p:tavLst>
                                    </p:anim>
                                    <p:set>
                                      <p:cBhvr>
                                        <p:cTn id="220" dur="1" fill="hold">
                                          <p:stCondLst>
                                            <p:cond delay="2999"/>
                                          </p:stCondLst>
                                        </p:cTn>
                                        <p:tgtEl>
                                          <p:spTgt spid="26"/>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3000"/>
                                        <p:tgtEl>
                                          <p:spTgt spid="28"/>
                                        </p:tgtEl>
                                        <p:attrNameLst>
                                          <p:attrName>ppt_x</p:attrName>
                                        </p:attrNameLst>
                                      </p:cBhvr>
                                      <p:tavLst>
                                        <p:tav tm="0">
                                          <p:val>
                                            <p:strVal val="ppt_x"/>
                                          </p:val>
                                        </p:tav>
                                        <p:tav tm="100000">
                                          <p:val>
                                            <p:strVal val="1+ppt_w/2"/>
                                          </p:val>
                                        </p:tav>
                                      </p:tavLst>
                                    </p:anim>
                                    <p:anim calcmode="lin" valueType="num">
                                      <p:cBhvr additive="base">
                                        <p:cTn id="223" dur="3000"/>
                                        <p:tgtEl>
                                          <p:spTgt spid="28"/>
                                        </p:tgtEl>
                                        <p:attrNameLst>
                                          <p:attrName>ppt_y</p:attrName>
                                        </p:attrNameLst>
                                      </p:cBhvr>
                                      <p:tavLst>
                                        <p:tav tm="0">
                                          <p:val>
                                            <p:strVal val="ppt_y"/>
                                          </p:val>
                                        </p:tav>
                                        <p:tav tm="100000">
                                          <p:val>
                                            <p:strVal val="1+ppt_h/2"/>
                                          </p:val>
                                        </p:tav>
                                      </p:tavLst>
                                    </p:anim>
                                    <p:set>
                                      <p:cBhvr>
                                        <p:cTn id="224" dur="1" fill="hold">
                                          <p:stCondLst>
                                            <p:cond delay="2999"/>
                                          </p:stCondLst>
                                        </p:cTn>
                                        <p:tgtEl>
                                          <p:spTgt spid="28"/>
                                        </p:tgtEl>
                                        <p:attrNameLst>
                                          <p:attrName>style.visibility</p:attrName>
                                        </p:attrNameLst>
                                      </p:cBhvr>
                                      <p:to>
                                        <p:strVal val="hidden"/>
                                      </p:to>
                                    </p:se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37.jpg"/>
          <p:cNvPicPr>
            <a:picLocks noChangeAspect="1"/>
          </p:cNvPicPr>
          <p:nvPr/>
        </p:nvPicPr>
        <p:blipFill>
          <a:blip r:embed="rId2"/>
          <a:stretch>
            <a:fillRect/>
          </a:stretch>
        </p:blipFill>
        <p:spPr>
          <a:xfrm>
            <a:off x="0" y="16727"/>
            <a:ext cx="9144000" cy="6824546"/>
          </a:xfrm>
          <a:prstGeom prst="rect">
            <a:avLst/>
          </a:prstGeom>
        </p:spPr>
      </p:pic>
      <p:sp>
        <p:nvSpPr>
          <p:cNvPr id="5" name="4 Marco"/>
          <p:cNvSpPr/>
          <p:nvPr/>
        </p:nvSpPr>
        <p:spPr>
          <a:xfrm>
            <a:off x="0" y="2357430"/>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1571604" y="2357430"/>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143240" y="2357430"/>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4643438" y="2357430"/>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6215074" y="2357430"/>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7786710" y="2357430"/>
            <a:ext cx="1357290"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0" y="3571876"/>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1571604" y="3571876"/>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3143240" y="3571876"/>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4643438" y="3571876"/>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6215074" y="3571876"/>
            <a:ext cx="1571604"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786710" y="3571876"/>
            <a:ext cx="1357290" cy="1071570"/>
          </a:xfrm>
          <a:prstGeom prst="frame">
            <a:avLst>
              <a:gd name="adj1" fmla="val 25974"/>
            </a:avLst>
          </a:prstGeom>
          <a:gradFill>
            <a:gsLst>
              <a:gs pos="47000">
                <a:srgbClr val="0033CC"/>
              </a:gs>
              <a:gs pos="7001">
                <a:srgbClr val="E6E6E6"/>
              </a:gs>
              <a:gs pos="32001">
                <a:srgbClr val="7D8496"/>
              </a:gs>
              <a:gs pos="47000">
                <a:srgbClr val="E6E6E6"/>
              </a:gs>
              <a:gs pos="85001">
                <a:srgbClr val="7D8496"/>
              </a:gs>
              <a:gs pos="100000">
                <a:srgbClr val="E6E6E6"/>
              </a:gs>
            </a:gsLst>
            <a:lin ang="5400000" scaled="0"/>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8" presetClass="emph" presetSubtype="0" fill="hold" grpId="1" nodeType="withEffect">
                                  <p:stCondLst>
                                    <p:cond delay="0"/>
                                  </p:stCondLst>
                                  <p:childTnLst>
                                    <p:animRot by="21600000">
                                      <p:cBhvr>
                                        <p:cTn id="45" dur="3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11"/>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2"/>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5"/>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childTnLst>
                          </p:cTn>
                        </p:par>
                        <p:par>
                          <p:cTn id="68" fill="hold">
                            <p:stCondLst>
                              <p:cond delay="3000"/>
                            </p:stCondLst>
                            <p:childTnLst>
                              <p:par>
                                <p:cTn id="69" presetID="2" presetClass="exit" presetSubtype="8"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0-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0-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0-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8"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0-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0-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10"/>
                                        </p:tgtEl>
                                        <p:attrNameLst>
                                          <p:attrName>ppt_x</p:attrName>
                                        </p:attrNameLst>
                                      </p:cBhvr>
                                      <p:tavLst>
                                        <p:tav tm="0">
                                          <p:val>
                                            <p:strVal val="ppt_x"/>
                                          </p:val>
                                        </p:tav>
                                        <p:tav tm="100000">
                                          <p:val>
                                            <p:strVal val="0-ppt_w/2"/>
                                          </p:val>
                                        </p:tav>
                                      </p:tavLst>
                                    </p:anim>
                                    <p:anim calcmode="lin" valueType="num">
                                      <p:cBhvr additive="base">
                                        <p:cTn id="91" dur="3000"/>
                                        <p:tgtEl>
                                          <p:spTgt spid="10"/>
                                        </p:tgtEl>
                                        <p:attrNameLst>
                                          <p:attrName>ppt_y</p:attrName>
                                        </p:attrNameLst>
                                      </p:cBhvr>
                                      <p:tavLst>
                                        <p:tav tm="0">
                                          <p:val>
                                            <p:strVal val="ppt_y"/>
                                          </p:val>
                                        </p:tav>
                                        <p:tav tm="100000">
                                          <p:val>
                                            <p:strVal val="ppt_y"/>
                                          </p:val>
                                        </p:tav>
                                      </p:tavLst>
                                    </p:anim>
                                    <p:set>
                                      <p:cBhvr>
                                        <p:cTn id="92" dur="1" fill="hold">
                                          <p:stCondLst>
                                            <p:cond delay="2999"/>
                                          </p:stCondLst>
                                        </p:cTn>
                                        <p:tgtEl>
                                          <p:spTgt spid="10"/>
                                        </p:tgtEl>
                                        <p:attrNameLst>
                                          <p:attrName>style.visibility</p:attrName>
                                        </p:attrNameLst>
                                      </p:cBhvr>
                                      <p:to>
                                        <p:strVal val="hidden"/>
                                      </p:to>
                                    </p:set>
                                  </p:childTnLst>
                                </p:cTn>
                              </p:par>
                              <p:par>
                                <p:cTn id="93" presetID="2" presetClass="exit" presetSubtype="2"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1+ppt_w/2"/>
                                          </p:val>
                                        </p:tav>
                                      </p:tavLst>
                                    </p:anim>
                                    <p:anim calcmode="lin" valueType="num">
                                      <p:cBhvr additive="base">
                                        <p:cTn id="95" dur="3000"/>
                                        <p:tgtEl>
                                          <p:spTgt spid="11"/>
                                        </p:tgtEl>
                                        <p:attrNameLst>
                                          <p:attrName>ppt_y</p:attrName>
                                        </p:attrNameLst>
                                      </p:cBhvr>
                                      <p:tavLst>
                                        <p:tav tm="0">
                                          <p:val>
                                            <p:strVal val="ppt_y"/>
                                          </p:val>
                                        </p:tav>
                                        <p:tav tm="100000">
                                          <p:val>
                                            <p:strVal val="ppt_y"/>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2" fill="hold" grpId="2"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1+ppt_w/2"/>
                                          </p:val>
                                        </p:tav>
                                      </p:tavLst>
                                    </p:anim>
                                    <p:anim calcmode="lin" valueType="num">
                                      <p:cBhvr additive="base">
                                        <p:cTn id="99" dur="3000"/>
                                        <p:tgtEl>
                                          <p:spTgt spid="12"/>
                                        </p:tgtEl>
                                        <p:attrNameLst>
                                          <p:attrName>ppt_y</p:attrName>
                                        </p:attrNameLst>
                                      </p:cBhvr>
                                      <p:tavLst>
                                        <p:tav tm="0">
                                          <p:val>
                                            <p:strVal val="ppt_y"/>
                                          </p:val>
                                        </p:tav>
                                        <p:tav tm="100000">
                                          <p:val>
                                            <p:strVal val="ppt_y"/>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2" fill="hold" grpId="2" nodeType="withEffect">
                                  <p:stCondLst>
                                    <p:cond delay="0"/>
                                  </p:stCondLst>
                                  <p:childTnLst>
                                    <p:anim calcmode="lin" valueType="num">
                                      <p:cBhvr additive="base">
                                        <p:cTn id="102" dur="3000"/>
                                        <p:tgtEl>
                                          <p:spTgt spid="13"/>
                                        </p:tgtEl>
                                        <p:attrNameLst>
                                          <p:attrName>ppt_x</p:attrName>
                                        </p:attrNameLst>
                                      </p:cBhvr>
                                      <p:tavLst>
                                        <p:tav tm="0">
                                          <p:val>
                                            <p:strVal val="ppt_x"/>
                                          </p:val>
                                        </p:tav>
                                        <p:tav tm="100000">
                                          <p:val>
                                            <p:strVal val="1+ppt_w/2"/>
                                          </p:val>
                                        </p:tav>
                                      </p:tavLst>
                                    </p:anim>
                                    <p:anim calcmode="lin" valueType="num">
                                      <p:cBhvr additive="base">
                                        <p:cTn id="103" dur="3000"/>
                                        <p:tgtEl>
                                          <p:spTgt spid="13"/>
                                        </p:tgtEl>
                                        <p:attrNameLst>
                                          <p:attrName>ppt_y</p:attrName>
                                        </p:attrNameLst>
                                      </p:cBhvr>
                                      <p:tavLst>
                                        <p:tav tm="0">
                                          <p:val>
                                            <p:strVal val="ppt_y"/>
                                          </p:val>
                                        </p:tav>
                                        <p:tav tm="100000">
                                          <p:val>
                                            <p:strVal val="ppt_y"/>
                                          </p:val>
                                        </p:tav>
                                      </p:tavLst>
                                    </p:anim>
                                    <p:set>
                                      <p:cBhvr>
                                        <p:cTn id="104" dur="1" fill="hold">
                                          <p:stCondLst>
                                            <p:cond delay="2999"/>
                                          </p:stCondLst>
                                        </p:cTn>
                                        <p:tgtEl>
                                          <p:spTgt spid="13"/>
                                        </p:tgtEl>
                                        <p:attrNameLst>
                                          <p:attrName>style.visibility</p:attrName>
                                        </p:attrNameLst>
                                      </p:cBhvr>
                                      <p:to>
                                        <p:strVal val="hidden"/>
                                      </p:to>
                                    </p:set>
                                  </p:childTnLst>
                                </p:cTn>
                              </p:par>
                              <p:par>
                                <p:cTn id="105" presetID="2" presetClass="exit" presetSubtype="2" fill="hold" grpId="2" nodeType="withEffect">
                                  <p:stCondLst>
                                    <p:cond delay="0"/>
                                  </p:stCondLst>
                                  <p:childTnLst>
                                    <p:anim calcmode="lin" valueType="num">
                                      <p:cBhvr additive="base">
                                        <p:cTn id="106" dur="3000"/>
                                        <p:tgtEl>
                                          <p:spTgt spid="14"/>
                                        </p:tgtEl>
                                        <p:attrNameLst>
                                          <p:attrName>ppt_x</p:attrName>
                                        </p:attrNameLst>
                                      </p:cBhvr>
                                      <p:tavLst>
                                        <p:tav tm="0">
                                          <p:val>
                                            <p:strVal val="ppt_x"/>
                                          </p:val>
                                        </p:tav>
                                        <p:tav tm="100000">
                                          <p:val>
                                            <p:strVal val="1+ppt_w/2"/>
                                          </p:val>
                                        </p:tav>
                                      </p:tavLst>
                                    </p:anim>
                                    <p:anim calcmode="lin" valueType="num">
                                      <p:cBhvr additive="base">
                                        <p:cTn id="107" dur="3000"/>
                                        <p:tgtEl>
                                          <p:spTgt spid="14"/>
                                        </p:tgtEl>
                                        <p:attrNameLst>
                                          <p:attrName>ppt_y</p:attrName>
                                        </p:attrNameLst>
                                      </p:cBhvr>
                                      <p:tavLst>
                                        <p:tav tm="0">
                                          <p:val>
                                            <p:strVal val="ppt_y"/>
                                          </p:val>
                                        </p:tav>
                                        <p:tav tm="100000">
                                          <p:val>
                                            <p:strVal val="ppt_y"/>
                                          </p:val>
                                        </p:tav>
                                      </p:tavLst>
                                    </p:anim>
                                    <p:set>
                                      <p:cBhvr>
                                        <p:cTn id="108" dur="1" fill="hold">
                                          <p:stCondLst>
                                            <p:cond delay="2999"/>
                                          </p:stCondLst>
                                        </p:cTn>
                                        <p:tgtEl>
                                          <p:spTgt spid="14"/>
                                        </p:tgtEl>
                                        <p:attrNameLst>
                                          <p:attrName>style.visibility</p:attrName>
                                        </p:attrNameLst>
                                      </p:cBhvr>
                                      <p:to>
                                        <p:strVal val="hidden"/>
                                      </p:to>
                                    </p:set>
                                  </p:childTnLst>
                                </p:cTn>
                              </p:par>
                              <p:par>
                                <p:cTn id="109" presetID="2" presetClass="exit" presetSubtype="2" fill="hold" grpId="2" nodeType="withEffect">
                                  <p:stCondLst>
                                    <p:cond delay="0"/>
                                  </p:stCondLst>
                                  <p:childTnLst>
                                    <p:anim calcmode="lin" valueType="num">
                                      <p:cBhvr additive="base">
                                        <p:cTn id="110" dur="3000"/>
                                        <p:tgtEl>
                                          <p:spTgt spid="15"/>
                                        </p:tgtEl>
                                        <p:attrNameLst>
                                          <p:attrName>ppt_x</p:attrName>
                                        </p:attrNameLst>
                                      </p:cBhvr>
                                      <p:tavLst>
                                        <p:tav tm="0">
                                          <p:val>
                                            <p:strVal val="ppt_x"/>
                                          </p:val>
                                        </p:tav>
                                        <p:tav tm="100000">
                                          <p:val>
                                            <p:strVal val="1+ppt_w/2"/>
                                          </p:val>
                                        </p:tav>
                                      </p:tavLst>
                                    </p:anim>
                                    <p:anim calcmode="lin" valueType="num">
                                      <p:cBhvr additive="base">
                                        <p:cTn id="111" dur="3000"/>
                                        <p:tgtEl>
                                          <p:spTgt spid="15"/>
                                        </p:tgtEl>
                                        <p:attrNameLst>
                                          <p:attrName>ppt_y</p:attrName>
                                        </p:attrNameLst>
                                      </p:cBhvr>
                                      <p:tavLst>
                                        <p:tav tm="0">
                                          <p:val>
                                            <p:strVal val="ppt_y"/>
                                          </p:val>
                                        </p:tav>
                                        <p:tav tm="100000">
                                          <p:val>
                                            <p:strVal val="ppt_y"/>
                                          </p:val>
                                        </p:tav>
                                      </p:tavLst>
                                    </p:anim>
                                    <p:set>
                                      <p:cBhvr>
                                        <p:cTn id="112" dur="1" fill="hold">
                                          <p:stCondLst>
                                            <p:cond delay="2999"/>
                                          </p:stCondLst>
                                        </p:cTn>
                                        <p:tgtEl>
                                          <p:spTgt spid="15"/>
                                        </p:tgtEl>
                                        <p:attrNameLst>
                                          <p:attrName>style.visibility</p:attrName>
                                        </p:attrNameLst>
                                      </p:cBhvr>
                                      <p:to>
                                        <p:strVal val="hidden"/>
                                      </p:to>
                                    </p:set>
                                  </p:childTnLst>
                                </p:cTn>
                              </p:par>
                              <p:par>
                                <p:cTn id="113" presetID="2" presetClass="exit" presetSubtype="2" fill="hold" grpId="2" nodeType="withEffect">
                                  <p:stCondLst>
                                    <p:cond delay="0"/>
                                  </p:stCondLst>
                                  <p:childTnLst>
                                    <p:anim calcmode="lin" valueType="num">
                                      <p:cBhvr additive="base">
                                        <p:cTn id="114" dur="3000"/>
                                        <p:tgtEl>
                                          <p:spTgt spid="16"/>
                                        </p:tgtEl>
                                        <p:attrNameLst>
                                          <p:attrName>ppt_x</p:attrName>
                                        </p:attrNameLst>
                                      </p:cBhvr>
                                      <p:tavLst>
                                        <p:tav tm="0">
                                          <p:val>
                                            <p:strVal val="ppt_x"/>
                                          </p:val>
                                        </p:tav>
                                        <p:tav tm="100000">
                                          <p:val>
                                            <p:strVal val="1+ppt_w/2"/>
                                          </p:val>
                                        </p:tav>
                                      </p:tavLst>
                                    </p:anim>
                                    <p:anim calcmode="lin" valueType="num">
                                      <p:cBhvr additive="base">
                                        <p:cTn id="115" dur="3000"/>
                                        <p:tgtEl>
                                          <p:spTgt spid="16"/>
                                        </p:tgtEl>
                                        <p:attrNameLst>
                                          <p:attrName>ppt_y</p:attrName>
                                        </p:attrNameLst>
                                      </p:cBhvr>
                                      <p:tavLst>
                                        <p:tav tm="0">
                                          <p:val>
                                            <p:strVal val="ppt_y"/>
                                          </p:val>
                                        </p:tav>
                                        <p:tav tm="100000">
                                          <p:val>
                                            <p:strVal val="ppt_y"/>
                                          </p:val>
                                        </p:tav>
                                      </p:tavLst>
                                    </p:anim>
                                    <p:set>
                                      <p:cBhvr>
                                        <p:cTn id="116" dur="1" fill="hold">
                                          <p:stCondLst>
                                            <p:cond delay="2999"/>
                                          </p:stCondLst>
                                        </p:cTn>
                                        <p:tgtEl>
                                          <p:spTgt spid="16"/>
                                        </p:tgtEl>
                                        <p:attrNameLst>
                                          <p:attrName>style.visibility</p:attrName>
                                        </p:attrNameLst>
                                      </p:cBhvr>
                                      <p:to>
                                        <p:strVal val="hidden"/>
                                      </p:to>
                                    </p:set>
                                  </p:childTnLst>
                                </p:cTn>
                              </p:par>
                              <p:par>
                                <p:cTn id="117" presetID="23" presetClass="entr" presetSubtype="27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p:cTn id="119" dur="3000" fill="hold"/>
                                        <p:tgtEl>
                                          <p:spTgt spid="4"/>
                                        </p:tgtEl>
                                        <p:attrNameLst>
                                          <p:attrName>ppt_w</p:attrName>
                                        </p:attrNameLst>
                                      </p:cBhvr>
                                      <p:tavLst>
                                        <p:tav tm="0">
                                          <p:val>
                                            <p:strVal val="2/3*#ppt_w"/>
                                          </p:val>
                                        </p:tav>
                                        <p:tav tm="100000">
                                          <p:val>
                                            <p:strVal val="#ppt_w"/>
                                          </p:val>
                                        </p:tav>
                                      </p:tavLst>
                                    </p:anim>
                                    <p:anim calcmode="lin" valueType="num">
                                      <p:cBhvr>
                                        <p:cTn id="120" dur="3000" fill="hold"/>
                                        <p:tgtEl>
                                          <p:spTgt spid="4"/>
                                        </p:tgtEl>
                                        <p:attrNameLst>
                                          <p:attrName>ppt_h</p:attrName>
                                        </p:attrNameLst>
                                      </p:cBhvr>
                                      <p:tavLst>
                                        <p:tav tm="0">
                                          <p:val>
                                            <p:strVal val="2/3*#ppt_h"/>
                                          </p:val>
                                        </p:tav>
                                        <p:tav tm="100000">
                                          <p:val>
                                            <p:strVal val="#ppt_h"/>
                                          </p:val>
                                        </p:tav>
                                      </p:tavLst>
                                    </p:anim>
                                  </p:childTnLst>
                                </p:cTn>
                              </p:par>
                              <p:par>
                                <p:cTn id="121" presetID="16" presetClass="entr" presetSubtype="37"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Effect transition="in" filter="barn(outVertical)">
                                      <p:cBhvr>
                                        <p:cTn id="1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sionessaltosargentino.jpg"/>
          <p:cNvPicPr>
            <a:picLocks noChangeAspect="1"/>
          </p:cNvPicPr>
          <p:nvPr/>
        </p:nvPicPr>
        <p:blipFill>
          <a:blip r:embed="rId2"/>
          <a:stretch>
            <a:fillRect/>
          </a:stretch>
        </p:blipFill>
        <p:spPr>
          <a:xfrm>
            <a:off x="0" y="0"/>
            <a:ext cx="9144000" cy="6858000"/>
          </a:xfrm>
          <a:prstGeom prst="rect">
            <a:avLst/>
          </a:prstGeom>
        </p:spPr>
      </p:pic>
      <p:sp>
        <p:nvSpPr>
          <p:cNvPr id="5" name="4 Menos"/>
          <p:cNvSpPr/>
          <p:nvPr/>
        </p:nvSpPr>
        <p:spPr>
          <a:xfrm rot="18940252">
            <a:off x="1186023" y="1770738"/>
            <a:ext cx="4556966" cy="752792"/>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3614352">
            <a:off x="3613445" y="1803740"/>
            <a:ext cx="4482383" cy="748600"/>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829755">
            <a:off x="3425159" y="4331752"/>
            <a:ext cx="4612103" cy="766898"/>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3630521">
            <a:off x="866879" y="4312316"/>
            <a:ext cx="4655527" cy="1279871"/>
          </a:xfrm>
          <a:prstGeom prst="mathMinus">
            <a:avLst>
              <a:gd name="adj1" fmla="val 13668"/>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40252">
            <a:off x="971709" y="1485009"/>
            <a:ext cx="4556966" cy="752792"/>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3614352">
            <a:off x="3827757" y="1518012"/>
            <a:ext cx="4482383" cy="748600"/>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829755">
            <a:off x="3686256" y="4565942"/>
            <a:ext cx="4661411" cy="719564"/>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3630521">
            <a:off x="983599" y="4135699"/>
            <a:ext cx="4655527" cy="1208545"/>
          </a:xfrm>
          <a:prstGeom prst="mathMinus">
            <a:avLst>
              <a:gd name="adj1" fmla="val 13668"/>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40252">
            <a:off x="685956" y="1270672"/>
            <a:ext cx="4556966" cy="752792"/>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3614352">
            <a:off x="4113510" y="1303674"/>
            <a:ext cx="4482383" cy="748600"/>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3630521">
            <a:off x="606942" y="4631118"/>
            <a:ext cx="4655527" cy="1155462"/>
          </a:xfrm>
          <a:prstGeom prst="mathMinus">
            <a:avLst>
              <a:gd name="adj1" fmla="val 13668"/>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8829755">
            <a:off x="3900572" y="4777171"/>
            <a:ext cx="4661411" cy="719564"/>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940252">
            <a:off x="471643" y="1056357"/>
            <a:ext cx="4556966" cy="752792"/>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3614352">
            <a:off x="4327824" y="1089360"/>
            <a:ext cx="4482383" cy="748600"/>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8830622">
            <a:off x="4054561" y="4978653"/>
            <a:ext cx="4716243" cy="758110"/>
          </a:xfrm>
          <a:prstGeom prst="mathMinus">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13630521">
            <a:off x="392626" y="4845433"/>
            <a:ext cx="4655527" cy="1155463"/>
          </a:xfrm>
          <a:prstGeom prst="mathMinus">
            <a:avLst>
              <a:gd name="adj1" fmla="val 13668"/>
            </a:avLst>
          </a:prstGeom>
          <a:solidFill>
            <a:srgbClr val="00B05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childTnLst>
                          </p:cTn>
                        </p:par>
                        <p:par>
                          <p:cTn id="88" fill="hold">
                            <p:stCondLst>
                              <p:cond delay="3000"/>
                            </p:stCondLst>
                            <p:childTnLst>
                              <p:par>
                                <p:cTn id="89" presetID="2" presetClass="exit" presetSubtype="6" fill="hold" grpId="2" nodeType="afterEffect">
                                  <p:stCondLst>
                                    <p:cond delay="0"/>
                                  </p:stCondLst>
                                  <p:childTnLst>
                                    <p:anim calcmode="lin" valueType="num">
                                      <p:cBhvr additive="base">
                                        <p:cTn id="90" dur="3000"/>
                                        <p:tgtEl>
                                          <p:spTgt spid="5"/>
                                        </p:tgtEl>
                                        <p:attrNameLst>
                                          <p:attrName>ppt_x</p:attrName>
                                        </p:attrNameLst>
                                      </p:cBhvr>
                                      <p:tavLst>
                                        <p:tav tm="0">
                                          <p:val>
                                            <p:strVal val="ppt_x"/>
                                          </p:val>
                                        </p:tav>
                                        <p:tav tm="100000">
                                          <p:val>
                                            <p:strVal val="1+ppt_w/2"/>
                                          </p:val>
                                        </p:tav>
                                      </p:tavLst>
                                    </p:anim>
                                    <p:anim calcmode="lin" valueType="num">
                                      <p:cBhvr additive="base">
                                        <p:cTn id="91" dur="3000"/>
                                        <p:tgtEl>
                                          <p:spTgt spid="5"/>
                                        </p:tgtEl>
                                        <p:attrNameLst>
                                          <p:attrName>ppt_y</p:attrName>
                                        </p:attrNameLst>
                                      </p:cBhvr>
                                      <p:tavLst>
                                        <p:tav tm="0">
                                          <p:val>
                                            <p:strVal val="ppt_y"/>
                                          </p:val>
                                        </p:tav>
                                        <p:tav tm="100000">
                                          <p:val>
                                            <p:strVal val="1+ppt_h/2"/>
                                          </p:val>
                                        </p:tav>
                                      </p:tavLst>
                                    </p:anim>
                                    <p:set>
                                      <p:cBhvr>
                                        <p:cTn id="92" dur="1" fill="hold">
                                          <p:stCondLst>
                                            <p:cond delay="2999"/>
                                          </p:stCondLst>
                                        </p:cTn>
                                        <p:tgtEl>
                                          <p:spTgt spid="5"/>
                                        </p:tgtEl>
                                        <p:attrNameLst>
                                          <p:attrName>style.visibility</p:attrName>
                                        </p:attrNameLst>
                                      </p:cBhvr>
                                      <p:to>
                                        <p:strVal val="hidden"/>
                                      </p:to>
                                    </p:set>
                                  </p:childTnLst>
                                </p:cTn>
                              </p:par>
                              <p:par>
                                <p:cTn id="93" presetID="2" presetClass="exit" presetSubtype="6" fill="hold" grpId="2"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1+ppt_w/2"/>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1+ppt_w/2"/>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3000"/>
                                        <p:tgtEl>
                                          <p:spTgt spid="17"/>
                                        </p:tgtEl>
                                        <p:attrNameLst>
                                          <p:attrName>ppt_x</p:attrName>
                                        </p:attrNameLst>
                                      </p:cBhvr>
                                      <p:tavLst>
                                        <p:tav tm="0">
                                          <p:val>
                                            <p:strVal val="ppt_x"/>
                                          </p:val>
                                        </p:tav>
                                        <p:tav tm="100000">
                                          <p:val>
                                            <p:strVal val="1+ppt_w/2"/>
                                          </p:val>
                                        </p:tav>
                                      </p:tavLst>
                                    </p:anim>
                                    <p:anim calcmode="lin" valueType="num">
                                      <p:cBhvr additive="base">
                                        <p:cTn id="103" dur="3000"/>
                                        <p:tgtEl>
                                          <p:spTgt spid="17"/>
                                        </p:tgtEl>
                                        <p:attrNameLst>
                                          <p:attrName>ppt_y</p:attrName>
                                        </p:attrNameLst>
                                      </p:cBhvr>
                                      <p:tavLst>
                                        <p:tav tm="0">
                                          <p:val>
                                            <p:strVal val="ppt_y"/>
                                          </p:val>
                                        </p:tav>
                                        <p:tav tm="100000">
                                          <p:val>
                                            <p:strVal val="1+ppt_h/2"/>
                                          </p:val>
                                        </p:tav>
                                      </p:tavLst>
                                    </p:anim>
                                    <p:set>
                                      <p:cBhvr>
                                        <p:cTn id="104" dur="1" fill="hold">
                                          <p:stCondLst>
                                            <p:cond delay="2999"/>
                                          </p:stCondLst>
                                        </p:cTn>
                                        <p:tgtEl>
                                          <p:spTgt spid="17"/>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10"/>
                                        </p:tgtEl>
                                        <p:attrNameLst>
                                          <p:attrName>ppt_x</p:attrName>
                                        </p:attrNameLst>
                                      </p:cBhvr>
                                      <p:tavLst>
                                        <p:tav tm="0">
                                          <p:val>
                                            <p:strVal val="ppt_x"/>
                                          </p:val>
                                        </p:tav>
                                        <p:tav tm="100000">
                                          <p:val>
                                            <p:strVal val="0-ppt_w/2"/>
                                          </p:val>
                                        </p:tav>
                                      </p:tavLst>
                                    </p:anim>
                                    <p:anim calcmode="lin" valueType="num">
                                      <p:cBhvr additive="base">
                                        <p:cTn id="111" dur="3000"/>
                                        <p:tgtEl>
                                          <p:spTgt spid="10"/>
                                        </p:tgtEl>
                                        <p:attrNameLst>
                                          <p:attrName>ppt_y</p:attrName>
                                        </p:attrNameLst>
                                      </p:cBhvr>
                                      <p:tavLst>
                                        <p:tav tm="0">
                                          <p:val>
                                            <p:strVal val="ppt_y"/>
                                          </p:val>
                                        </p:tav>
                                        <p:tav tm="100000">
                                          <p:val>
                                            <p:strVal val="1+ppt_h/2"/>
                                          </p:val>
                                        </p:tav>
                                      </p:tavLst>
                                    </p:anim>
                                    <p:set>
                                      <p:cBhvr>
                                        <p:cTn id="112" dur="1" fill="hold">
                                          <p:stCondLst>
                                            <p:cond delay="2999"/>
                                          </p:stCondLst>
                                        </p:cTn>
                                        <p:tgtEl>
                                          <p:spTgt spid="10"/>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4"/>
                                        </p:tgtEl>
                                        <p:attrNameLst>
                                          <p:attrName>ppt_x</p:attrName>
                                        </p:attrNameLst>
                                      </p:cBhvr>
                                      <p:tavLst>
                                        <p:tav tm="0">
                                          <p:val>
                                            <p:strVal val="ppt_x"/>
                                          </p:val>
                                        </p:tav>
                                        <p:tav tm="100000">
                                          <p:val>
                                            <p:strVal val="0-ppt_w/2"/>
                                          </p:val>
                                        </p:tav>
                                      </p:tavLst>
                                    </p:anim>
                                    <p:anim calcmode="lin" valueType="num">
                                      <p:cBhvr additive="base">
                                        <p:cTn id="115" dur="3000"/>
                                        <p:tgtEl>
                                          <p:spTgt spid="14"/>
                                        </p:tgtEl>
                                        <p:attrNameLst>
                                          <p:attrName>ppt_y</p:attrName>
                                        </p:attrNameLst>
                                      </p:cBhvr>
                                      <p:tavLst>
                                        <p:tav tm="0">
                                          <p:val>
                                            <p:strVal val="ppt_y"/>
                                          </p:val>
                                        </p:tav>
                                        <p:tav tm="100000">
                                          <p:val>
                                            <p:strVal val="1+ppt_h/2"/>
                                          </p:val>
                                        </p:tav>
                                      </p:tavLst>
                                    </p:anim>
                                    <p:set>
                                      <p:cBhvr>
                                        <p:cTn id="116" dur="1" fill="hold">
                                          <p:stCondLst>
                                            <p:cond delay="2999"/>
                                          </p:stCondLst>
                                        </p:cTn>
                                        <p:tgtEl>
                                          <p:spTgt spid="14"/>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8"/>
                                        </p:tgtEl>
                                        <p:attrNameLst>
                                          <p:attrName>ppt_x</p:attrName>
                                        </p:attrNameLst>
                                      </p:cBhvr>
                                      <p:tavLst>
                                        <p:tav tm="0">
                                          <p:val>
                                            <p:strVal val="ppt_x"/>
                                          </p:val>
                                        </p:tav>
                                        <p:tav tm="100000">
                                          <p:val>
                                            <p:strVal val="0-ppt_w/2"/>
                                          </p:val>
                                        </p:tav>
                                      </p:tavLst>
                                    </p:anim>
                                    <p:anim calcmode="lin" valueType="num">
                                      <p:cBhvr additive="base">
                                        <p:cTn id="119" dur="3000"/>
                                        <p:tgtEl>
                                          <p:spTgt spid="18"/>
                                        </p:tgtEl>
                                        <p:attrNameLst>
                                          <p:attrName>ppt_y</p:attrName>
                                        </p:attrNameLst>
                                      </p:cBhvr>
                                      <p:tavLst>
                                        <p:tav tm="0">
                                          <p:val>
                                            <p:strVal val="ppt_y"/>
                                          </p:val>
                                        </p:tav>
                                        <p:tav tm="100000">
                                          <p:val>
                                            <p:strVal val="1+ppt_h/2"/>
                                          </p:val>
                                        </p:tav>
                                      </p:tavLst>
                                    </p:anim>
                                    <p:set>
                                      <p:cBhvr>
                                        <p:cTn id="120" dur="1" fill="hold">
                                          <p:stCondLst>
                                            <p:cond delay="2999"/>
                                          </p:stCondLst>
                                        </p:cTn>
                                        <p:tgtEl>
                                          <p:spTgt spid="18"/>
                                        </p:tgtEl>
                                        <p:attrNameLst>
                                          <p:attrName>style.visibility</p:attrName>
                                        </p:attrNameLst>
                                      </p:cBhvr>
                                      <p:to>
                                        <p:strVal val="hidden"/>
                                      </p:to>
                                    </p:set>
                                  </p:childTnLst>
                                </p:cTn>
                              </p:par>
                              <p:par>
                                <p:cTn id="121" presetID="2" presetClass="exit" presetSubtype="9" fill="hold" grpId="2" nodeType="withEffect">
                                  <p:stCondLst>
                                    <p:cond delay="0"/>
                                  </p:stCondLst>
                                  <p:childTnLst>
                                    <p:anim calcmode="lin" valueType="num">
                                      <p:cBhvr additive="base">
                                        <p:cTn id="122" dur="3000"/>
                                        <p:tgtEl>
                                          <p:spTgt spid="7"/>
                                        </p:tgtEl>
                                        <p:attrNameLst>
                                          <p:attrName>ppt_x</p:attrName>
                                        </p:attrNameLst>
                                      </p:cBhvr>
                                      <p:tavLst>
                                        <p:tav tm="0">
                                          <p:val>
                                            <p:strVal val="ppt_x"/>
                                          </p:val>
                                        </p:tav>
                                        <p:tav tm="100000">
                                          <p:val>
                                            <p:strVal val="0-ppt_w/2"/>
                                          </p:val>
                                        </p:tav>
                                      </p:tavLst>
                                    </p:anim>
                                    <p:anim calcmode="lin" valueType="num">
                                      <p:cBhvr additive="base">
                                        <p:cTn id="123" dur="3000"/>
                                        <p:tgtEl>
                                          <p:spTgt spid="7"/>
                                        </p:tgtEl>
                                        <p:attrNameLst>
                                          <p:attrName>ppt_y</p:attrName>
                                        </p:attrNameLst>
                                      </p:cBhvr>
                                      <p:tavLst>
                                        <p:tav tm="0">
                                          <p:val>
                                            <p:strVal val="ppt_y"/>
                                          </p:val>
                                        </p:tav>
                                        <p:tav tm="100000">
                                          <p:val>
                                            <p:strVal val="0-ppt_h/2"/>
                                          </p:val>
                                        </p:tav>
                                      </p:tavLst>
                                    </p:anim>
                                    <p:set>
                                      <p:cBhvr>
                                        <p:cTn id="124" dur="1" fill="hold">
                                          <p:stCondLst>
                                            <p:cond delay="2999"/>
                                          </p:stCondLst>
                                        </p:cTn>
                                        <p:tgtEl>
                                          <p:spTgt spid="7"/>
                                        </p:tgtEl>
                                        <p:attrNameLst>
                                          <p:attrName>style.visibility</p:attrName>
                                        </p:attrNameLst>
                                      </p:cBhvr>
                                      <p:to>
                                        <p:strVal val="hidden"/>
                                      </p:to>
                                    </p:set>
                                  </p:childTnLst>
                                </p:cTn>
                              </p:par>
                              <p:par>
                                <p:cTn id="125" presetID="2" presetClass="exit" presetSubtype="9" fill="hold" grpId="2" nodeType="withEffect">
                                  <p:stCondLst>
                                    <p:cond delay="0"/>
                                  </p:stCondLst>
                                  <p:childTnLst>
                                    <p:anim calcmode="lin" valueType="num">
                                      <p:cBhvr additive="base">
                                        <p:cTn id="126" dur="3000"/>
                                        <p:tgtEl>
                                          <p:spTgt spid="11"/>
                                        </p:tgtEl>
                                        <p:attrNameLst>
                                          <p:attrName>ppt_x</p:attrName>
                                        </p:attrNameLst>
                                      </p:cBhvr>
                                      <p:tavLst>
                                        <p:tav tm="0">
                                          <p:val>
                                            <p:strVal val="ppt_x"/>
                                          </p:val>
                                        </p:tav>
                                        <p:tav tm="100000">
                                          <p:val>
                                            <p:strVal val="0-ppt_w/2"/>
                                          </p:val>
                                        </p:tav>
                                      </p:tavLst>
                                    </p:anim>
                                    <p:anim calcmode="lin" valueType="num">
                                      <p:cBhvr additive="base">
                                        <p:cTn id="127" dur="3000"/>
                                        <p:tgtEl>
                                          <p:spTgt spid="11"/>
                                        </p:tgtEl>
                                        <p:attrNameLst>
                                          <p:attrName>ppt_y</p:attrName>
                                        </p:attrNameLst>
                                      </p:cBhvr>
                                      <p:tavLst>
                                        <p:tav tm="0">
                                          <p:val>
                                            <p:strVal val="ppt_y"/>
                                          </p:val>
                                        </p:tav>
                                        <p:tav tm="100000">
                                          <p:val>
                                            <p:strVal val="0-ppt_h/2"/>
                                          </p:val>
                                        </p:tav>
                                      </p:tavLst>
                                    </p:anim>
                                    <p:set>
                                      <p:cBhvr>
                                        <p:cTn id="128" dur="1" fill="hold">
                                          <p:stCondLst>
                                            <p:cond delay="2999"/>
                                          </p:stCondLst>
                                        </p:cTn>
                                        <p:tgtEl>
                                          <p:spTgt spid="11"/>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3000"/>
                                        <p:tgtEl>
                                          <p:spTgt spid="16"/>
                                        </p:tgtEl>
                                        <p:attrNameLst>
                                          <p:attrName>ppt_x</p:attrName>
                                        </p:attrNameLst>
                                      </p:cBhvr>
                                      <p:tavLst>
                                        <p:tav tm="0">
                                          <p:val>
                                            <p:strVal val="ppt_x"/>
                                          </p:val>
                                        </p:tav>
                                        <p:tav tm="100000">
                                          <p:val>
                                            <p:strVal val="0-ppt_w/2"/>
                                          </p:val>
                                        </p:tav>
                                      </p:tavLst>
                                    </p:anim>
                                    <p:anim calcmode="lin" valueType="num">
                                      <p:cBhvr additive="base">
                                        <p:cTn id="131" dur="3000"/>
                                        <p:tgtEl>
                                          <p:spTgt spid="16"/>
                                        </p:tgtEl>
                                        <p:attrNameLst>
                                          <p:attrName>ppt_y</p:attrName>
                                        </p:attrNameLst>
                                      </p:cBhvr>
                                      <p:tavLst>
                                        <p:tav tm="0">
                                          <p:val>
                                            <p:strVal val="ppt_y"/>
                                          </p:val>
                                        </p:tav>
                                        <p:tav tm="100000">
                                          <p:val>
                                            <p:strVal val="0-ppt_h/2"/>
                                          </p:val>
                                        </p:tav>
                                      </p:tavLst>
                                    </p:anim>
                                    <p:set>
                                      <p:cBhvr>
                                        <p:cTn id="132" dur="1" fill="hold">
                                          <p:stCondLst>
                                            <p:cond delay="2999"/>
                                          </p:stCondLst>
                                        </p:cTn>
                                        <p:tgtEl>
                                          <p:spTgt spid="16"/>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0-ppt_w/2"/>
                                          </p:val>
                                        </p:tav>
                                      </p:tavLst>
                                    </p:anim>
                                    <p:anim calcmode="lin" valueType="num">
                                      <p:cBhvr additive="base">
                                        <p:cTn id="135" dur="3000"/>
                                        <p:tgtEl>
                                          <p:spTgt spid="19"/>
                                        </p:tgtEl>
                                        <p:attrNameLst>
                                          <p:attrName>ppt_y</p:attrName>
                                        </p:attrNameLst>
                                      </p:cBhvr>
                                      <p:tavLst>
                                        <p:tav tm="0">
                                          <p:val>
                                            <p:strVal val="ppt_y"/>
                                          </p:val>
                                        </p:tav>
                                        <p:tav tm="100000">
                                          <p:val>
                                            <p:strVal val="0-ppt_h/2"/>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3000"/>
                                        <p:tgtEl>
                                          <p:spTgt spid="8"/>
                                        </p:tgtEl>
                                        <p:attrNameLst>
                                          <p:attrName>ppt_x</p:attrName>
                                        </p:attrNameLst>
                                      </p:cBhvr>
                                      <p:tavLst>
                                        <p:tav tm="0">
                                          <p:val>
                                            <p:strVal val="ppt_x"/>
                                          </p:val>
                                        </p:tav>
                                        <p:tav tm="100000">
                                          <p:val>
                                            <p:strVal val="1+ppt_w/2"/>
                                          </p:val>
                                        </p:tav>
                                      </p:tavLst>
                                    </p:anim>
                                    <p:anim calcmode="lin" valueType="num">
                                      <p:cBhvr additive="base">
                                        <p:cTn id="139" dur="3000"/>
                                        <p:tgtEl>
                                          <p:spTgt spid="8"/>
                                        </p:tgtEl>
                                        <p:attrNameLst>
                                          <p:attrName>ppt_y</p:attrName>
                                        </p:attrNameLst>
                                      </p:cBhvr>
                                      <p:tavLst>
                                        <p:tav tm="0">
                                          <p:val>
                                            <p:strVal val="ppt_y"/>
                                          </p:val>
                                        </p:tav>
                                        <p:tav tm="100000">
                                          <p:val>
                                            <p:strVal val="0-ppt_h/2"/>
                                          </p:val>
                                        </p:tav>
                                      </p:tavLst>
                                    </p:anim>
                                    <p:set>
                                      <p:cBhvr>
                                        <p:cTn id="140" dur="1" fill="hold">
                                          <p:stCondLst>
                                            <p:cond delay="2999"/>
                                          </p:stCondLst>
                                        </p:cTn>
                                        <p:tgtEl>
                                          <p:spTgt spid="8"/>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0-ppt_h/2"/>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3000"/>
                                        <p:tgtEl>
                                          <p:spTgt spid="20"/>
                                        </p:tgtEl>
                                        <p:attrNameLst>
                                          <p:attrName>ppt_x</p:attrName>
                                        </p:attrNameLst>
                                      </p:cBhvr>
                                      <p:tavLst>
                                        <p:tav tm="0">
                                          <p:val>
                                            <p:strVal val="ppt_x"/>
                                          </p:val>
                                        </p:tav>
                                        <p:tav tm="100000">
                                          <p:val>
                                            <p:strVal val="1+ppt_w/2"/>
                                          </p:val>
                                        </p:tav>
                                      </p:tavLst>
                                    </p:anim>
                                    <p:anim calcmode="lin" valueType="num">
                                      <p:cBhvr additive="base">
                                        <p:cTn id="147" dur="3000"/>
                                        <p:tgtEl>
                                          <p:spTgt spid="20"/>
                                        </p:tgtEl>
                                        <p:attrNameLst>
                                          <p:attrName>ppt_y</p:attrName>
                                        </p:attrNameLst>
                                      </p:cBhvr>
                                      <p:tavLst>
                                        <p:tav tm="0">
                                          <p:val>
                                            <p:strVal val="ppt_y"/>
                                          </p:val>
                                        </p:tav>
                                        <p:tav tm="100000">
                                          <p:val>
                                            <p:strVal val="0-ppt_h/2"/>
                                          </p:val>
                                        </p:tav>
                                      </p:tavLst>
                                    </p:anim>
                                    <p:set>
                                      <p:cBhvr>
                                        <p:cTn id="148" dur="1" fill="hold">
                                          <p:stCondLst>
                                            <p:cond delay="2999"/>
                                          </p:stCondLst>
                                        </p:cTn>
                                        <p:tgtEl>
                                          <p:spTgt spid="20"/>
                                        </p:tgtEl>
                                        <p:attrNameLst>
                                          <p:attrName>style.visibility</p:attrName>
                                        </p:attrNameLst>
                                      </p:cBhvr>
                                      <p:to>
                                        <p:strVal val="hidden"/>
                                      </p:to>
                                    </p:set>
                                  </p:childTnLst>
                                </p:cTn>
                              </p:par>
                              <p:par>
                                <p:cTn id="149" presetID="2" presetClass="exit" presetSubtype="3"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1+ppt_w/2"/>
                                          </p:val>
                                        </p:tav>
                                      </p:tavLst>
                                    </p:anim>
                                    <p:anim calcmode="lin" valueType="num">
                                      <p:cBhvr additive="base">
                                        <p:cTn id="151" dur="3000"/>
                                        <p:tgtEl>
                                          <p:spTgt spid="12"/>
                                        </p:tgtEl>
                                        <p:attrNameLst>
                                          <p:attrName>ppt_y</p:attrName>
                                        </p:attrNameLst>
                                      </p:cBhvr>
                                      <p:tavLst>
                                        <p:tav tm="0">
                                          <p:val>
                                            <p:strVal val="ppt_y"/>
                                          </p:val>
                                        </p:tav>
                                        <p:tav tm="100000">
                                          <p:val>
                                            <p:strVal val="0-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ntr" presetSubtype="27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 calcmode="lin" valueType="num">
                                      <p:cBhvr>
                                        <p:cTn id="155" dur="3000" fill="hold"/>
                                        <p:tgtEl>
                                          <p:spTgt spid="4"/>
                                        </p:tgtEl>
                                        <p:attrNameLst>
                                          <p:attrName>ppt_w</p:attrName>
                                        </p:attrNameLst>
                                      </p:cBhvr>
                                      <p:tavLst>
                                        <p:tav tm="0">
                                          <p:val>
                                            <p:strVal val="2/3*#ppt_w"/>
                                          </p:val>
                                        </p:tav>
                                        <p:tav tm="100000">
                                          <p:val>
                                            <p:strVal val="#ppt_w"/>
                                          </p:val>
                                        </p:tav>
                                      </p:tavLst>
                                    </p:anim>
                                    <p:anim calcmode="lin" valueType="num">
                                      <p:cBhvr>
                                        <p:cTn id="156" dur="3000" fill="hold"/>
                                        <p:tgtEl>
                                          <p:spTgt spid="4"/>
                                        </p:tgtEl>
                                        <p:attrNameLst>
                                          <p:attrName>ppt_h</p:attrName>
                                        </p:attrNameLst>
                                      </p:cBhvr>
                                      <p:tavLst>
                                        <p:tav tm="0">
                                          <p:val>
                                            <p:strVal val="2/3*#ppt_h"/>
                                          </p:val>
                                        </p:tav>
                                        <p:tav tm="100000">
                                          <p:val>
                                            <p:strVal val="#ppt_h"/>
                                          </p:val>
                                        </p:tav>
                                      </p:tavLst>
                                    </p:anim>
                                  </p:childTnLst>
                                </p:cTn>
                              </p:par>
                              <p:par>
                                <p:cTn id="157" presetID="8" presetClass="entr" presetSubtype="32"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Effect transition="in" filter="diamond(out)">
                                      <p:cBhvr>
                                        <p:cTn id="1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nezuela_cataratas Foto Adilson Borges.jpg"/>
          <p:cNvPicPr>
            <a:picLocks noChangeAspect="1"/>
          </p:cNvPicPr>
          <p:nvPr/>
        </p:nvPicPr>
        <p:blipFill>
          <a:blip r:embed="rId2"/>
          <a:stretch>
            <a:fillRect/>
          </a:stretch>
        </p:blipFill>
        <p:spPr>
          <a:xfrm>
            <a:off x="0" y="0"/>
            <a:ext cx="9135070" cy="6858000"/>
          </a:xfrm>
          <a:prstGeom prst="rect">
            <a:avLst/>
          </a:prstGeom>
        </p:spPr>
      </p:pic>
      <p:sp>
        <p:nvSpPr>
          <p:cNvPr id="5" name="4 Cheurón"/>
          <p:cNvSpPr/>
          <p:nvPr/>
        </p:nvSpPr>
        <p:spPr>
          <a:xfrm>
            <a:off x="2071670" y="0"/>
            <a:ext cx="4500562" cy="3643314"/>
          </a:xfrm>
          <a:prstGeom prst="chevron">
            <a:avLst>
              <a:gd name="adj" fmla="val 131893"/>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flipH="1">
            <a:off x="4652962" y="1428736"/>
            <a:ext cx="4491038" cy="3571900"/>
          </a:xfrm>
          <a:prstGeom prst="chevron">
            <a:avLst>
              <a:gd name="adj" fmla="val 110744"/>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flipV="1">
            <a:off x="0" y="1500174"/>
            <a:ext cx="4786314" cy="3500462"/>
          </a:xfrm>
          <a:prstGeom prst="chevron">
            <a:avLst>
              <a:gd name="adj" fmla="val 121032"/>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flipV="1">
            <a:off x="0" y="1500174"/>
            <a:ext cx="3714712" cy="3500462"/>
          </a:xfrm>
          <a:prstGeom prst="chevron">
            <a:avLst>
              <a:gd name="adj" fmla="val 90997"/>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flipH="1">
            <a:off x="5500694" y="1428736"/>
            <a:ext cx="3643306" cy="3571900"/>
          </a:xfrm>
          <a:prstGeom prst="chevron">
            <a:avLst>
              <a:gd name="adj" fmla="val 89199"/>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flipV="1">
            <a:off x="0" y="1500174"/>
            <a:ext cx="2786050" cy="3500462"/>
          </a:xfrm>
          <a:prstGeom prst="chevron">
            <a:avLst>
              <a:gd name="adj" fmla="val 87451"/>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flipH="1">
            <a:off x="6215074" y="1428736"/>
            <a:ext cx="2928926" cy="3571900"/>
          </a:xfrm>
          <a:prstGeom prst="chevron">
            <a:avLst>
              <a:gd name="adj" fmla="val 87556"/>
            </a:avLst>
          </a:prstGeom>
          <a:gradFill flip="none" rotWithShape="1">
            <a:gsLst>
              <a:gs pos="0">
                <a:srgbClr val="DDEBCF"/>
              </a:gs>
              <a:gs pos="50000">
                <a:srgbClr val="9CB86E"/>
              </a:gs>
              <a:gs pos="100000">
                <a:srgbClr val="156B13"/>
              </a:gs>
            </a:gsLst>
            <a:lin ang="5400000" scaled="0"/>
            <a:tileRect/>
          </a:gra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0-#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0-#ppt_w/2"/>
                                          </p:val>
                                        </p:tav>
                                        <p:tav tm="100000">
                                          <p:val>
                                            <p:strVal val="#ppt_x"/>
                                          </p:val>
                                        </p:tav>
                                      </p:tavLst>
                                    </p:anim>
                                    <p:anim calcmode="lin" valueType="num">
                                      <p:cBhvr additive="base">
                                        <p:cTn id="19" dur="2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1+#ppt_w/2"/>
                                          </p:val>
                                        </p:tav>
                                        <p:tav tm="100000">
                                          <p:val>
                                            <p:strVal val="#ppt_x"/>
                                          </p:val>
                                        </p:tav>
                                      </p:tavLst>
                                    </p:anim>
                                    <p:anim calcmode="lin" valueType="num">
                                      <p:cBhvr additive="base">
                                        <p:cTn id="23" dur="2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2000" fill="hold"/>
                                        <p:tgtEl>
                                          <p:spTgt spid="10"/>
                                        </p:tgtEl>
                                        <p:attrNameLst>
                                          <p:attrName>ppt_x</p:attrName>
                                        </p:attrNameLst>
                                      </p:cBhvr>
                                      <p:tavLst>
                                        <p:tav tm="0">
                                          <p:val>
                                            <p:strVal val="0-#ppt_w/2"/>
                                          </p:val>
                                        </p:tav>
                                        <p:tav tm="100000">
                                          <p:val>
                                            <p:strVal val="#ppt_x"/>
                                          </p:val>
                                        </p:tav>
                                      </p:tavLst>
                                    </p:anim>
                                    <p:anim calcmode="lin" valueType="num">
                                      <p:cBhvr additive="base">
                                        <p:cTn id="27" dur="2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2000" fill="hold"/>
                                        <p:tgtEl>
                                          <p:spTgt spid="11"/>
                                        </p:tgtEl>
                                        <p:attrNameLst>
                                          <p:attrName>ppt_x</p:attrName>
                                        </p:attrNameLst>
                                      </p:cBhvr>
                                      <p:tavLst>
                                        <p:tav tm="0">
                                          <p:val>
                                            <p:strVal val="1+#ppt_w/2"/>
                                          </p:val>
                                        </p:tav>
                                        <p:tav tm="100000">
                                          <p:val>
                                            <p:strVal val="#ppt_x"/>
                                          </p:val>
                                        </p:tav>
                                      </p:tavLst>
                                    </p:anim>
                                    <p:anim calcmode="lin" valueType="num">
                                      <p:cBhvr additive="base">
                                        <p:cTn id="31" dur="2000" fill="hold"/>
                                        <p:tgtEl>
                                          <p:spTgt spid="11"/>
                                        </p:tgtEl>
                                        <p:attrNameLst>
                                          <p:attrName>ppt_y</p:attrName>
                                        </p:attrNameLst>
                                      </p:cBhvr>
                                      <p:tavLst>
                                        <p:tav tm="0">
                                          <p:val>
                                            <p:strVal val="#ppt_y"/>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7"/>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8"/>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10"/>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11"/>
                                        </p:tgtEl>
                                        <p:attrNameLst>
                                          <p:attrName>r</p:attrName>
                                        </p:attrNameLst>
                                      </p:cBhvr>
                                    </p:animRot>
                                  </p:childTnLst>
                                </p:cTn>
                              </p:par>
                              <p:par>
                                <p:cTn id="44" presetID="13" presetClass="entr" presetSubtype="16" fill="hold" grpId="2"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plus(in)">
                                      <p:cBhvr>
                                        <p:cTn id="46" dur="2000"/>
                                        <p:tgtEl>
                                          <p:spTgt spid="7"/>
                                        </p:tgtEl>
                                      </p:cBhvr>
                                    </p:animEffect>
                                  </p:childTnLst>
                                </p:cTn>
                              </p:par>
                              <p:par>
                                <p:cTn id="47" presetID="13" presetClass="entr" presetSubtype="16" fill="hold" grpId="2"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plus(in)">
                                      <p:cBhvr>
                                        <p:cTn id="49" dur="2000"/>
                                        <p:tgtEl>
                                          <p:spTgt spid="8"/>
                                        </p:tgtEl>
                                      </p:cBhvr>
                                    </p:animEffect>
                                  </p:childTnLst>
                                </p:cTn>
                              </p:par>
                              <p:par>
                                <p:cTn id="50" presetID="13" presetClass="entr" presetSubtype="16" fill="hold" grpId="2"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plus(in)">
                                      <p:cBhvr>
                                        <p:cTn id="52" dur="2000"/>
                                        <p:tgtEl>
                                          <p:spTgt spid="10"/>
                                        </p:tgtEl>
                                      </p:cBhvr>
                                    </p:animEffect>
                                  </p:childTnLst>
                                </p:cTn>
                              </p:par>
                              <p:par>
                                <p:cTn id="53" presetID="13" presetClass="entr" presetSubtype="16" fill="hold" grpId="2"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plus(in)">
                                      <p:cBhvr>
                                        <p:cTn id="55" dur="2000"/>
                                        <p:tgtEl>
                                          <p:spTgt spid="6"/>
                                        </p:tgtEl>
                                      </p:cBhvr>
                                    </p:animEffect>
                                  </p:childTnLst>
                                </p:cTn>
                              </p:par>
                              <p:par>
                                <p:cTn id="56" presetID="13" presetClass="entr" presetSubtype="16" fill="hold" grpId="2"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plus(in)">
                                      <p:cBhvr>
                                        <p:cTn id="58" dur="2000"/>
                                        <p:tgtEl>
                                          <p:spTgt spid="9"/>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plus(in)">
                                      <p:cBhvr>
                                        <p:cTn id="61" dur="2000"/>
                                        <p:tgtEl>
                                          <p:spTgt spid="11"/>
                                        </p:tgtEl>
                                      </p:cBhvr>
                                    </p:animEffect>
                                  </p:childTnLst>
                                </p:cTn>
                              </p:par>
                            </p:childTnLst>
                          </p:cTn>
                        </p:par>
                        <p:par>
                          <p:cTn id="62" fill="hold">
                            <p:stCondLst>
                              <p:cond delay="2000"/>
                            </p:stCondLst>
                            <p:childTnLst>
                              <p:par>
                                <p:cTn id="63" presetID="2" presetClass="exit" presetSubtype="2" fill="hold" grpId="3" nodeType="afterEffect">
                                  <p:stCondLst>
                                    <p:cond delay="0"/>
                                  </p:stCondLst>
                                  <p:childTnLst>
                                    <p:anim calcmode="lin" valueType="num">
                                      <p:cBhvr additive="base">
                                        <p:cTn id="64" dur="2000"/>
                                        <p:tgtEl>
                                          <p:spTgt spid="7"/>
                                        </p:tgtEl>
                                        <p:attrNameLst>
                                          <p:attrName>ppt_x</p:attrName>
                                        </p:attrNameLst>
                                      </p:cBhvr>
                                      <p:tavLst>
                                        <p:tav tm="0">
                                          <p:val>
                                            <p:strVal val="ppt_x"/>
                                          </p:val>
                                        </p:tav>
                                        <p:tav tm="100000">
                                          <p:val>
                                            <p:strVal val="1+ppt_w/2"/>
                                          </p:val>
                                        </p:tav>
                                      </p:tavLst>
                                    </p:anim>
                                    <p:anim calcmode="lin" valueType="num">
                                      <p:cBhvr additive="base">
                                        <p:cTn id="65" dur="2000"/>
                                        <p:tgtEl>
                                          <p:spTgt spid="7"/>
                                        </p:tgtEl>
                                        <p:attrNameLst>
                                          <p:attrName>ppt_y</p:attrName>
                                        </p:attrNameLst>
                                      </p:cBhvr>
                                      <p:tavLst>
                                        <p:tav tm="0">
                                          <p:val>
                                            <p:strVal val="ppt_y"/>
                                          </p:val>
                                        </p:tav>
                                        <p:tav tm="100000">
                                          <p:val>
                                            <p:strVal val="ppt_y"/>
                                          </p:val>
                                        </p:tav>
                                      </p:tavLst>
                                    </p:anim>
                                    <p:set>
                                      <p:cBhvr>
                                        <p:cTn id="66" dur="1" fill="hold">
                                          <p:stCondLst>
                                            <p:cond delay="1999"/>
                                          </p:stCondLst>
                                        </p:cTn>
                                        <p:tgtEl>
                                          <p:spTgt spid="7"/>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2000"/>
                                        <p:tgtEl>
                                          <p:spTgt spid="8"/>
                                        </p:tgtEl>
                                        <p:attrNameLst>
                                          <p:attrName>ppt_x</p:attrName>
                                        </p:attrNameLst>
                                      </p:cBhvr>
                                      <p:tavLst>
                                        <p:tav tm="0">
                                          <p:val>
                                            <p:strVal val="ppt_x"/>
                                          </p:val>
                                        </p:tav>
                                        <p:tav tm="100000">
                                          <p:val>
                                            <p:strVal val="1+ppt_w/2"/>
                                          </p:val>
                                        </p:tav>
                                      </p:tavLst>
                                    </p:anim>
                                    <p:anim calcmode="lin" valueType="num">
                                      <p:cBhvr additive="base">
                                        <p:cTn id="69" dur="2000"/>
                                        <p:tgtEl>
                                          <p:spTgt spid="8"/>
                                        </p:tgtEl>
                                        <p:attrNameLst>
                                          <p:attrName>ppt_y</p:attrName>
                                        </p:attrNameLst>
                                      </p:cBhvr>
                                      <p:tavLst>
                                        <p:tav tm="0">
                                          <p:val>
                                            <p:strVal val="ppt_y"/>
                                          </p:val>
                                        </p:tav>
                                        <p:tav tm="100000">
                                          <p:val>
                                            <p:strVal val="ppt_y"/>
                                          </p:val>
                                        </p:tav>
                                      </p:tavLst>
                                    </p:anim>
                                    <p:set>
                                      <p:cBhvr>
                                        <p:cTn id="70" dur="1" fill="hold">
                                          <p:stCondLst>
                                            <p:cond delay="1999"/>
                                          </p:stCondLst>
                                        </p:cTn>
                                        <p:tgtEl>
                                          <p:spTgt spid="8"/>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1+ppt_w/2"/>
                                          </p:val>
                                        </p:tav>
                                      </p:tavLst>
                                    </p:anim>
                                    <p:anim calcmode="lin" valueType="num">
                                      <p:cBhvr additive="base">
                                        <p:cTn id="73" dur="2000"/>
                                        <p:tgtEl>
                                          <p:spTgt spid="10"/>
                                        </p:tgtEl>
                                        <p:attrNameLst>
                                          <p:attrName>ppt_y</p:attrName>
                                        </p:attrNameLst>
                                      </p:cBhvr>
                                      <p:tavLst>
                                        <p:tav tm="0">
                                          <p:val>
                                            <p:strVal val="ppt_y"/>
                                          </p:val>
                                        </p:tav>
                                        <p:tav tm="100000">
                                          <p:val>
                                            <p:strVal val="ppt_y"/>
                                          </p:val>
                                        </p:tav>
                                      </p:tavLst>
                                    </p:anim>
                                    <p:set>
                                      <p:cBhvr>
                                        <p:cTn id="74" dur="1" fill="hold">
                                          <p:stCondLst>
                                            <p:cond delay="1999"/>
                                          </p:stCondLst>
                                        </p:cTn>
                                        <p:tgtEl>
                                          <p:spTgt spid="10"/>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0-ppt_w/2"/>
                                          </p:val>
                                        </p:tav>
                                      </p:tavLst>
                                    </p:anim>
                                    <p:anim calcmode="lin" valueType="num">
                                      <p:cBhvr additive="base">
                                        <p:cTn id="77" dur="2000"/>
                                        <p:tgtEl>
                                          <p:spTgt spid="6"/>
                                        </p:tgtEl>
                                        <p:attrNameLst>
                                          <p:attrName>ppt_y</p:attrName>
                                        </p:attrNameLst>
                                      </p:cBhvr>
                                      <p:tavLst>
                                        <p:tav tm="0">
                                          <p:val>
                                            <p:strVal val="ppt_y"/>
                                          </p:val>
                                        </p:tav>
                                        <p:tav tm="100000">
                                          <p:val>
                                            <p:strVal val="ppt_y"/>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2000"/>
                                        <p:tgtEl>
                                          <p:spTgt spid="9"/>
                                        </p:tgtEl>
                                        <p:attrNameLst>
                                          <p:attrName>ppt_x</p:attrName>
                                        </p:attrNameLst>
                                      </p:cBhvr>
                                      <p:tavLst>
                                        <p:tav tm="0">
                                          <p:val>
                                            <p:strVal val="ppt_x"/>
                                          </p:val>
                                        </p:tav>
                                        <p:tav tm="100000">
                                          <p:val>
                                            <p:strVal val="0-ppt_w/2"/>
                                          </p:val>
                                        </p:tav>
                                      </p:tavLst>
                                    </p:anim>
                                    <p:anim calcmode="lin" valueType="num">
                                      <p:cBhvr additive="base">
                                        <p:cTn id="81" dur="2000"/>
                                        <p:tgtEl>
                                          <p:spTgt spid="9"/>
                                        </p:tgtEl>
                                        <p:attrNameLst>
                                          <p:attrName>ppt_y</p:attrName>
                                        </p:attrNameLst>
                                      </p:cBhvr>
                                      <p:tavLst>
                                        <p:tav tm="0">
                                          <p:val>
                                            <p:strVal val="ppt_y"/>
                                          </p:val>
                                        </p:tav>
                                        <p:tav tm="100000">
                                          <p:val>
                                            <p:strVal val="ppt_y"/>
                                          </p:val>
                                        </p:tav>
                                      </p:tavLst>
                                    </p:anim>
                                    <p:set>
                                      <p:cBhvr>
                                        <p:cTn id="82" dur="1" fill="hold">
                                          <p:stCondLst>
                                            <p:cond delay="1999"/>
                                          </p:stCondLst>
                                        </p:cTn>
                                        <p:tgtEl>
                                          <p:spTgt spid="9"/>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2000"/>
                                        <p:tgtEl>
                                          <p:spTgt spid="11"/>
                                        </p:tgtEl>
                                        <p:attrNameLst>
                                          <p:attrName>ppt_x</p:attrName>
                                        </p:attrNameLst>
                                      </p:cBhvr>
                                      <p:tavLst>
                                        <p:tav tm="0">
                                          <p:val>
                                            <p:strVal val="ppt_x"/>
                                          </p:val>
                                        </p:tav>
                                        <p:tav tm="100000">
                                          <p:val>
                                            <p:strVal val="0-ppt_w/2"/>
                                          </p:val>
                                        </p:tav>
                                      </p:tavLst>
                                    </p:anim>
                                    <p:anim calcmode="lin" valueType="num">
                                      <p:cBhvr additive="base">
                                        <p:cTn id="85" dur="2000"/>
                                        <p:tgtEl>
                                          <p:spTgt spid="11"/>
                                        </p:tgtEl>
                                        <p:attrNameLst>
                                          <p:attrName>ppt_y</p:attrName>
                                        </p:attrNameLst>
                                      </p:cBhvr>
                                      <p:tavLst>
                                        <p:tav tm="0">
                                          <p:val>
                                            <p:strVal val="ppt_y"/>
                                          </p:val>
                                        </p:tav>
                                        <p:tav tm="100000">
                                          <p:val>
                                            <p:strVal val="ppt_y"/>
                                          </p:val>
                                        </p:tav>
                                      </p:tavLst>
                                    </p:anim>
                                    <p:set>
                                      <p:cBhvr>
                                        <p:cTn id="86" dur="1" fill="hold">
                                          <p:stCondLst>
                                            <p:cond delay="1999"/>
                                          </p:stCondLst>
                                        </p:cTn>
                                        <p:tgtEl>
                                          <p:spTgt spid="11"/>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s-nacionales-de-argentina-6.jpg"/>
          <p:cNvPicPr>
            <a:picLocks noChangeAspect="1"/>
          </p:cNvPicPr>
          <p:nvPr/>
        </p:nvPicPr>
        <p:blipFill>
          <a:blip r:embed="rId2"/>
          <a:stretch>
            <a:fillRect/>
          </a:stretch>
        </p:blipFill>
        <p:spPr>
          <a:xfrm>
            <a:off x="5945" y="0"/>
            <a:ext cx="9132109" cy="6858000"/>
          </a:xfrm>
          <a:prstGeom prst="rect">
            <a:avLst/>
          </a:prstGeom>
        </p:spPr>
      </p:pic>
      <p:sp>
        <p:nvSpPr>
          <p:cNvPr id="5" name="4 Menos"/>
          <p:cNvSpPr/>
          <p:nvPr/>
        </p:nvSpPr>
        <p:spPr>
          <a:xfrm rot="18940252">
            <a:off x="1186023" y="1770738"/>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Menos"/>
          <p:cNvSpPr/>
          <p:nvPr/>
        </p:nvSpPr>
        <p:spPr>
          <a:xfrm rot="13614352">
            <a:off x="3613445" y="1803740"/>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Menos"/>
          <p:cNvSpPr/>
          <p:nvPr/>
        </p:nvSpPr>
        <p:spPr>
          <a:xfrm rot="18940252">
            <a:off x="971709" y="1485009"/>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Menos"/>
          <p:cNvSpPr/>
          <p:nvPr/>
        </p:nvSpPr>
        <p:spPr>
          <a:xfrm rot="13614352">
            <a:off x="3827757" y="1518012"/>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Menos"/>
          <p:cNvSpPr/>
          <p:nvPr/>
        </p:nvSpPr>
        <p:spPr>
          <a:xfrm rot="18940252">
            <a:off x="685956" y="1270672"/>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Menos"/>
          <p:cNvSpPr/>
          <p:nvPr/>
        </p:nvSpPr>
        <p:spPr>
          <a:xfrm rot="13614352">
            <a:off x="4113510" y="1303674"/>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Menos"/>
          <p:cNvSpPr/>
          <p:nvPr/>
        </p:nvSpPr>
        <p:spPr>
          <a:xfrm rot="18940252">
            <a:off x="471643" y="1056357"/>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Menos"/>
          <p:cNvSpPr/>
          <p:nvPr/>
        </p:nvSpPr>
        <p:spPr>
          <a:xfrm rot="13614352">
            <a:off x="4327824" y="1089360"/>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Menos"/>
          <p:cNvSpPr/>
          <p:nvPr/>
        </p:nvSpPr>
        <p:spPr>
          <a:xfrm rot="18940252">
            <a:off x="1257462" y="3842441"/>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Menos"/>
          <p:cNvSpPr/>
          <p:nvPr/>
        </p:nvSpPr>
        <p:spPr>
          <a:xfrm rot="13614352">
            <a:off x="3684884" y="3875443"/>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Menos"/>
          <p:cNvSpPr/>
          <p:nvPr/>
        </p:nvSpPr>
        <p:spPr>
          <a:xfrm rot="18940252">
            <a:off x="1043148" y="3556712"/>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Menos"/>
          <p:cNvSpPr/>
          <p:nvPr/>
        </p:nvSpPr>
        <p:spPr>
          <a:xfrm rot="13614352">
            <a:off x="3899196" y="3589715"/>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Menos"/>
          <p:cNvSpPr/>
          <p:nvPr/>
        </p:nvSpPr>
        <p:spPr>
          <a:xfrm rot="18940252">
            <a:off x="757395" y="3342375"/>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Menos"/>
          <p:cNvSpPr/>
          <p:nvPr/>
        </p:nvSpPr>
        <p:spPr>
          <a:xfrm rot="13614352">
            <a:off x="4184949" y="3375377"/>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Menos"/>
          <p:cNvSpPr/>
          <p:nvPr/>
        </p:nvSpPr>
        <p:spPr>
          <a:xfrm rot="18940252">
            <a:off x="543082" y="3128060"/>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Menos"/>
          <p:cNvSpPr/>
          <p:nvPr/>
        </p:nvSpPr>
        <p:spPr>
          <a:xfrm rot="13614352">
            <a:off x="4399263" y="3161063"/>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Menos"/>
          <p:cNvSpPr/>
          <p:nvPr/>
        </p:nvSpPr>
        <p:spPr>
          <a:xfrm rot="18940252">
            <a:off x="1186023" y="5842704"/>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Menos"/>
          <p:cNvSpPr/>
          <p:nvPr/>
        </p:nvSpPr>
        <p:spPr>
          <a:xfrm rot="13614352">
            <a:off x="3613445" y="5875706"/>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Menos"/>
          <p:cNvSpPr/>
          <p:nvPr/>
        </p:nvSpPr>
        <p:spPr>
          <a:xfrm rot="18940252">
            <a:off x="971709" y="5556975"/>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Menos"/>
          <p:cNvSpPr/>
          <p:nvPr/>
        </p:nvSpPr>
        <p:spPr>
          <a:xfrm rot="13614352">
            <a:off x="3827757" y="5589978"/>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Menos"/>
          <p:cNvSpPr/>
          <p:nvPr/>
        </p:nvSpPr>
        <p:spPr>
          <a:xfrm rot="18940252">
            <a:off x="685956" y="5342638"/>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Menos"/>
          <p:cNvSpPr/>
          <p:nvPr/>
        </p:nvSpPr>
        <p:spPr>
          <a:xfrm rot="13614352">
            <a:off x="4113510" y="5375640"/>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Menos"/>
          <p:cNvSpPr/>
          <p:nvPr/>
        </p:nvSpPr>
        <p:spPr>
          <a:xfrm rot="18940252">
            <a:off x="471643" y="5128323"/>
            <a:ext cx="4556966" cy="752792"/>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Menos"/>
          <p:cNvSpPr/>
          <p:nvPr/>
        </p:nvSpPr>
        <p:spPr>
          <a:xfrm rot="13614352">
            <a:off x="4327824" y="5161326"/>
            <a:ext cx="4482383" cy="748600"/>
          </a:xfrm>
          <a:prstGeom prst="mathMinus">
            <a:avLst/>
          </a:prstGeom>
          <a:gradFill>
            <a:gsLst>
              <a:gs pos="0">
                <a:srgbClr val="03D4A8"/>
              </a:gs>
              <a:gs pos="25000">
                <a:srgbClr val="21D6E0"/>
              </a:gs>
              <a:gs pos="75000">
                <a:srgbClr val="0087E6"/>
              </a:gs>
              <a:gs pos="100000">
                <a:srgbClr val="005CB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148" name="Picture 4" descr="Rendered Image"/>
          <p:cNvPicPr>
            <a:picLocks noChangeAspect="1" noChangeArrowheads="1"/>
          </p:cNvPicPr>
          <p:nvPr/>
        </p:nvPicPr>
        <p:blipFill>
          <a:blip r:embed="rId3">
            <a:lum bright="-20000" contrast="40000"/>
          </a:blip>
          <a:srcRect/>
          <a:stretch>
            <a:fillRect/>
          </a:stretch>
        </p:blipFill>
        <p:spPr bwMode="auto">
          <a:xfrm rot="19843837">
            <a:off x="3484309" y="5039488"/>
            <a:ext cx="2167079" cy="1376628"/>
          </a:xfrm>
          <a:prstGeom prst="rect">
            <a:avLst/>
          </a:prstGeom>
          <a:noFill/>
        </p:spPr>
      </p:pic>
      <p:sp>
        <p:nvSpPr>
          <p:cNvPr id="30" name="29 Rectángulo"/>
          <p:cNvSpPr/>
          <p:nvPr/>
        </p:nvSpPr>
        <p:spPr>
          <a:xfrm>
            <a:off x="0" y="0"/>
            <a:ext cx="9144000" cy="75009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3000"/>
                                        <p:tgtEl>
                                          <p:spTgt spid="13"/>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plus(in)">
                                      <p:cBhvr>
                                        <p:cTn id="25" dur="3000"/>
                                        <p:tgtEl>
                                          <p:spTgt spid="1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plus(in)">
                                      <p:cBhvr>
                                        <p:cTn id="28" dur="3000"/>
                                        <p:tgtEl>
                                          <p:spTgt spid="17"/>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plus(in)">
                                      <p:cBhvr>
                                        <p:cTn id="31" dur="3000"/>
                                        <p:tgtEl>
                                          <p:spTgt spid="19"/>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plus(in)">
                                      <p:cBhvr>
                                        <p:cTn id="34" dur="3000"/>
                                        <p:tgtEl>
                                          <p:spTgt spid="21"/>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plus(in)">
                                      <p:cBhvr>
                                        <p:cTn id="37" dur="3000"/>
                                        <p:tgtEl>
                                          <p:spTgt spid="23"/>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plus(in)">
                                      <p:cBhvr>
                                        <p:cTn id="40" dur="3000"/>
                                        <p:tgtEl>
                                          <p:spTgt spid="2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plus(in)">
                                      <p:cBhvr>
                                        <p:cTn id="43" dur="3000"/>
                                        <p:tgtEl>
                                          <p:spTgt spid="27"/>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plus(in)">
                                      <p:cBhvr>
                                        <p:cTn id="46" dur="3000"/>
                                        <p:tgtEl>
                                          <p:spTgt spid="6"/>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plus(in)">
                                      <p:cBhvr>
                                        <p:cTn id="49" dur="3000"/>
                                        <p:tgtEl>
                                          <p:spTgt spid="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plus(in)">
                                      <p:cBhvr>
                                        <p:cTn id="52" dur="3000"/>
                                        <p:tgtEl>
                                          <p:spTgt spid="10"/>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plus(in)">
                                      <p:cBhvr>
                                        <p:cTn id="55" dur="3000"/>
                                        <p:tgtEl>
                                          <p:spTgt spid="12"/>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plus(in)">
                                      <p:cBhvr>
                                        <p:cTn id="58" dur="3000"/>
                                        <p:tgtEl>
                                          <p:spTgt spid="14"/>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plus(in)">
                                      <p:cBhvr>
                                        <p:cTn id="61" dur="3000"/>
                                        <p:tgtEl>
                                          <p:spTgt spid="16"/>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18"/>
                                        </p:tgtEl>
                                        <p:attrNameLst>
                                          <p:attrName>style.visibility</p:attrName>
                                        </p:attrNameLst>
                                      </p:cBhvr>
                                      <p:to>
                                        <p:strVal val="visible"/>
                                      </p:to>
                                    </p:set>
                                    <p:animEffect transition="in" filter="plus(in)">
                                      <p:cBhvr>
                                        <p:cTn id="64" dur="3000"/>
                                        <p:tgtEl>
                                          <p:spTgt spid="18"/>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plus(in)">
                                      <p:cBhvr>
                                        <p:cTn id="67" dur="3000"/>
                                        <p:tgtEl>
                                          <p:spTgt spid="20"/>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plus(in)">
                                      <p:cBhvr>
                                        <p:cTn id="70" dur="3000"/>
                                        <p:tgtEl>
                                          <p:spTgt spid="22"/>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plus(in)">
                                      <p:cBhvr>
                                        <p:cTn id="73" dur="3000"/>
                                        <p:tgtEl>
                                          <p:spTgt spid="24"/>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Effect transition="in" filter="plus(in)">
                                      <p:cBhvr>
                                        <p:cTn id="76" dur="3000"/>
                                        <p:tgtEl>
                                          <p:spTgt spid="26"/>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3"/>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5"/>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7"/>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9"/>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23"/>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7"/>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6"/>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8"/>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0"/>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2"/>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4"/>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6"/>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8"/>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2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22"/>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4"/>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6"/>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8"/>
                                        </p:tgtEl>
                                        <p:attrNameLst>
                                          <p:attrName>r</p:attrName>
                                        </p:attrNameLst>
                                      </p:cBhvr>
                                    </p:animRot>
                                  </p:childTnLst>
                                </p:cTn>
                              </p:par>
                            </p:childTnLst>
                          </p:cTn>
                        </p:par>
                        <p:par>
                          <p:cTn id="128" fill="hold">
                            <p:stCondLst>
                              <p:cond delay="3000"/>
                            </p:stCondLst>
                            <p:childTnLst>
                              <p:par>
                                <p:cTn id="129" presetID="2" presetClass="exit" presetSubtype="12"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0-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0-ppt_w/2"/>
                                          </p:val>
                                        </p:tav>
                                      </p:tavLst>
                                    </p:anim>
                                    <p:anim calcmode="lin" valueType="num">
                                      <p:cBhvr additive="base">
                                        <p:cTn id="135" dur="3000"/>
                                        <p:tgtEl>
                                          <p:spTgt spid="7"/>
                                        </p:tgtEl>
                                        <p:attrNameLst>
                                          <p:attrName>ppt_y</p:attrName>
                                        </p:attrNameLst>
                                      </p:cBhvr>
                                      <p:tavLst>
                                        <p:tav tm="0">
                                          <p:val>
                                            <p:strVal val="ppt_y"/>
                                          </p:val>
                                        </p:tav>
                                        <p:tav tm="100000">
                                          <p:val>
                                            <p:strVal val="1+ppt_h/2"/>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0-ppt_w/2"/>
                                          </p:val>
                                        </p:tav>
                                      </p:tavLst>
                                    </p:anim>
                                    <p:anim calcmode="lin" valueType="num">
                                      <p:cBhvr additive="base">
                                        <p:cTn id="139" dur="3000"/>
                                        <p:tgtEl>
                                          <p:spTgt spid="9"/>
                                        </p:tgtEl>
                                        <p:attrNameLst>
                                          <p:attrName>ppt_y</p:attrName>
                                        </p:attrNameLst>
                                      </p:cBhvr>
                                      <p:tavLst>
                                        <p:tav tm="0">
                                          <p:val>
                                            <p:strVal val="ppt_y"/>
                                          </p:val>
                                        </p:tav>
                                        <p:tav tm="100000">
                                          <p:val>
                                            <p:strVal val="1+ppt_h/2"/>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0-ppt_w/2"/>
                                          </p:val>
                                        </p:tav>
                                      </p:tavLst>
                                    </p:anim>
                                    <p:anim calcmode="lin" valueType="num">
                                      <p:cBhvr additive="base">
                                        <p:cTn id="151" dur="3000"/>
                                        <p:tgtEl>
                                          <p:spTgt spid="15"/>
                                        </p:tgtEl>
                                        <p:attrNameLst>
                                          <p:attrName>ppt_y</p:attrName>
                                        </p:attrNameLst>
                                      </p:cBhvr>
                                      <p:tavLst>
                                        <p:tav tm="0">
                                          <p:val>
                                            <p:strVal val="ppt_y"/>
                                          </p:val>
                                        </p:tav>
                                        <p:tav tm="100000">
                                          <p:val>
                                            <p:strVal val="1+ppt_h/2"/>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7"/>
                                        </p:tgtEl>
                                        <p:attrNameLst>
                                          <p:attrName>ppt_x</p:attrName>
                                        </p:attrNameLst>
                                      </p:cBhvr>
                                      <p:tavLst>
                                        <p:tav tm="0">
                                          <p:val>
                                            <p:strVal val="ppt_x"/>
                                          </p:val>
                                        </p:tav>
                                        <p:tav tm="100000">
                                          <p:val>
                                            <p:strVal val="0-ppt_w/2"/>
                                          </p:val>
                                        </p:tav>
                                      </p:tavLst>
                                    </p:anim>
                                    <p:anim calcmode="lin" valueType="num">
                                      <p:cBhvr additive="base">
                                        <p:cTn id="155" dur="3000"/>
                                        <p:tgtEl>
                                          <p:spTgt spid="17"/>
                                        </p:tgtEl>
                                        <p:attrNameLst>
                                          <p:attrName>ppt_y</p:attrName>
                                        </p:attrNameLst>
                                      </p:cBhvr>
                                      <p:tavLst>
                                        <p:tav tm="0">
                                          <p:val>
                                            <p:strVal val="ppt_y"/>
                                          </p:val>
                                        </p:tav>
                                        <p:tav tm="100000">
                                          <p:val>
                                            <p:strVal val="1+ppt_h/2"/>
                                          </p:val>
                                        </p:tav>
                                      </p:tavLst>
                                    </p:anim>
                                    <p:set>
                                      <p:cBhvr>
                                        <p:cTn id="156" dur="1" fill="hold">
                                          <p:stCondLst>
                                            <p:cond delay="2999"/>
                                          </p:stCondLst>
                                        </p:cTn>
                                        <p:tgtEl>
                                          <p:spTgt spid="17"/>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9"/>
                                        </p:tgtEl>
                                        <p:attrNameLst>
                                          <p:attrName>ppt_x</p:attrName>
                                        </p:attrNameLst>
                                      </p:cBhvr>
                                      <p:tavLst>
                                        <p:tav tm="0">
                                          <p:val>
                                            <p:strVal val="ppt_x"/>
                                          </p:val>
                                        </p:tav>
                                        <p:tav tm="100000">
                                          <p:val>
                                            <p:strVal val="0-ppt_w/2"/>
                                          </p:val>
                                        </p:tav>
                                      </p:tavLst>
                                    </p:anim>
                                    <p:anim calcmode="lin" valueType="num">
                                      <p:cBhvr additive="base">
                                        <p:cTn id="159" dur="3000"/>
                                        <p:tgtEl>
                                          <p:spTgt spid="19"/>
                                        </p:tgtEl>
                                        <p:attrNameLst>
                                          <p:attrName>ppt_y</p:attrName>
                                        </p:attrNameLst>
                                      </p:cBhvr>
                                      <p:tavLst>
                                        <p:tav tm="0">
                                          <p:val>
                                            <p:strVal val="ppt_y"/>
                                          </p:val>
                                        </p:tav>
                                        <p:tav tm="100000">
                                          <p:val>
                                            <p:strVal val="1+ppt_h/2"/>
                                          </p:val>
                                        </p:tav>
                                      </p:tavLst>
                                    </p:anim>
                                    <p:set>
                                      <p:cBhvr>
                                        <p:cTn id="160" dur="1" fill="hold">
                                          <p:stCondLst>
                                            <p:cond delay="2999"/>
                                          </p:stCondLst>
                                        </p:cTn>
                                        <p:tgtEl>
                                          <p:spTgt spid="19"/>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21"/>
                                        </p:tgtEl>
                                        <p:attrNameLst>
                                          <p:attrName>ppt_x</p:attrName>
                                        </p:attrNameLst>
                                      </p:cBhvr>
                                      <p:tavLst>
                                        <p:tav tm="0">
                                          <p:val>
                                            <p:strVal val="ppt_x"/>
                                          </p:val>
                                        </p:tav>
                                        <p:tav tm="100000">
                                          <p:val>
                                            <p:strVal val="0-ppt_w/2"/>
                                          </p:val>
                                        </p:tav>
                                      </p:tavLst>
                                    </p:anim>
                                    <p:anim calcmode="lin" valueType="num">
                                      <p:cBhvr additive="base">
                                        <p:cTn id="163" dur="3000"/>
                                        <p:tgtEl>
                                          <p:spTgt spid="21"/>
                                        </p:tgtEl>
                                        <p:attrNameLst>
                                          <p:attrName>ppt_y</p:attrName>
                                        </p:attrNameLst>
                                      </p:cBhvr>
                                      <p:tavLst>
                                        <p:tav tm="0">
                                          <p:val>
                                            <p:strVal val="ppt_y"/>
                                          </p:val>
                                        </p:tav>
                                        <p:tav tm="100000">
                                          <p:val>
                                            <p:strVal val="1+ppt_h/2"/>
                                          </p:val>
                                        </p:tav>
                                      </p:tavLst>
                                    </p:anim>
                                    <p:set>
                                      <p:cBhvr>
                                        <p:cTn id="164" dur="1" fill="hold">
                                          <p:stCondLst>
                                            <p:cond delay="2999"/>
                                          </p:stCondLst>
                                        </p:cTn>
                                        <p:tgtEl>
                                          <p:spTgt spid="21"/>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12" fill="hold" grpId="2" nodeType="withEffect">
                                  <p:stCondLst>
                                    <p:cond delay="0"/>
                                  </p:stCondLst>
                                  <p:childTnLst>
                                    <p:anim calcmode="lin" valueType="num">
                                      <p:cBhvr additive="base">
                                        <p:cTn id="170" dur="3000"/>
                                        <p:tgtEl>
                                          <p:spTgt spid="25"/>
                                        </p:tgtEl>
                                        <p:attrNameLst>
                                          <p:attrName>ppt_x</p:attrName>
                                        </p:attrNameLst>
                                      </p:cBhvr>
                                      <p:tavLst>
                                        <p:tav tm="0">
                                          <p:val>
                                            <p:strVal val="ppt_x"/>
                                          </p:val>
                                        </p:tav>
                                        <p:tav tm="100000">
                                          <p:val>
                                            <p:strVal val="0-ppt_w/2"/>
                                          </p:val>
                                        </p:tav>
                                      </p:tavLst>
                                    </p:anim>
                                    <p:anim calcmode="lin" valueType="num">
                                      <p:cBhvr additive="base">
                                        <p:cTn id="171" dur="3000"/>
                                        <p:tgtEl>
                                          <p:spTgt spid="25"/>
                                        </p:tgtEl>
                                        <p:attrNameLst>
                                          <p:attrName>ppt_y</p:attrName>
                                        </p:attrNameLst>
                                      </p:cBhvr>
                                      <p:tavLst>
                                        <p:tav tm="0">
                                          <p:val>
                                            <p:strVal val="ppt_y"/>
                                          </p:val>
                                        </p:tav>
                                        <p:tav tm="100000">
                                          <p:val>
                                            <p:strVal val="1+ppt_h/2"/>
                                          </p:val>
                                        </p:tav>
                                      </p:tavLst>
                                    </p:anim>
                                    <p:set>
                                      <p:cBhvr>
                                        <p:cTn id="172" dur="1" fill="hold">
                                          <p:stCondLst>
                                            <p:cond delay="2999"/>
                                          </p:stCondLst>
                                        </p:cTn>
                                        <p:tgtEl>
                                          <p:spTgt spid="25"/>
                                        </p:tgtEl>
                                        <p:attrNameLst>
                                          <p:attrName>style.visibility</p:attrName>
                                        </p:attrNameLst>
                                      </p:cBhvr>
                                      <p:to>
                                        <p:strVal val="hidden"/>
                                      </p:to>
                                    </p:set>
                                  </p:childTnLst>
                                </p:cTn>
                              </p:par>
                              <p:par>
                                <p:cTn id="173" presetID="2" presetClass="exit" presetSubtype="12" fill="hold" grpId="2" nodeType="withEffect">
                                  <p:stCondLst>
                                    <p:cond delay="0"/>
                                  </p:stCondLst>
                                  <p:childTnLst>
                                    <p:anim calcmode="lin" valueType="num">
                                      <p:cBhvr additive="base">
                                        <p:cTn id="174" dur="3000"/>
                                        <p:tgtEl>
                                          <p:spTgt spid="27"/>
                                        </p:tgtEl>
                                        <p:attrNameLst>
                                          <p:attrName>ppt_x</p:attrName>
                                        </p:attrNameLst>
                                      </p:cBhvr>
                                      <p:tavLst>
                                        <p:tav tm="0">
                                          <p:val>
                                            <p:strVal val="ppt_x"/>
                                          </p:val>
                                        </p:tav>
                                        <p:tav tm="100000">
                                          <p:val>
                                            <p:strVal val="0-ppt_w/2"/>
                                          </p:val>
                                        </p:tav>
                                      </p:tavLst>
                                    </p:anim>
                                    <p:anim calcmode="lin" valueType="num">
                                      <p:cBhvr additive="base">
                                        <p:cTn id="175" dur="3000"/>
                                        <p:tgtEl>
                                          <p:spTgt spid="27"/>
                                        </p:tgtEl>
                                        <p:attrNameLst>
                                          <p:attrName>ppt_y</p:attrName>
                                        </p:attrNameLst>
                                      </p:cBhvr>
                                      <p:tavLst>
                                        <p:tav tm="0">
                                          <p:val>
                                            <p:strVal val="ppt_y"/>
                                          </p:val>
                                        </p:tav>
                                        <p:tav tm="100000">
                                          <p:val>
                                            <p:strVal val="1+ppt_h/2"/>
                                          </p:val>
                                        </p:tav>
                                      </p:tavLst>
                                    </p:anim>
                                    <p:set>
                                      <p:cBhvr>
                                        <p:cTn id="176" dur="1" fill="hold">
                                          <p:stCondLst>
                                            <p:cond delay="2999"/>
                                          </p:stCondLst>
                                        </p:cTn>
                                        <p:tgtEl>
                                          <p:spTgt spid="27"/>
                                        </p:tgtEl>
                                        <p:attrNameLst>
                                          <p:attrName>style.visibility</p:attrName>
                                        </p:attrNameLst>
                                      </p:cBhvr>
                                      <p:to>
                                        <p:strVal val="hidden"/>
                                      </p:to>
                                    </p:set>
                                  </p:childTnLst>
                                </p:cTn>
                              </p:par>
                              <p:par>
                                <p:cTn id="177" presetID="2" presetClass="exit" presetSubtype="6" fill="hold" grpId="2" nodeType="with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1+ppt_w/2"/>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3000"/>
                                        <p:tgtEl>
                                          <p:spTgt spid="8"/>
                                        </p:tgtEl>
                                        <p:attrNameLst>
                                          <p:attrName>ppt_x</p:attrName>
                                        </p:attrNameLst>
                                      </p:cBhvr>
                                      <p:tavLst>
                                        <p:tav tm="0">
                                          <p:val>
                                            <p:strVal val="ppt_x"/>
                                          </p:val>
                                        </p:tav>
                                        <p:tav tm="100000">
                                          <p:val>
                                            <p:strVal val="1+ppt_w/2"/>
                                          </p:val>
                                        </p:tav>
                                      </p:tavLst>
                                    </p:anim>
                                    <p:anim calcmode="lin" valueType="num">
                                      <p:cBhvr additive="base">
                                        <p:cTn id="183" dur="3000"/>
                                        <p:tgtEl>
                                          <p:spTgt spid="8"/>
                                        </p:tgtEl>
                                        <p:attrNameLst>
                                          <p:attrName>ppt_y</p:attrName>
                                        </p:attrNameLst>
                                      </p:cBhvr>
                                      <p:tavLst>
                                        <p:tav tm="0">
                                          <p:val>
                                            <p:strVal val="ppt_y"/>
                                          </p:val>
                                        </p:tav>
                                        <p:tav tm="100000">
                                          <p:val>
                                            <p:strVal val="1+ppt_h/2"/>
                                          </p:val>
                                        </p:tav>
                                      </p:tavLst>
                                    </p:anim>
                                    <p:set>
                                      <p:cBhvr>
                                        <p:cTn id="184" dur="1" fill="hold">
                                          <p:stCondLst>
                                            <p:cond delay="2999"/>
                                          </p:stCondLst>
                                        </p:cTn>
                                        <p:tgtEl>
                                          <p:spTgt spid="8"/>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1+ppt_w/2"/>
                                          </p:val>
                                        </p:tav>
                                      </p:tavLst>
                                    </p:anim>
                                    <p:anim calcmode="lin" valueType="num">
                                      <p:cBhvr additive="base">
                                        <p:cTn id="187" dur="3000"/>
                                        <p:tgtEl>
                                          <p:spTgt spid="10"/>
                                        </p:tgtEl>
                                        <p:attrNameLst>
                                          <p:attrName>ppt_y</p:attrName>
                                        </p:attrNameLst>
                                      </p:cBhvr>
                                      <p:tavLst>
                                        <p:tav tm="0">
                                          <p:val>
                                            <p:strVal val="ppt_y"/>
                                          </p:val>
                                        </p:tav>
                                        <p:tav tm="100000">
                                          <p:val>
                                            <p:strVal val="1+ppt_h/2"/>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1+ppt_w/2"/>
                                          </p:val>
                                        </p:tav>
                                      </p:tavLst>
                                    </p:anim>
                                    <p:anim calcmode="lin" valueType="num">
                                      <p:cBhvr additive="base">
                                        <p:cTn id="191" dur="3000"/>
                                        <p:tgtEl>
                                          <p:spTgt spid="12"/>
                                        </p:tgtEl>
                                        <p:attrNameLst>
                                          <p:attrName>ppt_y</p:attrName>
                                        </p:attrNameLst>
                                      </p:cBhvr>
                                      <p:tavLst>
                                        <p:tav tm="0">
                                          <p:val>
                                            <p:strVal val="ppt_y"/>
                                          </p:val>
                                        </p:tav>
                                        <p:tav tm="100000">
                                          <p:val>
                                            <p:strVal val="1+ppt_h/2"/>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3000"/>
                                        <p:tgtEl>
                                          <p:spTgt spid="14"/>
                                        </p:tgtEl>
                                        <p:attrNameLst>
                                          <p:attrName>ppt_x</p:attrName>
                                        </p:attrNameLst>
                                      </p:cBhvr>
                                      <p:tavLst>
                                        <p:tav tm="0">
                                          <p:val>
                                            <p:strVal val="ppt_x"/>
                                          </p:val>
                                        </p:tav>
                                        <p:tav tm="100000">
                                          <p:val>
                                            <p:strVal val="1+ppt_w/2"/>
                                          </p:val>
                                        </p:tav>
                                      </p:tavLst>
                                    </p:anim>
                                    <p:anim calcmode="lin" valueType="num">
                                      <p:cBhvr additive="base">
                                        <p:cTn id="195" dur="3000"/>
                                        <p:tgtEl>
                                          <p:spTgt spid="14"/>
                                        </p:tgtEl>
                                        <p:attrNameLst>
                                          <p:attrName>ppt_y</p:attrName>
                                        </p:attrNameLst>
                                      </p:cBhvr>
                                      <p:tavLst>
                                        <p:tav tm="0">
                                          <p:val>
                                            <p:strVal val="ppt_y"/>
                                          </p:val>
                                        </p:tav>
                                        <p:tav tm="100000">
                                          <p:val>
                                            <p:strVal val="1+ppt_h/2"/>
                                          </p:val>
                                        </p:tav>
                                      </p:tavLst>
                                    </p:anim>
                                    <p:set>
                                      <p:cBhvr>
                                        <p:cTn id="196" dur="1" fill="hold">
                                          <p:stCondLst>
                                            <p:cond delay="2999"/>
                                          </p:stCondLst>
                                        </p:cTn>
                                        <p:tgtEl>
                                          <p:spTgt spid="14"/>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1+ppt_w/2"/>
                                          </p:val>
                                        </p:tav>
                                      </p:tavLst>
                                    </p:anim>
                                    <p:anim calcmode="lin" valueType="num">
                                      <p:cBhvr additive="base">
                                        <p:cTn id="199" dur="3000"/>
                                        <p:tgtEl>
                                          <p:spTgt spid="16"/>
                                        </p:tgtEl>
                                        <p:attrNameLst>
                                          <p:attrName>ppt_y</p:attrName>
                                        </p:attrNameLst>
                                      </p:cBhvr>
                                      <p:tavLst>
                                        <p:tav tm="0">
                                          <p:val>
                                            <p:strVal val="ppt_y"/>
                                          </p:val>
                                        </p:tav>
                                        <p:tav tm="100000">
                                          <p:val>
                                            <p:strVal val="1+ppt_h/2"/>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6" fill="hold" grpId="2" nodeType="withEffect">
                                  <p:stCondLst>
                                    <p:cond delay="0"/>
                                  </p:stCondLst>
                                  <p:childTnLst>
                                    <p:anim calcmode="lin" valueType="num">
                                      <p:cBhvr additive="base">
                                        <p:cTn id="202" dur="3000"/>
                                        <p:tgtEl>
                                          <p:spTgt spid="18"/>
                                        </p:tgtEl>
                                        <p:attrNameLst>
                                          <p:attrName>ppt_x</p:attrName>
                                        </p:attrNameLst>
                                      </p:cBhvr>
                                      <p:tavLst>
                                        <p:tav tm="0">
                                          <p:val>
                                            <p:strVal val="ppt_x"/>
                                          </p:val>
                                        </p:tav>
                                        <p:tav tm="100000">
                                          <p:val>
                                            <p:strVal val="1+ppt_w/2"/>
                                          </p:val>
                                        </p:tav>
                                      </p:tavLst>
                                    </p:anim>
                                    <p:anim calcmode="lin" valueType="num">
                                      <p:cBhvr additive="base">
                                        <p:cTn id="203" dur="3000"/>
                                        <p:tgtEl>
                                          <p:spTgt spid="18"/>
                                        </p:tgtEl>
                                        <p:attrNameLst>
                                          <p:attrName>ppt_y</p:attrName>
                                        </p:attrNameLst>
                                      </p:cBhvr>
                                      <p:tavLst>
                                        <p:tav tm="0">
                                          <p:val>
                                            <p:strVal val="ppt_y"/>
                                          </p:val>
                                        </p:tav>
                                        <p:tav tm="100000">
                                          <p:val>
                                            <p:strVal val="1+ppt_h/2"/>
                                          </p:val>
                                        </p:tav>
                                      </p:tavLst>
                                    </p:anim>
                                    <p:set>
                                      <p:cBhvr>
                                        <p:cTn id="204" dur="1" fill="hold">
                                          <p:stCondLst>
                                            <p:cond delay="2999"/>
                                          </p:stCondLst>
                                        </p:cTn>
                                        <p:tgtEl>
                                          <p:spTgt spid="18"/>
                                        </p:tgtEl>
                                        <p:attrNameLst>
                                          <p:attrName>style.visibility</p:attrName>
                                        </p:attrNameLst>
                                      </p:cBhvr>
                                      <p:to>
                                        <p:strVal val="hidden"/>
                                      </p:to>
                                    </p:set>
                                  </p:childTnLst>
                                </p:cTn>
                              </p:par>
                              <p:par>
                                <p:cTn id="205" presetID="2" presetClass="exit" presetSubtype="6" fill="hold" grpId="2" nodeType="withEffect">
                                  <p:stCondLst>
                                    <p:cond delay="0"/>
                                  </p:stCondLst>
                                  <p:childTnLst>
                                    <p:anim calcmode="lin" valueType="num">
                                      <p:cBhvr additive="base">
                                        <p:cTn id="206" dur="3000"/>
                                        <p:tgtEl>
                                          <p:spTgt spid="20"/>
                                        </p:tgtEl>
                                        <p:attrNameLst>
                                          <p:attrName>ppt_x</p:attrName>
                                        </p:attrNameLst>
                                      </p:cBhvr>
                                      <p:tavLst>
                                        <p:tav tm="0">
                                          <p:val>
                                            <p:strVal val="ppt_x"/>
                                          </p:val>
                                        </p:tav>
                                        <p:tav tm="100000">
                                          <p:val>
                                            <p:strVal val="1+ppt_w/2"/>
                                          </p:val>
                                        </p:tav>
                                      </p:tavLst>
                                    </p:anim>
                                    <p:anim calcmode="lin" valueType="num">
                                      <p:cBhvr additive="base">
                                        <p:cTn id="207" dur="3000"/>
                                        <p:tgtEl>
                                          <p:spTgt spid="20"/>
                                        </p:tgtEl>
                                        <p:attrNameLst>
                                          <p:attrName>ppt_y</p:attrName>
                                        </p:attrNameLst>
                                      </p:cBhvr>
                                      <p:tavLst>
                                        <p:tav tm="0">
                                          <p:val>
                                            <p:strVal val="ppt_y"/>
                                          </p:val>
                                        </p:tav>
                                        <p:tav tm="100000">
                                          <p:val>
                                            <p:strVal val="1+ppt_h/2"/>
                                          </p:val>
                                        </p:tav>
                                      </p:tavLst>
                                    </p:anim>
                                    <p:set>
                                      <p:cBhvr>
                                        <p:cTn id="208" dur="1" fill="hold">
                                          <p:stCondLst>
                                            <p:cond delay="2999"/>
                                          </p:stCondLst>
                                        </p:cTn>
                                        <p:tgtEl>
                                          <p:spTgt spid="20"/>
                                        </p:tgtEl>
                                        <p:attrNameLst>
                                          <p:attrName>style.visibility</p:attrName>
                                        </p:attrNameLst>
                                      </p:cBhvr>
                                      <p:to>
                                        <p:strVal val="hidden"/>
                                      </p:to>
                                    </p:set>
                                  </p:childTnLst>
                                </p:cTn>
                              </p:par>
                              <p:par>
                                <p:cTn id="209" presetID="2" presetClass="exit" presetSubtype="6" fill="hold" grpId="2" nodeType="withEffect">
                                  <p:stCondLst>
                                    <p:cond delay="0"/>
                                  </p:stCondLst>
                                  <p:childTnLst>
                                    <p:anim calcmode="lin" valueType="num">
                                      <p:cBhvr additive="base">
                                        <p:cTn id="210" dur="3000"/>
                                        <p:tgtEl>
                                          <p:spTgt spid="22"/>
                                        </p:tgtEl>
                                        <p:attrNameLst>
                                          <p:attrName>ppt_x</p:attrName>
                                        </p:attrNameLst>
                                      </p:cBhvr>
                                      <p:tavLst>
                                        <p:tav tm="0">
                                          <p:val>
                                            <p:strVal val="ppt_x"/>
                                          </p:val>
                                        </p:tav>
                                        <p:tav tm="100000">
                                          <p:val>
                                            <p:strVal val="1+ppt_w/2"/>
                                          </p:val>
                                        </p:tav>
                                      </p:tavLst>
                                    </p:anim>
                                    <p:anim calcmode="lin" valueType="num">
                                      <p:cBhvr additive="base">
                                        <p:cTn id="211" dur="3000"/>
                                        <p:tgtEl>
                                          <p:spTgt spid="22"/>
                                        </p:tgtEl>
                                        <p:attrNameLst>
                                          <p:attrName>ppt_y</p:attrName>
                                        </p:attrNameLst>
                                      </p:cBhvr>
                                      <p:tavLst>
                                        <p:tav tm="0">
                                          <p:val>
                                            <p:strVal val="ppt_y"/>
                                          </p:val>
                                        </p:tav>
                                        <p:tav tm="100000">
                                          <p:val>
                                            <p:strVal val="1+ppt_h/2"/>
                                          </p:val>
                                        </p:tav>
                                      </p:tavLst>
                                    </p:anim>
                                    <p:set>
                                      <p:cBhvr>
                                        <p:cTn id="212" dur="1" fill="hold">
                                          <p:stCondLst>
                                            <p:cond delay="2999"/>
                                          </p:stCondLst>
                                        </p:cTn>
                                        <p:tgtEl>
                                          <p:spTgt spid="22"/>
                                        </p:tgtEl>
                                        <p:attrNameLst>
                                          <p:attrName>style.visibility</p:attrName>
                                        </p:attrNameLst>
                                      </p:cBhvr>
                                      <p:to>
                                        <p:strVal val="hidden"/>
                                      </p:to>
                                    </p:set>
                                  </p:childTnLst>
                                </p:cTn>
                              </p:par>
                              <p:par>
                                <p:cTn id="213" presetID="2" presetClass="exit" presetSubtype="6" fill="hold" grpId="2" nodeType="withEffect">
                                  <p:stCondLst>
                                    <p:cond delay="0"/>
                                  </p:stCondLst>
                                  <p:childTnLst>
                                    <p:anim calcmode="lin" valueType="num">
                                      <p:cBhvr additive="base">
                                        <p:cTn id="214" dur="3000"/>
                                        <p:tgtEl>
                                          <p:spTgt spid="24"/>
                                        </p:tgtEl>
                                        <p:attrNameLst>
                                          <p:attrName>ppt_x</p:attrName>
                                        </p:attrNameLst>
                                      </p:cBhvr>
                                      <p:tavLst>
                                        <p:tav tm="0">
                                          <p:val>
                                            <p:strVal val="ppt_x"/>
                                          </p:val>
                                        </p:tav>
                                        <p:tav tm="100000">
                                          <p:val>
                                            <p:strVal val="1+ppt_w/2"/>
                                          </p:val>
                                        </p:tav>
                                      </p:tavLst>
                                    </p:anim>
                                    <p:anim calcmode="lin" valueType="num">
                                      <p:cBhvr additive="base">
                                        <p:cTn id="215" dur="3000"/>
                                        <p:tgtEl>
                                          <p:spTgt spid="24"/>
                                        </p:tgtEl>
                                        <p:attrNameLst>
                                          <p:attrName>ppt_y</p:attrName>
                                        </p:attrNameLst>
                                      </p:cBhvr>
                                      <p:tavLst>
                                        <p:tav tm="0">
                                          <p:val>
                                            <p:strVal val="ppt_y"/>
                                          </p:val>
                                        </p:tav>
                                        <p:tav tm="100000">
                                          <p:val>
                                            <p:strVal val="1+ppt_h/2"/>
                                          </p:val>
                                        </p:tav>
                                      </p:tavLst>
                                    </p:anim>
                                    <p:set>
                                      <p:cBhvr>
                                        <p:cTn id="216" dur="1" fill="hold">
                                          <p:stCondLst>
                                            <p:cond delay="2999"/>
                                          </p:stCondLst>
                                        </p:cTn>
                                        <p:tgtEl>
                                          <p:spTgt spid="24"/>
                                        </p:tgtEl>
                                        <p:attrNameLst>
                                          <p:attrName>style.visibility</p:attrName>
                                        </p:attrNameLst>
                                      </p:cBhvr>
                                      <p:to>
                                        <p:strVal val="hidden"/>
                                      </p:to>
                                    </p:set>
                                  </p:childTnLst>
                                </p:cTn>
                              </p:par>
                              <p:par>
                                <p:cTn id="217" presetID="2" presetClass="exit" presetSubtype="6" fill="hold" grpId="2" nodeType="withEffect">
                                  <p:stCondLst>
                                    <p:cond delay="0"/>
                                  </p:stCondLst>
                                  <p:childTnLst>
                                    <p:anim calcmode="lin" valueType="num">
                                      <p:cBhvr additive="base">
                                        <p:cTn id="218" dur="3000"/>
                                        <p:tgtEl>
                                          <p:spTgt spid="26"/>
                                        </p:tgtEl>
                                        <p:attrNameLst>
                                          <p:attrName>ppt_x</p:attrName>
                                        </p:attrNameLst>
                                      </p:cBhvr>
                                      <p:tavLst>
                                        <p:tav tm="0">
                                          <p:val>
                                            <p:strVal val="ppt_x"/>
                                          </p:val>
                                        </p:tav>
                                        <p:tav tm="100000">
                                          <p:val>
                                            <p:strVal val="1+ppt_w/2"/>
                                          </p:val>
                                        </p:tav>
                                      </p:tavLst>
                                    </p:anim>
                                    <p:anim calcmode="lin" valueType="num">
                                      <p:cBhvr additive="base">
                                        <p:cTn id="219" dur="3000"/>
                                        <p:tgtEl>
                                          <p:spTgt spid="26"/>
                                        </p:tgtEl>
                                        <p:attrNameLst>
                                          <p:attrName>ppt_y</p:attrName>
                                        </p:attrNameLst>
                                      </p:cBhvr>
                                      <p:tavLst>
                                        <p:tav tm="0">
                                          <p:val>
                                            <p:strVal val="ppt_y"/>
                                          </p:val>
                                        </p:tav>
                                        <p:tav tm="100000">
                                          <p:val>
                                            <p:strVal val="1+ppt_h/2"/>
                                          </p:val>
                                        </p:tav>
                                      </p:tavLst>
                                    </p:anim>
                                    <p:set>
                                      <p:cBhvr>
                                        <p:cTn id="220" dur="1" fill="hold">
                                          <p:stCondLst>
                                            <p:cond delay="2999"/>
                                          </p:stCondLst>
                                        </p:cTn>
                                        <p:tgtEl>
                                          <p:spTgt spid="26"/>
                                        </p:tgtEl>
                                        <p:attrNameLst>
                                          <p:attrName>style.visibility</p:attrName>
                                        </p:attrNameLst>
                                      </p:cBhvr>
                                      <p:to>
                                        <p:strVal val="hidden"/>
                                      </p:to>
                                    </p:set>
                                  </p:childTnLst>
                                </p:cTn>
                              </p:par>
                              <p:par>
                                <p:cTn id="221" presetID="2" presetClass="exit" presetSubtype="6" fill="hold" grpId="2" nodeType="withEffect">
                                  <p:stCondLst>
                                    <p:cond delay="0"/>
                                  </p:stCondLst>
                                  <p:childTnLst>
                                    <p:anim calcmode="lin" valueType="num">
                                      <p:cBhvr additive="base">
                                        <p:cTn id="222" dur="3000"/>
                                        <p:tgtEl>
                                          <p:spTgt spid="28"/>
                                        </p:tgtEl>
                                        <p:attrNameLst>
                                          <p:attrName>ppt_x</p:attrName>
                                        </p:attrNameLst>
                                      </p:cBhvr>
                                      <p:tavLst>
                                        <p:tav tm="0">
                                          <p:val>
                                            <p:strVal val="ppt_x"/>
                                          </p:val>
                                        </p:tav>
                                        <p:tav tm="100000">
                                          <p:val>
                                            <p:strVal val="1+ppt_w/2"/>
                                          </p:val>
                                        </p:tav>
                                      </p:tavLst>
                                    </p:anim>
                                    <p:anim calcmode="lin" valueType="num">
                                      <p:cBhvr additive="base">
                                        <p:cTn id="223" dur="3000"/>
                                        <p:tgtEl>
                                          <p:spTgt spid="28"/>
                                        </p:tgtEl>
                                        <p:attrNameLst>
                                          <p:attrName>ppt_y</p:attrName>
                                        </p:attrNameLst>
                                      </p:cBhvr>
                                      <p:tavLst>
                                        <p:tav tm="0">
                                          <p:val>
                                            <p:strVal val="ppt_y"/>
                                          </p:val>
                                        </p:tav>
                                        <p:tav tm="100000">
                                          <p:val>
                                            <p:strVal val="1+ppt_h/2"/>
                                          </p:val>
                                        </p:tav>
                                      </p:tavLst>
                                    </p:anim>
                                    <p:set>
                                      <p:cBhvr>
                                        <p:cTn id="224" dur="1" fill="hold">
                                          <p:stCondLst>
                                            <p:cond delay="2999"/>
                                          </p:stCondLst>
                                        </p:cTn>
                                        <p:tgtEl>
                                          <p:spTgt spid="28"/>
                                        </p:tgtEl>
                                        <p:attrNameLst>
                                          <p:attrName>style.visibility</p:attrName>
                                        </p:attrNameLst>
                                      </p:cBhvr>
                                      <p:to>
                                        <p:strVal val="hidden"/>
                                      </p:to>
                                    </p:set>
                                  </p:childTnLst>
                                </p:cTn>
                              </p:par>
                              <p:par>
                                <p:cTn id="225" presetID="2" presetClass="entr" presetSubtype="1" fill="hold" nodeType="withEffect">
                                  <p:stCondLst>
                                    <p:cond delay="0"/>
                                  </p:stCondLst>
                                  <p:childTnLst>
                                    <p:set>
                                      <p:cBhvr>
                                        <p:cTn id="226" dur="1" fill="hold">
                                          <p:stCondLst>
                                            <p:cond delay="0"/>
                                          </p:stCondLst>
                                        </p:cTn>
                                        <p:tgtEl>
                                          <p:spTgt spid="4"/>
                                        </p:tgtEl>
                                        <p:attrNameLst>
                                          <p:attrName>style.visibility</p:attrName>
                                        </p:attrNameLst>
                                      </p:cBhvr>
                                      <p:to>
                                        <p:strVal val="visible"/>
                                      </p:to>
                                    </p:set>
                                    <p:anim calcmode="lin" valueType="num">
                                      <p:cBhvr additive="base">
                                        <p:cTn id="227" dur="3000" fill="hold"/>
                                        <p:tgtEl>
                                          <p:spTgt spid="4"/>
                                        </p:tgtEl>
                                        <p:attrNameLst>
                                          <p:attrName>ppt_x</p:attrName>
                                        </p:attrNameLst>
                                      </p:cBhvr>
                                      <p:tavLst>
                                        <p:tav tm="0">
                                          <p:val>
                                            <p:strVal val="#ppt_x"/>
                                          </p:val>
                                        </p:tav>
                                        <p:tav tm="100000">
                                          <p:val>
                                            <p:strVal val="#ppt_x"/>
                                          </p:val>
                                        </p:tav>
                                      </p:tavLst>
                                    </p:anim>
                                    <p:anim calcmode="lin" valueType="num">
                                      <p:cBhvr additive="base">
                                        <p:cTn id="228" dur="3000" fill="hold"/>
                                        <p:tgtEl>
                                          <p:spTgt spid="4"/>
                                        </p:tgtEl>
                                        <p:attrNameLst>
                                          <p:attrName>ppt_y</p:attrName>
                                        </p:attrNameLst>
                                      </p:cBhvr>
                                      <p:tavLst>
                                        <p:tav tm="0">
                                          <p:val>
                                            <p:strVal val="0-#ppt_h/2"/>
                                          </p:val>
                                        </p:tav>
                                        <p:tav tm="100000">
                                          <p:val>
                                            <p:strVal val="#ppt_y"/>
                                          </p:val>
                                        </p:tav>
                                      </p:tavLst>
                                    </p:anim>
                                  </p:childTnLst>
                                </p:cTn>
                              </p:par>
                              <p:par>
                                <p:cTn id="229" presetID="16" presetClass="entr" presetSubtype="37" fill="hold" nodeType="withEffect">
                                  <p:stCondLst>
                                    <p:cond delay="0"/>
                                  </p:stCondLst>
                                  <p:childTnLst>
                                    <p:set>
                                      <p:cBhvr>
                                        <p:cTn id="230" dur="1" fill="hold">
                                          <p:stCondLst>
                                            <p:cond delay="0"/>
                                          </p:stCondLst>
                                        </p:cTn>
                                        <p:tgtEl>
                                          <p:spTgt spid="4"/>
                                        </p:tgtEl>
                                        <p:attrNameLst>
                                          <p:attrName>style.visibility</p:attrName>
                                        </p:attrNameLst>
                                      </p:cBhvr>
                                      <p:to>
                                        <p:strVal val="visible"/>
                                      </p:to>
                                    </p:set>
                                    <p:animEffect transition="in" filter="barn(outVertical)">
                                      <p:cBhvr>
                                        <p:cTn id="231" dur="3000"/>
                                        <p:tgtEl>
                                          <p:spTgt spid="4"/>
                                        </p:tgtEl>
                                      </p:cBhvr>
                                    </p:animEffect>
                                  </p:childTnLst>
                                </p:cTn>
                              </p:par>
                            </p:childTnLst>
                          </p:cTn>
                        </p:par>
                        <p:par>
                          <p:cTn id="232" fill="hold">
                            <p:stCondLst>
                              <p:cond delay="6000"/>
                            </p:stCondLst>
                            <p:childTnLst>
                              <p:par>
                                <p:cTn id="233" presetID="15" presetClass="entr" presetSubtype="0" fill="hold" nodeType="afterEffect">
                                  <p:stCondLst>
                                    <p:cond delay="0"/>
                                  </p:stCondLst>
                                  <p:childTnLst>
                                    <p:set>
                                      <p:cBhvr>
                                        <p:cTn id="234" dur="1" fill="hold">
                                          <p:stCondLst>
                                            <p:cond delay="0"/>
                                          </p:stCondLst>
                                        </p:cTn>
                                        <p:tgtEl>
                                          <p:spTgt spid="6148"/>
                                        </p:tgtEl>
                                        <p:attrNameLst>
                                          <p:attrName>style.visibility</p:attrName>
                                        </p:attrNameLst>
                                      </p:cBhvr>
                                      <p:to>
                                        <p:strVal val="visible"/>
                                      </p:to>
                                    </p:set>
                                    <p:anim calcmode="lin" valueType="num">
                                      <p:cBhvr>
                                        <p:cTn id="235" dur="2000" fill="hold"/>
                                        <p:tgtEl>
                                          <p:spTgt spid="6148"/>
                                        </p:tgtEl>
                                        <p:attrNameLst>
                                          <p:attrName>ppt_w</p:attrName>
                                        </p:attrNameLst>
                                      </p:cBhvr>
                                      <p:tavLst>
                                        <p:tav tm="0">
                                          <p:val>
                                            <p:fltVal val="0"/>
                                          </p:val>
                                        </p:tav>
                                        <p:tav tm="100000">
                                          <p:val>
                                            <p:strVal val="#ppt_w"/>
                                          </p:val>
                                        </p:tav>
                                      </p:tavLst>
                                    </p:anim>
                                    <p:anim calcmode="lin" valueType="num">
                                      <p:cBhvr>
                                        <p:cTn id="236" dur="2000" fill="hold"/>
                                        <p:tgtEl>
                                          <p:spTgt spid="6148"/>
                                        </p:tgtEl>
                                        <p:attrNameLst>
                                          <p:attrName>ppt_h</p:attrName>
                                        </p:attrNameLst>
                                      </p:cBhvr>
                                      <p:tavLst>
                                        <p:tav tm="0">
                                          <p:val>
                                            <p:fltVal val="0"/>
                                          </p:val>
                                        </p:tav>
                                        <p:tav tm="100000">
                                          <p:val>
                                            <p:strVal val="#ppt_h"/>
                                          </p:val>
                                        </p:tav>
                                      </p:tavLst>
                                    </p:anim>
                                    <p:anim calcmode="lin" valueType="num">
                                      <p:cBhvr>
                                        <p:cTn id="237" dur="2000" fill="hold"/>
                                        <p:tgtEl>
                                          <p:spTgt spid="6148"/>
                                        </p:tgtEl>
                                        <p:attrNameLst>
                                          <p:attrName>ppt_x</p:attrName>
                                        </p:attrNameLst>
                                      </p:cBhvr>
                                      <p:tavLst>
                                        <p:tav tm="0" fmla="#ppt_x+(cos(-2*pi*(1-$))*-#ppt_x-sin(-2*pi*(1-$))*(1-#ppt_y))*(1-$)">
                                          <p:val>
                                            <p:fltVal val="0"/>
                                          </p:val>
                                        </p:tav>
                                        <p:tav tm="100000">
                                          <p:val>
                                            <p:fltVal val="1"/>
                                          </p:val>
                                        </p:tav>
                                      </p:tavLst>
                                    </p:anim>
                                    <p:anim calcmode="lin" valueType="num">
                                      <p:cBhvr>
                                        <p:cTn id="238" dur="2000" fill="hold"/>
                                        <p:tgtEl>
                                          <p:spTgt spid="614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30"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633</Words>
  <Application>Microsoft Office PowerPoint</Application>
  <PresentationFormat>Presentación en pantalla (4:3)</PresentationFormat>
  <Paragraphs>31</Paragraphs>
  <Slides>54</Slides>
  <Notes>0</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54</cp:revision>
  <dcterms:created xsi:type="dcterms:W3CDTF">2013-10-17T02:27:44Z</dcterms:created>
  <dcterms:modified xsi:type="dcterms:W3CDTF">2013-10-17T21:33:45Z</dcterms:modified>
</cp:coreProperties>
</file>