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6" r:id="rId3"/>
    <p:sldId id="295" r:id="rId4"/>
    <p:sldId id="294" r:id="rId5"/>
    <p:sldId id="278" r:id="rId6"/>
    <p:sldId id="267" r:id="rId7"/>
    <p:sldId id="256" r:id="rId8"/>
    <p:sldId id="279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8" r:id="rId18"/>
    <p:sldId id="266" r:id="rId19"/>
    <p:sldId id="265" r:id="rId20"/>
    <p:sldId id="264" r:id="rId21"/>
    <p:sldId id="263" r:id="rId22"/>
    <p:sldId id="262" r:id="rId23"/>
    <p:sldId id="261" r:id="rId24"/>
    <p:sldId id="287" r:id="rId25"/>
    <p:sldId id="285" r:id="rId26"/>
    <p:sldId id="286" r:id="rId27"/>
    <p:sldId id="284" r:id="rId28"/>
    <p:sldId id="283" r:id="rId29"/>
    <p:sldId id="282" r:id="rId30"/>
    <p:sldId id="259" r:id="rId31"/>
    <p:sldId id="281" r:id="rId32"/>
    <p:sldId id="258" r:id="rId33"/>
    <p:sldId id="280" r:id="rId34"/>
    <p:sldId id="292" r:id="rId35"/>
    <p:sldId id="291" r:id="rId36"/>
    <p:sldId id="257" r:id="rId37"/>
    <p:sldId id="290" r:id="rId38"/>
    <p:sldId id="288" r:id="rId39"/>
    <p:sldId id="297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GzLDuxW6pMkUO7dxCl5Rw" hashData="3KObjtC43Xk9BT3Pa9hja0SGAK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01" autoAdjust="0"/>
    <p:restoredTop sz="94660"/>
  </p:normalViewPr>
  <p:slideViewPr>
    <p:cSldViewPr>
      <p:cViewPr>
        <p:scale>
          <a:sx n="40" d="100"/>
          <a:sy n="40" d="100"/>
        </p:scale>
        <p:origin x="-1392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2CA1C8-2BDC-4CE6-8E42-483732D6D4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F84CF-237E-49E3-A33A-FC0E322B2BC2}" type="datetimeFigureOut">
              <a:rPr lang="es-ES" smtClean="0"/>
              <a:pPr/>
              <a:t>01/10/2012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761D3-4FDA-4CE8-8480-8E0A2F1751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split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62931F-F3F4-491A-A599-DEABCE6C6A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-29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358146" y="1285860"/>
            <a:ext cx="17645186" cy="43577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34" name="WordArt 10" descr="th_border52"/>
          <p:cNvSpPr>
            <a:spLocks noChangeArrowheads="1" noChangeShapeType="1" noTextEdit="1"/>
          </p:cNvSpPr>
          <p:nvPr/>
        </p:nvSpPr>
        <p:spPr bwMode="auto">
          <a:xfrm>
            <a:off x="642910" y="-285776"/>
            <a:ext cx="8215370" cy="1643074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5159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FFCC00"/>
              </a:extrusionClr>
            </a:sp3d>
          </a:bodyPr>
          <a:lstStyle/>
          <a:p>
            <a:pPr algn="ctr" rtl="0"/>
            <a:r>
              <a:rPr lang="es-ES" sz="5400" b="1" kern="10" spc="1081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Algerian"/>
              </a:rPr>
              <a:t>Castillo  De  </a:t>
            </a:r>
            <a:r>
              <a:rPr lang="es-ES" sz="5400" b="1" kern="10" spc="1081" dirty="0" err="1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Algerian"/>
              </a:rPr>
              <a:t>Colomares</a:t>
            </a:r>
            <a:r>
              <a:rPr lang="es-ES" sz="5400" b="1" kern="10" spc="1081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Algerian"/>
              </a:rPr>
              <a:t> </a:t>
            </a:r>
            <a:endParaRPr lang="es-ES" sz="5400" b="1" kern="10" spc="1081" dirty="0">
              <a:ln w="9525">
                <a:noFill/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/>
              <a:latin typeface="Algerian"/>
            </a:endParaRPr>
          </a:p>
        </p:txBody>
      </p:sp>
      <p:sp>
        <p:nvSpPr>
          <p:cNvPr id="1035" name="WordArt 11" descr="th_border52"/>
          <p:cNvSpPr>
            <a:spLocks noChangeArrowheads="1" noChangeShapeType="1" noTextEdit="1"/>
          </p:cNvSpPr>
          <p:nvPr/>
        </p:nvSpPr>
        <p:spPr bwMode="auto">
          <a:xfrm>
            <a:off x="785786" y="5500702"/>
            <a:ext cx="8001056" cy="135729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61989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FFCC00"/>
              </a:extrusionClr>
            </a:sp3d>
          </a:bodyPr>
          <a:lstStyle/>
          <a:p>
            <a:pPr algn="ctr" rtl="0"/>
            <a:r>
              <a:rPr lang="es-ES" sz="5400" b="1" kern="10" spc="1081" dirty="0" err="1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Algerian"/>
              </a:rPr>
              <a:t>mALAGA</a:t>
            </a:r>
            <a:r>
              <a:rPr lang="es-ES" sz="5400" b="1" kern="10" spc="1081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Algerian"/>
              </a:rPr>
              <a:t> - ESPAÑA </a:t>
            </a:r>
            <a:endParaRPr lang="es-ES" sz="5400" b="1" kern="10" spc="1081" dirty="0">
              <a:ln w="9525">
                <a:noFill/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/>
              <a:latin typeface="Algerian"/>
            </a:endParaRPr>
          </a:p>
        </p:txBody>
      </p:sp>
    </p:spTree>
  </p:cSld>
  <p:clrMapOvr>
    <a:masterClrMapping/>
  </p:clrMapOvr>
  <p:transition spd="slow" advTm="26000">
    <p:sndAc>
      <p:stSnd loop="1">
        <p:snd r:embed="rId2" name="las bodas de luis alonso -luis cob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75712 0.003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" y="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/>
      <p:bldP spid="10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8914" name="Picture 2" descr="http://www.renders-graphiques.fr/image/upload/normal/scrollrenderp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88" y="-428652"/>
            <a:ext cx="10945612" cy="75724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714356"/>
            <a:ext cx="7572427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ysClr val="windowText" lastClr="000000"/>
                </a:solidFill>
                <a:latin typeface="Old English Text MT" pitchFamily="66" charset="0"/>
                <a:cs typeface="Arial" pitchFamily="34" charset="0"/>
              </a:rPr>
              <a:t>El Castillo de </a:t>
            </a:r>
            <a:r>
              <a:rPr lang="es-ES" sz="3600" b="1" dirty="0" err="1" smtClean="0">
                <a:solidFill>
                  <a:sysClr val="windowText" lastClr="000000"/>
                </a:solidFill>
                <a:latin typeface="Old English Text MT" pitchFamily="66" charset="0"/>
                <a:cs typeface="Arial" pitchFamily="34" charset="0"/>
              </a:rPr>
              <a:t>Colomares</a:t>
            </a:r>
            <a:r>
              <a:rPr lang="es-ES" sz="3600" b="1" dirty="0" smtClean="0">
                <a:solidFill>
                  <a:sysClr val="windowText" lastClr="000000"/>
                </a:solidFill>
                <a:latin typeface="Old English Text MT" pitchFamily="66" charset="0"/>
                <a:cs typeface="Arial" pitchFamily="34" charset="0"/>
              </a:rPr>
              <a:t> y sus jardines</a:t>
            </a:r>
            <a:endParaRPr lang="es-ES" sz="3600" dirty="0" smtClean="0">
              <a:solidFill>
                <a:sysClr val="windowText" lastClr="000000"/>
              </a:solidFill>
              <a:latin typeface="Old English Text MT" pitchFamily="66" charset="0"/>
              <a:cs typeface="Arial" pitchFamily="34" charset="0"/>
            </a:endParaRPr>
          </a:p>
          <a:p>
            <a:endParaRPr lang="es-ES" sz="1400" b="1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1400" b="1" dirty="0" err="1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Ell</a:t>
            </a:r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 Castillo de </a:t>
            </a:r>
            <a:r>
              <a:rPr lang="es-ES" sz="1400" b="1" dirty="0" err="1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Colomares</a:t>
            </a:r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 es un monumento situado en  Benalmádena  provincia de Málaga , España . Esta construcción fue erigida entre los años 1987 y 1994   por el doctor Esteban Martín para homenajear a Cristóbal  Colón y el Descubrimiento de América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El edificio es obra de Esteban Martín y Martín y mezcla influencias de diferentes estilos arquitectónicos como el bizantino, románico, gótico y mudéjar  que marcaron culturalmente España. Los materiales utilizados son ladrillo .hormigón , piedra    natural y madera entre otros; además de las vidrieras de su interior.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El monumento presenta diversos elementos de la simbología de los Reyes Católicos  , de las tres culturas presentes en la España medieval ( cristianismo ,judaísmo e islamismo) y de otros elementos del viaje de Colón. Cabe destacar la presencia de una pagoda  china que simboliza la idea original de Colón de alcanzar las costas de Asia 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El edificio reivindica el posible origen mallorquín  de Cristóbal Colón y homenajea a las figuras de los Reyes  Católicos.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La planta del castillo, elemento principal del monumento, es de 1.500 metros   cuadrados , lo que lo convierte en el mayor monumento dedicado a Cristóbal Colón.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El interior del edificio alberga la capilla  más pequeña del mundo (de 1,96 metros cuadrados) dedicada a Santa Isabel de Hungría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También alberga un mausoleo vacío en espera de que algún </a:t>
            </a:r>
          </a:p>
          <a:p>
            <a:r>
              <a:rPr lang="es-ES" sz="1400" b="1" dirty="0" smtClean="0">
                <a:solidFill>
                  <a:sysClr val="windowText" lastClr="000000"/>
                </a:solidFill>
                <a:latin typeface="Berlin Sans FB Demi" pitchFamily="34" charset="0"/>
                <a:cs typeface="Arial" pitchFamily="34" charset="0"/>
              </a:rPr>
              <a:t>día puedan descansar allí los restos de Colón.</a:t>
            </a:r>
          </a:p>
          <a:p>
            <a:endParaRPr lang="es-ES" sz="14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  <a:cs typeface="Arial" pitchFamily="34" charset="0"/>
            </a:endParaRPr>
          </a:p>
          <a:p>
            <a:endParaRPr lang="es-ES" sz="14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  <a:cs typeface="Arial" pitchFamily="34" charset="0"/>
            </a:endParaRPr>
          </a:p>
          <a:p>
            <a:endParaRPr lang="es-ES" sz="14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29454" y="6215082"/>
            <a:ext cx="82907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PPS.PAC-JAZ</a:t>
            </a:r>
            <a:endParaRPr lang="es-ES" sz="1000" dirty="0">
              <a:solidFill>
                <a:schemeClr val="bg1"/>
              </a:solidFill>
            </a:endParaRPr>
          </a:p>
        </p:txBody>
      </p:sp>
      <p:sp>
        <p:nvSpPr>
          <p:cNvPr id="11" name="10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7 Marcador de contenido" descr="signature_1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5715016"/>
            <a:ext cx="4281488" cy="857256"/>
          </a:xfrm>
          <a:prstGeom prst="rect">
            <a:avLst/>
          </a:prstGeom>
        </p:spPr>
      </p:pic>
    </p:spTree>
  </p:cSld>
  <p:clrMapOvr>
    <a:masterClrMapping/>
  </p:clrMapOvr>
  <p:transition spd="slow" advTm="50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1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48577"/>
            <a:ext cx="9144000" cy="6809423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572396" y="5929330"/>
            <a:ext cx="829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sz="1000" dirty="0"/>
          </a:p>
        </p:txBody>
      </p:sp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43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almadena-colomares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1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2px-Castillo_de_Colomares.png benalmad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8px-Castillo_Monumento_Colomares.jpg benalmad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0904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552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561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352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353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353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353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84929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9667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Monumento Colomare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Monumento Colomares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_Colomares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_de_colomares3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_de_Colomares.jpg-benalmad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_Monumento_Coloma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8" y="0"/>
            <a:ext cx="908344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ver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mares_87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180_fhd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213" y="0"/>
            <a:ext cx="54515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mingo_9_de_noviembre_2008_082cop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202_fhd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515" y="0"/>
            <a:ext cx="5464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44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019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18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3578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1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1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_284_1500_x_2000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4292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220289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mares-32-f_filter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884757" y="6000768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9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STILLO DE COLOMARES-MALAGA ESPAÑ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CASTILLO DE COLOMARES-MALAGA ESPAÑA</Template>
  <TotalTime>0</TotalTime>
  <Words>59</Words>
  <Application>Microsoft Office PowerPoint</Application>
  <PresentationFormat>Presentación en pantalla (4:3)</PresentationFormat>
  <Paragraphs>31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CASTILLO DE COLOMARES-MALAGA ESPAÑA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2012-10-01T18:10:18Z</dcterms:created>
  <dcterms:modified xsi:type="dcterms:W3CDTF">2012-10-01T18:38:59Z</dcterms:modified>
</cp:coreProperties>
</file>