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74"/>
  </p:notesMasterIdLst>
  <p:sldIdLst>
    <p:sldId id="261" r:id="rId3"/>
    <p:sldId id="310" r:id="rId4"/>
    <p:sldId id="336" r:id="rId5"/>
    <p:sldId id="319" r:id="rId6"/>
    <p:sldId id="267" r:id="rId7"/>
    <p:sldId id="279" r:id="rId8"/>
    <p:sldId id="339" r:id="rId9"/>
    <p:sldId id="311" r:id="rId10"/>
    <p:sldId id="334" r:id="rId11"/>
    <p:sldId id="333" r:id="rId12"/>
    <p:sldId id="337" r:id="rId13"/>
    <p:sldId id="332" r:id="rId14"/>
    <p:sldId id="331" r:id="rId15"/>
    <p:sldId id="330" r:id="rId16"/>
    <p:sldId id="338" r:id="rId17"/>
    <p:sldId id="329" r:id="rId18"/>
    <p:sldId id="327" r:id="rId19"/>
    <p:sldId id="335" r:id="rId20"/>
    <p:sldId id="340" r:id="rId21"/>
    <p:sldId id="326" r:id="rId22"/>
    <p:sldId id="324" r:id="rId23"/>
    <p:sldId id="323" r:id="rId24"/>
    <p:sldId id="321" r:id="rId25"/>
    <p:sldId id="320" r:id="rId26"/>
    <p:sldId id="317" r:id="rId27"/>
    <p:sldId id="318" r:id="rId28"/>
    <p:sldId id="316" r:id="rId29"/>
    <p:sldId id="315" r:id="rId30"/>
    <p:sldId id="314" r:id="rId31"/>
    <p:sldId id="313" r:id="rId32"/>
    <p:sldId id="312" r:id="rId33"/>
    <p:sldId id="293" r:id="rId34"/>
    <p:sldId id="301" r:id="rId35"/>
    <p:sldId id="256" r:id="rId36"/>
    <p:sldId id="309" r:id="rId37"/>
    <p:sldId id="308" r:id="rId38"/>
    <p:sldId id="307" r:id="rId39"/>
    <p:sldId id="306" r:id="rId40"/>
    <p:sldId id="305" r:id="rId41"/>
    <p:sldId id="304" r:id="rId42"/>
    <p:sldId id="303" r:id="rId43"/>
    <p:sldId id="302" r:id="rId44"/>
    <p:sldId id="300" r:id="rId45"/>
    <p:sldId id="299" r:id="rId46"/>
    <p:sldId id="298" r:id="rId47"/>
    <p:sldId id="297" r:id="rId48"/>
    <p:sldId id="296" r:id="rId49"/>
    <p:sldId id="288" r:id="rId50"/>
    <p:sldId id="295" r:id="rId51"/>
    <p:sldId id="294" r:id="rId52"/>
    <p:sldId id="292" r:id="rId53"/>
    <p:sldId id="291" r:id="rId54"/>
    <p:sldId id="285" r:id="rId55"/>
    <p:sldId id="287" r:id="rId56"/>
    <p:sldId id="286" r:id="rId57"/>
    <p:sldId id="284" r:id="rId58"/>
    <p:sldId id="282" r:id="rId59"/>
    <p:sldId id="281" r:id="rId60"/>
    <p:sldId id="276" r:id="rId61"/>
    <p:sldId id="280" r:id="rId62"/>
    <p:sldId id="277" r:id="rId63"/>
    <p:sldId id="278" r:id="rId64"/>
    <p:sldId id="274" r:id="rId65"/>
    <p:sldId id="273" r:id="rId66"/>
    <p:sldId id="271" r:id="rId67"/>
    <p:sldId id="270" r:id="rId68"/>
    <p:sldId id="265" r:id="rId69"/>
    <p:sldId id="263" r:id="rId70"/>
    <p:sldId id="258" r:id="rId71"/>
    <p:sldId id="264" r:id="rId72"/>
    <p:sldId id="341" r:id="rId73"/>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yWg9vvwNYIQG9NnjTmEnFQ" hashData="V+XaMldM4cIEljo7KzxWV18rZIk"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60000"/>
    <a:srgbClr val="0000FF"/>
    <a:srgbClr val="000099"/>
    <a:srgbClr val="6C0000"/>
    <a:srgbClr val="004200"/>
    <a:srgbClr val="6B512F"/>
    <a:srgbClr val="B00058"/>
    <a:srgbClr val="660066"/>
    <a:srgbClr val="B6A6C8"/>
    <a:srgbClr val="A17A47"/>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p:scale>
          <a:sx n="40" d="100"/>
          <a:sy n="40" d="100"/>
        </p:scale>
        <p:origin x="-876" y="-64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viewProps" Target="viewProps.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858EC4E-0D4C-4474-8C0F-A069BC51A0A3}" type="datetimeFigureOut">
              <a:rPr lang="es-ES" smtClean="0"/>
              <a:pPr/>
              <a:t>15/08/2014</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98C54CA-AA52-40E9-8D5E-D0973E8CBB29}"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A98C54CA-AA52-40E9-8D5E-D0973E8CBB29}" type="slidenum">
              <a:rPr lang="es-ES" smtClean="0"/>
              <a:pPr/>
              <a:t>1</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082154CA-80F3-4670-85BC-20D71FB4D0CF}" type="datetimeFigureOut">
              <a:rPr lang="es-ES" smtClean="0"/>
              <a:pPr/>
              <a:t>15/08/2014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14ED3EA-2991-4E04-BFDC-A8FA72E7FD30}" type="slidenum">
              <a:rPr lang="es-ES" smtClean="0"/>
              <a:pPr/>
              <a:t>‹Nº›</a:t>
            </a:fld>
            <a:endParaRPr lang="es-ES"/>
          </a:p>
        </p:txBody>
      </p:sp>
    </p:spTree>
  </p:cSld>
  <p:clrMapOvr>
    <a:masterClrMapping/>
  </p:clrMapOvr>
  <p:transition spd="slow" advTm="12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82154CA-80F3-4670-85BC-20D71FB4D0CF}" type="datetimeFigureOut">
              <a:rPr lang="es-ES" smtClean="0"/>
              <a:pPr/>
              <a:t>15/08/2014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14ED3EA-2991-4E04-BFDC-A8FA72E7FD30}" type="slidenum">
              <a:rPr lang="es-ES" smtClean="0"/>
              <a:pPr/>
              <a:t>‹Nº›</a:t>
            </a:fld>
            <a:endParaRPr lang="es-ES"/>
          </a:p>
        </p:txBody>
      </p:sp>
    </p:spTree>
  </p:cSld>
  <p:clrMapOvr>
    <a:masterClrMapping/>
  </p:clrMapOvr>
  <p:transition spd="slow" advTm="12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082154CA-80F3-4670-85BC-20D71FB4D0CF}" type="datetimeFigureOut">
              <a:rPr lang="es-ES" smtClean="0"/>
              <a:pPr/>
              <a:t>15/08/2014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14ED3EA-2991-4E04-BFDC-A8FA72E7FD30}" type="slidenum">
              <a:rPr lang="es-ES" smtClean="0"/>
              <a:pPr/>
              <a:t>‹Nº›</a:t>
            </a:fld>
            <a:endParaRPr lang="es-ES"/>
          </a:p>
        </p:txBody>
      </p:sp>
    </p:spTree>
  </p:cSld>
  <p:clrMapOvr>
    <a:masterClrMapping/>
  </p:clrMapOvr>
  <p:transition spd="slow" advTm="12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082154CA-80F3-4670-85BC-20D71FB4D0CF}" type="datetimeFigureOut">
              <a:rPr lang="es-ES" smtClean="0"/>
              <a:pPr/>
              <a:t>15/08/2014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14ED3EA-2991-4E04-BFDC-A8FA72E7FD30}" type="slidenum">
              <a:rPr lang="es-ES" smtClean="0"/>
              <a:pPr/>
              <a:t>‹Nº›</a:t>
            </a:fld>
            <a:endParaRPr lang="es-ES"/>
          </a:p>
        </p:txBody>
      </p:sp>
    </p:spTree>
  </p:cSld>
  <p:clrMapOvr>
    <a:masterClrMapping/>
  </p:clrMapOvr>
  <p:transition spd="slow" advTm="12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082154CA-80F3-4670-85BC-20D71FB4D0CF}" type="datetimeFigureOut">
              <a:rPr lang="es-ES" smtClean="0"/>
              <a:pPr/>
              <a:t>15/08/2014</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214ED3EA-2991-4E04-BFDC-A8FA72E7FD30}" type="slidenum">
              <a:rPr lang="es-ES" smtClean="0"/>
              <a:pPr/>
              <a:t>‹Nº›</a:t>
            </a:fld>
            <a:endParaRPr lang="es-ES"/>
          </a:p>
        </p:txBody>
      </p:sp>
    </p:spTree>
  </p:cSld>
  <p:clrMapOvr>
    <a:masterClrMapping/>
  </p:clrMapOvr>
  <p:transition spd="slow" advTm="12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082154CA-80F3-4670-85BC-20D71FB4D0CF}" type="datetimeFigureOut">
              <a:rPr lang="es-ES" smtClean="0"/>
              <a:pPr/>
              <a:t>15/08/2014</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214ED3EA-2991-4E04-BFDC-A8FA72E7FD30}" type="slidenum">
              <a:rPr lang="es-ES" smtClean="0"/>
              <a:pPr/>
              <a:t>‹Nº›</a:t>
            </a:fld>
            <a:endParaRPr lang="es-ES"/>
          </a:p>
        </p:txBody>
      </p:sp>
    </p:spTree>
  </p:cSld>
  <p:clrMapOvr>
    <a:masterClrMapping/>
  </p:clrMapOvr>
  <p:transition spd="slow" advTm="12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082154CA-80F3-4670-85BC-20D71FB4D0CF}" type="datetimeFigureOut">
              <a:rPr lang="es-ES" smtClean="0"/>
              <a:pPr/>
              <a:t>15/08/2014</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214ED3EA-2991-4E04-BFDC-A8FA72E7FD30}" type="slidenum">
              <a:rPr lang="es-ES" smtClean="0"/>
              <a:pPr/>
              <a:t>‹Nº›</a:t>
            </a:fld>
            <a:endParaRPr lang="es-ES"/>
          </a:p>
        </p:txBody>
      </p:sp>
    </p:spTree>
  </p:cSld>
  <p:clrMapOvr>
    <a:masterClrMapping/>
  </p:clrMapOvr>
  <p:transition spd="slow" advTm="12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82154CA-80F3-4670-85BC-20D71FB4D0CF}" type="datetimeFigureOut">
              <a:rPr lang="es-ES" smtClean="0"/>
              <a:pPr/>
              <a:t>15/08/2014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14ED3EA-2991-4E04-BFDC-A8FA72E7FD30}" type="slidenum">
              <a:rPr lang="es-ES" smtClean="0"/>
              <a:pPr/>
              <a:t>‹Nº›</a:t>
            </a:fld>
            <a:endParaRPr lang="es-ES"/>
          </a:p>
        </p:txBody>
      </p:sp>
    </p:spTree>
  </p:cSld>
  <p:clrMapOvr>
    <a:masterClrMapping/>
  </p:clrMapOvr>
  <p:transition spd="slow" advTm="12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82154CA-80F3-4670-85BC-20D71FB4D0CF}" type="datetimeFigureOut">
              <a:rPr lang="es-ES" smtClean="0"/>
              <a:pPr/>
              <a:t>15/08/2014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14ED3EA-2991-4E04-BFDC-A8FA72E7FD30}" type="slidenum">
              <a:rPr lang="es-ES" smtClean="0"/>
              <a:pPr/>
              <a:t>‹Nº›</a:t>
            </a:fld>
            <a:endParaRPr lang="es-ES"/>
          </a:p>
        </p:txBody>
      </p:sp>
    </p:spTree>
  </p:cSld>
  <p:clrMapOvr>
    <a:masterClrMapping/>
  </p:clrMapOvr>
  <p:transition spd="slow" advTm="12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82154CA-80F3-4670-85BC-20D71FB4D0CF}" type="datetimeFigureOut">
              <a:rPr lang="es-ES" smtClean="0"/>
              <a:pPr/>
              <a:t>15/08/2014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14ED3EA-2991-4E04-BFDC-A8FA72E7FD30}" type="slidenum">
              <a:rPr lang="es-ES" smtClean="0"/>
              <a:pPr/>
              <a:t>‹Nº›</a:t>
            </a:fld>
            <a:endParaRPr lang="es-ES"/>
          </a:p>
        </p:txBody>
      </p:sp>
    </p:spTree>
  </p:cSld>
  <p:clrMapOvr>
    <a:masterClrMapping/>
  </p:clrMapOvr>
  <p:transition spd="slow" advTm="12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82154CA-80F3-4670-85BC-20D71FB4D0CF}" type="datetimeFigureOut">
              <a:rPr lang="es-ES" smtClean="0"/>
              <a:pPr/>
              <a:t>15/08/2014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14ED3EA-2991-4E04-BFDC-A8FA72E7FD30}" type="slidenum">
              <a:rPr lang="es-ES" smtClean="0"/>
              <a:pPr/>
              <a:t>‹Nº›</a:t>
            </a:fld>
            <a:endParaRPr lang="es-ES"/>
          </a:p>
        </p:txBody>
      </p:sp>
    </p:spTree>
  </p:cSld>
  <p:clrMapOvr>
    <a:masterClrMapping/>
  </p:clrMapOvr>
  <p:transition spd="slow" advTm="12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F4877607-C579-469F-ABBC-B07B3612E9B3}"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82154CA-80F3-4670-85BC-20D71FB4D0CF}" type="datetimeFigureOut">
              <a:rPr lang="es-ES" smtClean="0"/>
              <a:pPr/>
              <a:t>15/08/2014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14ED3EA-2991-4E04-BFDC-A8FA72E7FD30}"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2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6C3FA9C6-EE75-445D-B7E1-E2F9D247E7D8}"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audio" Target="../media/audio1.wav"/><Relationship Id="rId7"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2.png"/><Relationship Id="rId10" Type="http://schemas.openxmlformats.org/officeDocument/2006/relationships/image" Target="../media/image7.png"/><Relationship Id="rId4" Type="http://schemas.openxmlformats.org/officeDocument/2006/relationships/image" Target="../media/image1.jpeg"/><Relationship Id="rId9" Type="http://schemas.openxmlformats.org/officeDocument/2006/relationships/image" Target="../media/image6.png"/></Relationships>
</file>

<file path=ppt/slides/_rels/slide2.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image" Target="../media/image73.jpeg"/><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75.png"/><Relationship Id="rId7" Type="http://schemas.openxmlformats.org/officeDocument/2006/relationships/image" Target="../media/image77.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78.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76.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a:solidFill>
            <a:schemeClr val="bg1"/>
          </a:solidFill>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6">
              <a:lumMod val="50000"/>
            </a:schemeClr>
          </a:solidFill>
        </p:spPr>
        <p:txBody>
          <a:bodyPr/>
          <a:lstStyle/>
          <a:p>
            <a:endParaRPr lang="es-ES" dirty="0"/>
          </a:p>
        </p:txBody>
      </p:sp>
      <p:pic>
        <p:nvPicPr>
          <p:cNvPr id="40" name="39 Imagen" descr="RidingHoodHouse.jpg"/>
          <p:cNvPicPr>
            <a:picLocks noChangeAspect="1"/>
          </p:cNvPicPr>
          <p:nvPr/>
        </p:nvPicPr>
        <p:blipFill>
          <a:blip r:embed="rId4"/>
          <a:stretch>
            <a:fillRect/>
          </a:stretch>
        </p:blipFill>
        <p:spPr>
          <a:xfrm flipH="1">
            <a:off x="0" y="0"/>
            <a:ext cx="9144000" cy="6858000"/>
          </a:xfrm>
          <a:prstGeom prst="rect">
            <a:avLst/>
          </a:prstGeom>
          <a:blipFill dpi="0" rotWithShape="1">
            <a:blip r:embed="rId5"/>
            <a:srcRect/>
            <a:tile tx="0" ty="0" sx="100000" sy="100000" flip="none" algn="tl"/>
          </a:blipFill>
        </p:spPr>
      </p:pic>
      <p:pic>
        <p:nvPicPr>
          <p:cNvPr id="41" name="40 Imagen" descr="RidingHoodHouse.jpg"/>
          <p:cNvPicPr>
            <a:picLocks noChangeAspect="1"/>
          </p:cNvPicPr>
          <p:nvPr/>
        </p:nvPicPr>
        <p:blipFill>
          <a:blip r:embed="rId4"/>
          <a:stretch>
            <a:fillRect/>
          </a:stretch>
        </p:blipFill>
        <p:spPr>
          <a:xfrm>
            <a:off x="0" y="0"/>
            <a:ext cx="9144000" cy="6858000"/>
          </a:xfrm>
          <a:prstGeom prst="rect">
            <a:avLst/>
          </a:prstGeom>
          <a:blipFill dpi="0" rotWithShape="1">
            <a:blip r:embed="rId5"/>
            <a:srcRect/>
            <a:tile tx="0" ty="0" sx="100000" sy="100000" flip="none" algn="tl"/>
          </a:blipFill>
        </p:spPr>
      </p:pic>
      <p:pic>
        <p:nvPicPr>
          <p:cNvPr id="43" name="Picture 14" descr="Rendered Image"/>
          <p:cNvPicPr>
            <a:picLocks noChangeAspect="1" noChangeArrowheads="1"/>
          </p:cNvPicPr>
          <p:nvPr/>
        </p:nvPicPr>
        <p:blipFill>
          <a:blip r:embed="rId6">
            <a:lum contrast="40000"/>
          </a:blip>
          <a:srcRect/>
          <a:stretch>
            <a:fillRect/>
          </a:stretch>
        </p:blipFill>
        <p:spPr bwMode="auto">
          <a:xfrm>
            <a:off x="1071538" y="357166"/>
            <a:ext cx="2124075" cy="619126"/>
          </a:xfrm>
          <a:prstGeom prst="rect">
            <a:avLst/>
          </a:prstGeom>
          <a:noFill/>
        </p:spPr>
      </p:pic>
      <p:pic>
        <p:nvPicPr>
          <p:cNvPr id="44" name="Picture 16" descr="Rendered Image"/>
          <p:cNvPicPr>
            <a:picLocks noChangeAspect="1" noChangeArrowheads="1"/>
          </p:cNvPicPr>
          <p:nvPr/>
        </p:nvPicPr>
        <p:blipFill>
          <a:blip r:embed="rId7">
            <a:lum contrast="40000"/>
          </a:blip>
          <a:srcRect/>
          <a:stretch>
            <a:fillRect/>
          </a:stretch>
        </p:blipFill>
        <p:spPr bwMode="auto">
          <a:xfrm>
            <a:off x="3643306" y="357166"/>
            <a:ext cx="3209925" cy="619126"/>
          </a:xfrm>
          <a:prstGeom prst="rect">
            <a:avLst/>
          </a:prstGeom>
          <a:noFill/>
        </p:spPr>
      </p:pic>
      <p:pic>
        <p:nvPicPr>
          <p:cNvPr id="45" name="Picture 18" descr="Rendered Image"/>
          <p:cNvPicPr>
            <a:picLocks noChangeAspect="1" noChangeArrowheads="1"/>
          </p:cNvPicPr>
          <p:nvPr/>
        </p:nvPicPr>
        <p:blipFill>
          <a:blip r:embed="rId8">
            <a:lum contrast="40000"/>
          </a:blip>
          <a:srcRect/>
          <a:stretch>
            <a:fillRect/>
          </a:stretch>
        </p:blipFill>
        <p:spPr bwMode="auto">
          <a:xfrm>
            <a:off x="7215206" y="428604"/>
            <a:ext cx="828675" cy="552451"/>
          </a:xfrm>
          <a:prstGeom prst="rect">
            <a:avLst/>
          </a:prstGeom>
          <a:noFill/>
        </p:spPr>
      </p:pic>
      <p:pic>
        <p:nvPicPr>
          <p:cNvPr id="46" name="Picture 20" descr="Rendered Image"/>
          <p:cNvPicPr>
            <a:picLocks noChangeAspect="1" noChangeArrowheads="1"/>
          </p:cNvPicPr>
          <p:nvPr/>
        </p:nvPicPr>
        <p:blipFill>
          <a:blip r:embed="rId9">
            <a:lum contrast="40000"/>
          </a:blip>
          <a:srcRect/>
          <a:stretch>
            <a:fillRect/>
          </a:stretch>
        </p:blipFill>
        <p:spPr bwMode="auto">
          <a:xfrm>
            <a:off x="1500166" y="1214422"/>
            <a:ext cx="2762250" cy="619126"/>
          </a:xfrm>
          <a:prstGeom prst="rect">
            <a:avLst/>
          </a:prstGeom>
          <a:noFill/>
        </p:spPr>
      </p:pic>
      <p:pic>
        <p:nvPicPr>
          <p:cNvPr id="47" name="Picture 22" descr="Rendered Image"/>
          <p:cNvPicPr>
            <a:picLocks noChangeAspect="1" noChangeArrowheads="1"/>
          </p:cNvPicPr>
          <p:nvPr/>
        </p:nvPicPr>
        <p:blipFill>
          <a:blip r:embed="rId10">
            <a:lum contrast="40000"/>
          </a:blip>
          <a:srcRect/>
          <a:stretch>
            <a:fillRect/>
          </a:stretch>
        </p:blipFill>
        <p:spPr bwMode="auto">
          <a:xfrm>
            <a:off x="4500562" y="1214422"/>
            <a:ext cx="3314700" cy="619126"/>
          </a:xfrm>
          <a:prstGeom prst="rect">
            <a:avLst/>
          </a:prstGeom>
          <a:noFill/>
        </p:spPr>
      </p:pic>
      <p:sp>
        <p:nvSpPr>
          <p:cNvPr id="48" name="47 CuadroTexto"/>
          <p:cNvSpPr txBox="1"/>
          <p:nvPr/>
        </p:nvSpPr>
        <p:spPr>
          <a:xfrm>
            <a:off x="0" y="6286520"/>
            <a:ext cx="2084225" cy="276999"/>
          </a:xfrm>
          <a:prstGeom prst="rect">
            <a:avLst/>
          </a:prstGeom>
          <a:noFill/>
        </p:spPr>
        <p:txBody>
          <a:bodyPr wrap="none" rtlCol="0">
            <a:spAutoFit/>
          </a:bodyPr>
          <a:lstStyle/>
          <a:p>
            <a:r>
              <a:rPr lang="es-ES_tradnl" sz="1200" b="1" dirty="0" smtClean="0">
                <a:solidFill>
                  <a:srgbClr val="FFC000"/>
                </a:solidFill>
                <a:effectLst>
                  <a:outerShdw blurRad="38100" dist="38100" dir="2700000" algn="tl">
                    <a:srgbClr val="000000">
                      <a:alpha val="43137"/>
                    </a:srgbClr>
                  </a:outerShdw>
                </a:effectLst>
                <a:latin typeface="Script MT Bold" pitchFamily="66" charset="0"/>
              </a:rPr>
              <a:t>Esta es una creación de Raquel</a:t>
            </a:r>
            <a:endParaRPr lang="es-ES" sz="1200" b="1" dirty="0">
              <a:solidFill>
                <a:srgbClr val="FFC000"/>
              </a:solidFill>
              <a:effectLst>
                <a:outerShdw blurRad="38100" dist="38100" dir="2700000" algn="tl">
                  <a:srgbClr val="000000">
                    <a:alpha val="43137"/>
                  </a:srgbClr>
                </a:outerShdw>
              </a:effectLst>
              <a:latin typeface="Script MT Bold" pitchFamily="66" charset="0"/>
            </a:endParaRPr>
          </a:p>
        </p:txBody>
      </p:sp>
      <p:pic>
        <p:nvPicPr>
          <p:cNvPr id="49" name="48 Imagen" descr="RidingHoodHouse.jpg"/>
          <p:cNvPicPr>
            <a:picLocks noChangeAspect="1"/>
          </p:cNvPicPr>
          <p:nvPr/>
        </p:nvPicPr>
        <p:blipFill>
          <a:blip r:embed="rId4"/>
          <a:stretch>
            <a:fillRect/>
          </a:stretch>
        </p:blipFill>
        <p:spPr>
          <a:xfrm>
            <a:off x="0" y="0"/>
            <a:ext cx="9144000" cy="6858000"/>
          </a:xfrm>
          <a:prstGeom prst="rect">
            <a:avLst/>
          </a:prstGeom>
          <a:blipFill dpi="0" rotWithShape="1">
            <a:blip r:embed="rId5"/>
            <a:srcRect/>
            <a:tile tx="0" ty="0" sx="100000" sy="100000" flip="none" algn="tl"/>
          </a:blipFill>
        </p:spPr>
      </p:pic>
    </p:spTree>
  </p:cSld>
  <p:clrMapOvr>
    <a:masterClrMapping/>
  </p:clrMapOvr>
  <p:transition spd="slow" advTm="22000">
    <p:sndAc>
      <p:stSnd loop="1">
        <p:snd r:embed="rId3" name="Dem Land Tirol die Treue.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49"/>
                                        </p:tgtEl>
                                        <p:attrNameLst>
                                          <p:attrName>style.opacity</p:attrName>
                                        </p:attrNameLst>
                                      </p:cBhvr>
                                      <p:to>
                                        <p:strVal val="0"/>
                                      </p:to>
                                    </p:set>
                                    <p:animEffect filter="image" prLst="opacity: 0">
                                      <p:cBhvr rctx="IE">
                                        <p:cTn id="7" dur="indefinite"/>
                                        <p:tgtEl>
                                          <p:spTgt spid="49"/>
                                        </p:tgtEl>
                                      </p:cBhvr>
                                    </p:animEffect>
                                  </p:childTnLst>
                                </p:cTn>
                              </p:par>
                              <p:par>
                                <p:cTn id="8" presetID="17" presetClass="exit" presetSubtype="2" fill="hold" nodeType="withEffect">
                                  <p:stCondLst>
                                    <p:cond delay="1000"/>
                                  </p:stCondLst>
                                  <p:childTnLst>
                                    <p:anim calcmode="lin" valueType="num">
                                      <p:cBhvr>
                                        <p:cTn id="9" dur="5000"/>
                                        <p:tgtEl>
                                          <p:spTgt spid="41"/>
                                        </p:tgtEl>
                                        <p:attrNameLst>
                                          <p:attrName>ppt_x</p:attrName>
                                        </p:attrNameLst>
                                      </p:cBhvr>
                                      <p:tavLst>
                                        <p:tav tm="0">
                                          <p:val>
                                            <p:strVal val="ppt_x"/>
                                          </p:val>
                                        </p:tav>
                                        <p:tav tm="100000">
                                          <p:val>
                                            <p:strVal val="ppt_x+ppt_w/2"/>
                                          </p:val>
                                        </p:tav>
                                      </p:tavLst>
                                    </p:anim>
                                    <p:anim calcmode="lin" valueType="num">
                                      <p:cBhvr>
                                        <p:cTn id="10" dur="5000"/>
                                        <p:tgtEl>
                                          <p:spTgt spid="41"/>
                                        </p:tgtEl>
                                        <p:attrNameLst>
                                          <p:attrName>ppt_y</p:attrName>
                                        </p:attrNameLst>
                                      </p:cBhvr>
                                      <p:tavLst>
                                        <p:tav tm="0">
                                          <p:val>
                                            <p:strVal val="ppt_y"/>
                                          </p:val>
                                        </p:tav>
                                        <p:tav tm="100000">
                                          <p:val>
                                            <p:strVal val="ppt_y"/>
                                          </p:val>
                                        </p:tav>
                                      </p:tavLst>
                                    </p:anim>
                                    <p:anim calcmode="lin" valueType="num">
                                      <p:cBhvr>
                                        <p:cTn id="11" dur="5000"/>
                                        <p:tgtEl>
                                          <p:spTgt spid="41"/>
                                        </p:tgtEl>
                                        <p:attrNameLst>
                                          <p:attrName>ppt_w</p:attrName>
                                        </p:attrNameLst>
                                      </p:cBhvr>
                                      <p:tavLst>
                                        <p:tav tm="0">
                                          <p:val>
                                            <p:strVal val="ppt_w"/>
                                          </p:val>
                                        </p:tav>
                                        <p:tav tm="100000">
                                          <p:val>
                                            <p:fltVal val="0"/>
                                          </p:val>
                                        </p:tav>
                                      </p:tavLst>
                                    </p:anim>
                                    <p:anim calcmode="lin" valueType="num">
                                      <p:cBhvr>
                                        <p:cTn id="12" dur="5000"/>
                                        <p:tgtEl>
                                          <p:spTgt spid="41"/>
                                        </p:tgtEl>
                                        <p:attrNameLst>
                                          <p:attrName>ppt_h</p:attrName>
                                        </p:attrNameLst>
                                      </p:cBhvr>
                                      <p:tavLst>
                                        <p:tav tm="0">
                                          <p:val>
                                            <p:strVal val="ppt_h"/>
                                          </p:val>
                                        </p:tav>
                                        <p:tav tm="100000">
                                          <p:val>
                                            <p:strVal val="ppt_h"/>
                                          </p:val>
                                        </p:tav>
                                      </p:tavLst>
                                    </p:anim>
                                    <p:set>
                                      <p:cBhvr>
                                        <p:cTn id="13" dur="1" fill="hold">
                                          <p:stCondLst>
                                            <p:cond delay="4999"/>
                                          </p:stCondLst>
                                        </p:cTn>
                                        <p:tgtEl>
                                          <p:spTgt spid="41"/>
                                        </p:tgtEl>
                                        <p:attrNameLst>
                                          <p:attrName>style.visibility</p:attrName>
                                        </p:attrNameLst>
                                      </p:cBhvr>
                                      <p:to>
                                        <p:strVal val="hidden"/>
                                      </p:to>
                                    </p:set>
                                  </p:childTnLst>
                                </p:cTn>
                              </p:par>
                              <p:par>
                                <p:cTn id="14" presetID="17" presetClass="entr" presetSubtype="8" fill="hold" nodeType="withEffect">
                                  <p:stCondLst>
                                    <p:cond delay="1000"/>
                                  </p:stCondLst>
                                  <p:childTnLst>
                                    <p:set>
                                      <p:cBhvr>
                                        <p:cTn id="15" dur="1" fill="hold">
                                          <p:stCondLst>
                                            <p:cond delay="0"/>
                                          </p:stCondLst>
                                        </p:cTn>
                                        <p:tgtEl>
                                          <p:spTgt spid="40"/>
                                        </p:tgtEl>
                                        <p:attrNameLst>
                                          <p:attrName>style.visibility</p:attrName>
                                        </p:attrNameLst>
                                      </p:cBhvr>
                                      <p:to>
                                        <p:strVal val="visible"/>
                                      </p:to>
                                    </p:set>
                                    <p:anim calcmode="lin" valueType="num">
                                      <p:cBhvr>
                                        <p:cTn id="16" dur="5000" fill="hold"/>
                                        <p:tgtEl>
                                          <p:spTgt spid="40"/>
                                        </p:tgtEl>
                                        <p:attrNameLst>
                                          <p:attrName>ppt_x</p:attrName>
                                        </p:attrNameLst>
                                      </p:cBhvr>
                                      <p:tavLst>
                                        <p:tav tm="0">
                                          <p:val>
                                            <p:strVal val="#ppt_x-#ppt_w/2"/>
                                          </p:val>
                                        </p:tav>
                                        <p:tav tm="100000">
                                          <p:val>
                                            <p:strVal val="#ppt_x"/>
                                          </p:val>
                                        </p:tav>
                                      </p:tavLst>
                                    </p:anim>
                                    <p:anim calcmode="lin" valueType="num">
                                      <p:cBhvr>
                                        <p:cTn id="17" dur="5000" fill="hold"/>
                                        <p:tgtEl>
                                          <p:spTgt spid="40"/>
                                        </p:tgtEl>
                                        <p:attrNameLst>
                                          <p:attrName>ppt_y</p:attrName>
                                        </p:attrNameLst>
                                      </p:cBhvr>
                                      <p:tavLst>
                                        <p:tav tm="0">
                                          <p:val>
                                            <p:strVal val="#ppt_y"/>
                                          </p:val>
                                        </p:tav>
                                        <p:tav tm="100000">
                                          <p:val>
                                            <p:strVal val="#ppt_y"/>
                                          </p:val>
                                        </p:tav>
                                      </p:tavLst>
                                    </p:anim>
                                    <p:anim calcmode="lin" valueType="num">
                                      <p:cBhvr>
                                        <p:cTn id="18" dur="5000" fill="hold"/>
                                        <p:tgtEl>
                                          <p:spTgt spid="40"/>
                                        </p:tgtEl>
                                        <p:attrNameLst>
                                          <p:attrName>ppt_w</p:attrName>
                                        </p:attrNameLst>
                                      </p:cBhvr>
                                      <p:tavLst>
                                        <p:tav tm="0">
                                          <p:val>
                                            <p:fltVal val="0"/>
                                          </p:val>
                                        </p:tav>
                                        <p:tav tm="100000">
                                          <p:val>
                                            <p:strVal val="#ppt_w"/>
                                          </p:val>
                                        </p:tav>
                                      </p:tavLst>
                                    </p:anim>
                                    <p:anim calcmode="lin" valueType="num">
                                      <p:cBhvr>
                                        <p:cTn id="19" dur="5000" fill="hold"/>
                                        <p:tgtEl>
                                          <p:spTgt spid="40"/>
                                        </p:tgtEl>
                                        <p:attrNameLst>
                                          <p:attrName>ppt_h</p:attrName>
                                        </p:attrNameLst>
                                      </p:cBhvr>
                                      <p:tavLst>
                                        <p:tav tm="0">
                                          <p:val>
                                            <p:strVal val="#ppt_h"/>
                                          </p:val>
                                        </p:tav>
                                        <p:tav tm="100000">
                                          <p:val>
                                            <p:strVal val="#ppt_h"/>
                                          </p:val>
                                        </p:tav>
                                      </p:tavLst>
                                    </p:anim>
                                  </p:childTnLst>
                                </p:cTn>
                              </p:par>
                            </p:childTnLst>
                          </p:cTn>
                        </p:par>
                        <p:par>
                          <p:cTn id="20" fill="hold">
                            <p:stCondLst>
                              <p:cond delay="6000"/>
                            </p:stCondLst>
                            <p:childTnLst>
                              <p:par>
                                <p:cTn id="21" presetID="17" presetClass="entr" presetSubtype="2" fill="hold" nodeType="afterEffect">
                                  <p:stCondLst>
                                    <p:cond delay="1000"/>
                                  </p:stCondLst>
                                  <p:childTnLst>
                                    <p:set>
                                      <p:cBhvr>
                                        <p:cTn id="22" dur="1" fill="hold">
                                          <p:stCondLst>
                                            <p:cond delay="0"/>
                                          </p:stCondLst>
                                        </p:cTn>
                                        <p:tgtEl>
                                          <p:spTgt spid="41"/>
                                        </p:tgtEl>
                                        <p:attrNameLst>
                                          <p:attrName>style.visibility</p:attrName>
                                        </p:attrNameLst>
                                      </p:cBhvr>
                                      <p:to>
                                        <p:strVal val="visible"/>
                                      </p:to>
                                    </p:set>
                                    <p:anim calcmode="lin" valueType="num">
                                      <p:cBhvr>
                                        <p:cTn id="23" dur="5000" fill="hold"/>
                                        <p:tgtEl>
                                          <p:spTgt spid="41"/>
                                        </p:tgtEl>
                                        <p:attrNameLst>
                                          <p:attrName>ppt_x</p:attrName>
                                        </p:attrNameLst>
                                      </p:cBhvr>
                                      <p:tavLst>
                                        <p:tav tm="0">
                                          <p:val>
                                            <p:strVal val="#ppt_x+#ppt_w/2"/>
                                          </p:val>
                                        </p:tav>
                                        <p:tav tm="100000">
                                          <p:val>
                                            <p:strVal val="#ppt_x"/>
                                          </p:val>
                                        </p:tav>
                                      </p:tavLst>
                                    </p:anim>
                                    <p:anim calcmode="lin" valueType="num">
                                      <p:cBhvr>
                                        <p:cTn id="24" dur="5000" fill="hold"/>
                                        <p:tgtEl>
                                          <p:spTgt spid="41"/>
                                        </p:tgtEl>
                                        <p:attrNameLst>
                                          <p:attrName>ppt_y</p:attrName>
                                        </p:attrNameLst>
                                      </p:cBhvr>
                                      <p:tavLst>
                                        <p:tav tm="0">
                                          <p:val>
                                            <p:strVal val="#ppt_y"/>
                                          </p:val>
                                        </p:tav>
                                        <p:tav tm="100000">
                                          <p:val>
                                            <p:strVal val="#ppt_y"/>
                                          </p:val>
                                        </p:tav>
                                      </p:tavLst>
                                    </p:anim>
                                    <p:anim calcmode="lin" valueType="num">
                                      <p:cBhvr>
                                        <p:cTn id="25" dur="5000" fill="hold"/>
                                        <p:tgtEl>
                                          <p:spTgt spid="41"/>
                                        </p:tgtEl>
                                        <p:attrNameLst>
                                          <p:attrName>ppt_w</p:attrName>
                                        </p:attrNameLst>
                                      </p:cBhvr>
                                      <p:tavLst>
                                        <p:tav tm="0">
                                          <p:val>
                                            <p:fltVal val="0"/>
                                          </p:val>
                                        </p:tav>
                                        <p:tav tm="100000">
                                          <p:val>
                                            <p:strVal val="#ppt_w"/>
                                          </p:val>
                                        </p:tav>
                                      </p:tavLst>
                                    </p:anim>
                                    <p:anim calcmode="lin" valueType="num">
                                      <p:cBhvr>
                                        <p:cTn id="26" dur="5000" fill="hold"/>
                                        <p:tgtEl>
                                          <p:spTgt spid="41"/>
                                        </p:tgtEl>
                                        <p:attrNameLst>
                                          <p:attrName>ppt_h</p:attrName>
                                        </p:attrNameLst>
                                      </p:cBhvr>
                                      <p:tavLst>
                                        <p:tav tm="0">
                                          <p:val>
                                            <p:strVal val="#ppt_h"/>
                                          </p:val>
                                        </p:tav>
                                        <p:tav tm="100000">
                                          <p:val>
                                            <p:strVal val="#ppt_h"/>
                                          </p:val>
                                        </p:tav>
                                      </p:tavLst>
                                    </p:anim>
                                  </p:childTnLst>
                                </p:cTn>
                              </p:par>
                              <p:par>
                                <p:cTn id="27" presetID="17" presetClass="exit" presetSubtype="8" fill="hold" nodeType="withEffect">
                                  <p:stCondLst>
                                    <p:cond delay="1000"/>
                                  </p:stCondLst>
                                  <p:childTnLst>
                                    <p:anim calcmode="lin" valueType="num">
                                      <p:cBhvr>
                                        <p:cTn id="28" dur="5000"/>
                                        <p:tgtEl>
                                          <p:spTgt spid="40"/>
                                        </p:tgtEl>
                                        <p:attrNameLst>
                                          <p:attrName>ppt_x</p:attrName>
                                        </p:attrNameLst>
                                      </p:cBhvr>
                                      <p:tavLst>
                                        <p:tav tm="0">
                                          <p:val>
                                            <p:strVal val="ppt_x"/>
                                          </p:val>
                                        </p:tav>
                                        <p:tav tm="100000">
                                          <p:val>
                                            <p:strVal val="ppt_x-ppt_w/2"/>
                                          </p:val>
                                        </p:tav>
                                      </p:tavLst>
                                    </p:anim>
                                    <p:anim calcmode="lin" valueType="num">
                                      <p:cBhvr>
                                        <p:cTn id="29" dur="5000"/>
                                        <p:tgtEl>
                                          <p:spTgt spid="40"/>
                                        </p:tgtEl>
                                        <p:attrNameLst>
                                          <p:attrName>ppt_y</p:attrName>
                                        </p:attrNameLst>
                                      </p:cBhvr>
                                      <p:tavLst>
                                        <p:tav tm="0">
                                          <p:val>
                                            <p:strVal val="ppt_y"/>
                                          </p:val>
                                        </p:tav>
                                        <p:tav tm="100000">
                                          <p:val>
                                            <p:strVal val="ppt_y"/>
                                          </p:val>
                                        </p:tav>
                                      </p:tavLst>
                                    </p:anim>
                                    <p:anim calcmode="lin" valueType="num">
                                      <p:cBhvr>
                                        <p:cTn id="30" dur="5000"/>
                                        <p:tgtEl>
                                          <p:spTgt spid="40"/>
                                        </p:tgtEl>
                                        <p:attrNameLst>
                                          <p:attrName>ppt_w</p:attrName>
                                        </p:attrNameLst>
                                      </p:cBhvr>
                                      <p:tavLst>
                                        <p:tav tm="0">
                                          <p:val>
                                            <p:strVal val="ppt_w"/>
                                          </p:val>
                                        </p:tav>
                                        <p:tav tm="100000">
                                          <p:val>
                                            <p:fltVal val="0"/>
                                          </p:val>
                                        </p:tav>
                                      </p:tavLst>
                                    </p:anim>
                                    <p:anim calcmode="lin" valueType="num">
                                      <p:cBhvr>
                                        <p:cTn id="31" dur="5000"/>
                                        <p:tgtEl>
                                          <p:spTgt spid="40"/>
                                        </p:tgtEl>
                                        <p:attrNameLst>
                                          <p:attrName>ppt_h</p:attrName>
                                        </p:attrNameLst>
                                      </p:cBhvr>
                                      <p:tavLst>
                                        <p:tav tm="0">
                                          <p:val>
                                            <p:strVal val="ppt_h"/>
                                          </p:val>
                                        </p:tav>
                                        <p:tav tm="100000">
                                          <p:val>
                                            <p:strVal val="ppt_h"/>
                                          </p:val>
                                        </p:tav>
                                      </p:tavLst>
                                    </p:anim>
                                    <p:set>
                                      <p:cBhvr>
                                        <p:cTn id="32" dur="1" fill="hold">
                                          <p:stCondLst>
                                            <p:cond delay="4999"/>
                                          </p:stCondLst>
                                        </p:cTn>
                                        <p:tgtEl>
                                          <p:spTgt spid="40"/>
                                        </p:tgtEl>
                                        <p:attrNameLst>
                                          <p:attrName>style.visibility</p:attrName>
                                        </p:attrNameLst>
                                      </p:cBhvr>
                                      <p:to>
                                        <p:strVal val="hidden"/>
                                      </p:to>
                                    </p:set>
                                  </p:childTnLst>
                                </p:cTn>
                              </p:par>
                              <p:par>
                                <p:cTn id="33" presetID="2" presetClass="entr" presetSubtype="8" fill="hold" nodeType="withEffect">
                                  <p:stCondLst>
                                    <p:cond delay="7000"/>
                                  </p:stCondLst>
                                  <p:iterate type="lt">
                                    <p:tmPct val="0"/>
                                  </p:iterate>
                                  <p:childTnLst>
                                    <p:set>
                                      <p:cBhvr>
                                        <p:cTn id="34" dur="1" fill="hold">
                                          <p:stCondLst>
                                            <p:cond delay="0"/>
                                          </p:stCondLst>
                                        </p:cTn>
                                        <p:tgtEl>
                                          <p:spTgt spid="43"/>
                                        </p:tgtEl>
                                        <p:attrNameLst>
                                          <p:attrName>style.visibility</p:attrName>
                                        </p:attrNameLst>
                                      </p:cBhvr>
                                      <p:to>
                                        <p:strVal val="visible"/>
                                      </p:to>
                                    </p:set>
                                    <p:anim calcmode="lin" valueType="num">
                                      <p:cBhvr additive="base">
                                        <p:cTn id="35" dur="3000" fill="hold"/>
                                        <p:tgtEl>
                                          <p:spTgt spid="43"/>
                                        </p:tgtEl>
                                        <p:attrNameLst>
                                          <p:attrName>ppt_x</p:attrName>
                                        </p:attrNameLst>
                                      </p:cBhvr>
                                      <p:tavLst>
                                        <p:tav tm="0">
                                          <p:val>
                                            <p:strVal val="0-#ppt_w/2"/>
                                          </p:val>
                                        </p:tav>
                                        <p:tav tm="100000">
                                          <p:val>
                                            <p:strVal val="#ppt_x"/>
                                          </p:val>
                                        </p:tav>
                                      </p:tavLst>
                                    </p:anim>
                                    <p:anim calcmode="lin" valueType="num">
                                      <p:cBhvr additive="base">
                                        <p:cTn id="36" dur="3000" fill="hold"/>
                                        <p:tgtEl>
                                          <p:spTgt spid="43"/>
                                        </p:tgtEl>
                                        <p:attrNameLst>
                                          <p:attrName>ppt_y</p:attrName>
                                        </p:attrNameLst>
                                      </p:cBhvr>
                                      <p:tavLst>
                                        <p:tav tm="0">
                                          <p:val>
                                            <p:strVal val="#ppt_y"/>
                                          </p:val>
                                        </p:tav>
                                        <p:tav tm="100000">
                                          <p:val>
                                            <p:strVal val="#ppt_y"/>
                                          </p:val>
                                        </p:tav>
                                      </p:tavLst>
                                    </p:anim>
                                  </p:childTnLst>
                                </p:cTn>
                              </p:par>
                              <p:par>
                                <p:cTn id="37" presetID="2" presetClass="entr" presetSubtype="8" fill="hold" nodeType="withEffect">
                                  <p:stCondLst>
                                    <p:cond delay="7000"/>
                                  </p:stCondLst>
                                  <p:iterate type="lt">
                                    <p:tmPct val="0"/>
                                  </p:iterate>
                                  <p:childTnLst>
                                    <p:set>
                                      <p:cBhvr>
                                        <p:cTn id="38" dur="1" fill="hold">
                                          <p:stCondLst>
                                            <p:cond delay="0"/>
                                          </p:stCondLst>
                                        </p:cTn>
                                        <p:tgtEl>
                                          <p:spTgt spid="44"/>
                                        </p:tgtEl>
                                        <p:attrNameLst>
                                          <p:attrName>style.visibility</p:attrName>
                                        </p:attrNameLst>
                                      </p:cBhvr>
                                      <p:to>
                                        <p:strVal val="visible"/>
                                      </p:to>
                                    </p:set>
                                    <p:anim calcmode="lin" valueType="num">
                                      <p:cBhvr additive="base">
                                        <p:cTn id="39" dur="3000" fill="hold"/>
                                        <p:tgtEl>
                                          <p:spTgt spid="44"/>
                                        </p:tgtEl>
                                        <p:attrNameLst>
                                          <p:attrName>ppt_x</p:attrName>
                                        </p:attrNameLst>
                                      </p:cBhvr>
                                      <p:tavLst>
                                        <p:tav tm="0">
                                          <p:val>
                                            <p:strVal val="0-#ppt_w/2"/>
                                          </p:val>
                                        </p:tav>
                                        <p:tav tm="100000">
                                          <p:val>
                                            <p:strVal val="#ppt_x"/>
                                          </p:val>
                                        </p:tav>
                                      </p:tavLst>
                                    </p:anim>
                                    <p:anim calcmode="lin" valueType="num">
                                      <p:cBhvr additive="base">
                                        <p:cTn id="40" dur="3000" fill="hold"/>
                                        <p:tgtEl>
                                          <p:spTgt spid="44"/>
                                        </p:tgtEl>
                                        <p:attrNameLst>
                                          <p:attrName>ppt_y</p:attrName>
                                        </p:attrNameLst>
                                      </p:cBhvr>
                                      <p:tavLst>
                                        <p:tav tm="0">
                                          <p:val>
                                            <p:strVal val="#ppt_y"/>
                                          </p:val>
                                        </p:tav>
                                        <p:tav tm="100000">
                                          <p:val>
                                            <p:strVal val="#ppt_y"/>
                                          </p:val>
                                        </p:tav>
                                      </p:tavLst>
                                    </p:anim>
                                  </p:childTnLst>
                                </p:cTn>
                              </p:par>
                              <p:par>
                                <p:cTn id="41" presetID="2" presetClass="entr" presetSubtype="8" fill="hold" nodeType="withEffect">
                                  <p:stCondLst>
                                    <p:cond delay="7000"/>
                                  </p:stCondLst>
                                  <p:iterate type="lt">
                                    <p:tmPct val="0"/>
                                  </p:iterate>
                                  <p:childTnLst>
                                    <p:set>
                                      <p:cBhvr>
                                        <p:cTn id="42" dur="1" fill="hold">
                                          <p:stCondLst>
                                            <p:cond delay="0"/>
                                          </p:stCondLst>
                                        </p:cTn>
                                        <p:tgtEl>
                                          <p:spTgt spid="45"/>
                                        </p:tgtEl>
                                        <p:attrNameLst>
                                          <p:attrName>style.visibility</p:attrName>
                                        </p:attrNameLst>
                                      </p:cBhvr>
                                      <p:to>
                                        <p:strVal val="visible"/>
                                      </p:to>
                                    </p:set>
                                    <p:anim calcmode="lin" valueType="num">
                                      <p:cBhvr additive="base">
                                        <p:cTn id="43" dur="3000" fill="hold"/>
                                        <p:tgtEl>
                                          <p:spTgt spid="45"/>
                                        </p:tgtEl>
                                        <p:attrNameLst>
                                          <p:attrName>ppt_x</p:attrName>
                                        </p:attrNameLst>
                                      </p:cBhvr>
                                      <p:tavLst>
                                        <p:tav tm="0">
                                          <p:val>
                                            <p:strVal val="0-#ppt_w/2"/>
                                          </p:val>
                                        </p:tav>
                                        <p:tav tm="100000">
                                          <p:val>
                                            <p:strVal val="#ppt_x"/>
                                          </p:val>
                                        </p:tav>
                                      </p:tavLst>
                                    </p:anim>
                                    <p:anim calcmode="lin" valueType="num">
                                      <p:cBhvr additive="base">
                                        <p:cTn id="44" dur="3000" fill="hold"/>
                                        <p:tgtEl>
                                          <p:spTgt spid="45"/>
                                        </p:tgtEl>
                                        <p:attrNameLst>
                                          <p:attrName>ppt_y</p:attrName>
                                        </p:attrNameLst>
                                      </p:cBhvr>
                                      <p:tavLst>
                                        <p:tav tm="0">
                                          <p:val>
                                            <p:strVal val="#ppt_y"/>
                                          </p:val>
                                        </p:tav>
                                        <p:tav tm="100000">
                                          <p:val>
                                            <p:strVal val="#ppt_y"/>
                                          </p:val>
                                        </p:tav>
                                      </p:tavLst>
                                    </p:anim>
                                  </p:childTnLst>
                                </p:cTn>
                              </p:par>
                              <p:par>
                                <p:cTn id="45" presetID="2" presetClass="entr" presetSubtype="8" fill="hold" nodeType="withEffect">
                                  <p:stCondLst>
                                    <p:cond delay="7000"/>
                                  </p:stCondLst>
                                  <p:iterate type="lt">
                                    <p:tmPct val="0"/>
                                  </p:iterate>
                                  <p:childTnLst>
                                    <p:set>
                                      <p:cBhvr>
                                        <p:cTn id="46" dur="1" fill="hold">
                                          <p:stCondLst>
                                            <p:cond delay="0"/>
                                          </p:stCondLst>
                                        </p:cTn>
                                        <p:tgtEl>
                                          <p:spTgt spid="46"/>
                                        </p:tgtEl>
                                        <p:attrNameLst>
                                          <p:attrName>style.visibility</p:attrName>
                                        </p:attrNameLst>
                                      </p:cBhvr>
                                      <p:to>
                                        <p:strVal val="visible"/>
                                      </p:to>
                                    </p:set>
                                    <p:anim calcmode="lin" valueType="num">
                                      <p:cBhvr additive="base">
                                        <p:cTn id="47" dur="3000" fill="hold"/>
                                        <p:tgtEl>
                                          <p:spTgt spid="46"/>
                                        </p:tgtEl>
                                        <p:attrNameLst>
                                          <p:attrName>ppt_x</p:attrName>
                                        </p:attrNameLst>
                                      </p:cBhvr>
                                      <p:tavLst>
                                        <p:tav tm="0">
                                          <p:val>
                                            <p:strVal val="0-#ppt_w/2"/>
                                          </p:val>
                                        </p:tav>
                                        <p:tav tm="100000">
                                          <p:val>
                                            <p:strVal val="#ppt_x"/>
                                          </p:val>
                                        </p:tav>
                                      </p:tavLst>
                                    </p:anim>
                                    <p:anim calcmode="lin" valueType="num">
                                      <p:cBhvr additive="base">
                                        <p:cTn id="48" dur="3000" fill="hold"/>
                                        <p:tgtEl>
                                          <p:spTgt spid="46"/>
                                        </p:tgtEl>
                                        <p:attrNameLst>
                                          <p:attrName>ppt_y</p:attrName>
                                        </p:attrNameLst>
                                      </p:cBhvr>
                                      <p:tavLst>
                                        <p:tav tm="0">
                                          <p:val>
                                            <p:strVal val="#ppt_y"/>
                                          </p:val>
                                        </p:tav>
                                        <p:tav tm="100000">
                                          <p:val>
                                            <p:strVal val="#ppt_y"/>
                                          </p:val>
                                        </p:tav>
                                      </p:tavLst>
                                    </p:anim>
                                  </p:childTnLst>
                                </p:cTn>
                              </p:par>
                              <p:par>
                                <p:cTn id="49" presetID="2" presetClass="entr" presetSubtype="8" fill="hold" nodeType="withEffect">
                                  <p:stCondLst>
                                    <p:cond delay="7000"/>
                                  </p:stCondLst>
                                  <p:iterate type="lt">
                                    <p:tmPct val="0"/>
                                  </p:iterate>
                                  <p:childTnLst>
                                    <p:set>
                                      <p:cBhvr>
                                        <p:cTn id="50" dur="1" fill="hold">
                                          <p:stCondLst>
                                            <p:cond delay="0"/>
                                          </p:stCondLst>
                                        </p:cTn>
                                        <p:tgtEl>
                                          <p:spTgt spid="47"/>
                                        </p:tgtEl>
                                        <p:attrNameLst>
                                          <p:attrName>style.visibility</p:attrName>
                                        </p:attrNameLst>
                                      </p:cBhvr>
                                      <p:to>
                                        <p:strVal val="visible"/>
                                      </p:to>
                                    </p:set>
                                    <p:anim calcmode="lin" valueType="num">
                                      <p:cBhvr additive="base">
                                        <p:cTn id="51" dur="3000" fill="hold"/>
                                        <p:tgtEl>
                                          <p:spTgt spid="47"/>
                                        </p:tgtEl>
                                        <p:attrNameLst>
                                          <p:attrName>ppt_x</p:attrName>
                                        </p:attrNameLst>
                                      </p:cBhvr>
                                      <p:tavLst>
                                        <p:tav tm="0">
                                          <p:val>
                                            <p:strVal val="0-#ppt_w/2"/>
                                          </p:val>
                                        </p:tav>
                                        <p:tav tm="100000">
                                          <p:val>
                                            <p:strVal val="#ppt_x"/>
                                          </p:val>
                                        </p:tav>
                                      </p:tavLst>
                                    </p:anim>
                                    <p:anim calcmode="lin" valueType="num">
                                      <p:cBhvr additive="base">
                                        <p:cTn id="52" dur="3000" fill="hold"/>
                                        <p:tgtEl>
                                          <p:spTgt spid="47"/>
                                        </p:tgtEl>
                                        <p:attrNameLst>
                                          <p:attrName>ppt_y</p:attrName>
                                        </p:attrNameLst>
                                      </p:cBhvr>
                                      <p:tavLst>
                                        <p:tav tm="0">
                                          <p:val>
                                            <p:strVal val="#ppt_y"/>
                                          </p:val>
                                        </p:tav>
                                        <p:tav tm="100000">
                                          <p:val>
                                            <p:strVal val="#ppt_y"/>
                                          </p:val>
                                        </p:tav>
                                      </p:tavLst>
                                    </p:anim>
                                  </p:childTnLst>
                                </p:cTn>
                              </p:par>
                              <p:par>
                                <p:cTn id="53" presetID="31" presetClass="entr" presetSubtype="0" fill="hold" nodeType="withEffect">
                                  <p:stCondLst>
                                    <p:cond delay="7000"/>
                                  </p:stCondLst>
                                  <p:iterate type="lt">
                                    <p:tmPct val="5000"/>
                                  </p:iterate>
                                  <p:childTnLst>
                                    <p:set>
                                      <p:cBhvr>
                                        <p:cTn id="54" dur="1" fill="hold">
                                          <p:stCondLst>
                                            <p:cond delay="0"/>
                                          </p:stCondLst>
                                        </p:cTn>
                                        <p:tgtEl>
                                          <p:spTgt spid="43"/>
                                        </p:tgtEl>
                                        <p:attrNameLst>
                                          <p:attrName>style.visibility</p:attrName>
                                        </p:attrNameLst>
                                      </p:cBhvr>
                                      <p:to>
                                        <p:strVal val="visible"/>
                                      </p:to>
                                    </p:set>
                                    <p:anim calcmode="lin" valueType="num">
                                      <p:cBhvr>
                                        <p:cTn id="55" dur="3000" fill="hold"/>
                                        <p:tgtEl>
                                          <p:spTgt spid="43"/>
                                        </p:tgtEl>
                                        <p:attrNameLst>
                                          <p:attrName>ppt_w</p:attrName>
                                        </p:attrNameLst>
                                      </p:cBhvr>
                                      <p:tavLst>
                                        <p:tav tm="0">
                                          <p:val>
                                            <p:fltVal val="0"/>
                                          </p:val>
                                        </p:tav>
                                        <p:tav tm="100000">
                                          <p:val>
                                            <p:strVal val="#ppt_w"/>
                                          </p:val>
                                        </p:tav>
                                      </p:tavLst>
                                    </p:anim>
                                    <p:anim calcmode="lin" valueType="num">
                                      <p:cBhvr>
                                        <p:cTn id="56" dur="3000" fill="hold"/>
                                        <p:tgtEl>
                                          <p:spTgt spid="43"/>
                                        </p:tgtEl>
                                        <p:attrNameLst>
                                          <p:attrName>ppt_h</p:attrName>
                                        </p:attrNameLst>
                                      </p:cBhvr>
                                      <p:tavLst>
                                        <p:tav tm="0">
                                          <p:val>
                                            <p:fltVal val="0"/>
                                          </p:val>
                                        </p:tav>
                                        <p:tav tm="100000">
                                          <p:val>
                                            <p:strVal val="#ppt_h"/>
                                          </p:val>
                                        </p:tav>
                                      </p:tavLst>
                                    </p:anim>
                                    <p:anim calcmode="lin" valueType="num">
                                      <p:cBhvr>
                                        <p:cTn id="57" dur="3000" fill="hold"/>
                                        <p:tgtEl>
                                          <p:spTgt spid="43"/>
                                        </p:tgtEl>
                                        <p:attrNameLst>
                                          <p:attrName>style.rotation</p:attrName>
                                        </p:attrNameLst>
                                      </p:cBhvr>
                                      <p:tavLst>
                                        <p:tav tm="0">
                                          <p:val>
                                            <p:fltVal val="90"/>
                                          </p:val>
                                        </p:tav>
                                        <p:tav tm="100000">
                                          <p:val>
                                            <p:fltVal val="0"/>
                                          </p:val>
                                        </p:tav>
                                      </p:tavLst>
                                    </p:anim>
                                    <p:animEffect transition="in" filter="fade">
                                      <p:cBhvr>
                                        <p:cTn id="58" dur="3000"/>
                                        <p:tgtEl>
                                          <p:spTgt spid="43"/>
                                        </p:tgtEl>
                                      </p:cBhvr>
                                    </p:animEffect>
                                  </p:childTnLst>
                                </p:cTn>
                              </p:par>
                              <p:par>
                                <p:cTn id="59" presetID="31" presetClass="entr" presetSubtype="0" fill="hold" nodeType="withEffect">
                                  <p:stCondLst>
                                    <p:cond delay="7000"/>
                                  </p:stCondLst>
                                  <p:iterate type="lt">
                                    <p:tmPct val="5000"/>
                                  </p:iterate>
                                  <p:childTnLst>
                                    <p:set>
                                      <p:cBhvr>
                                        <p:cTn id="60" dur="1" fill="hold">
                                          <p:stCondLst>
                                            <p:cond delay="0"/>
                                          </p:stCondLst>
                                        </p:cTn>
                                        <p:tgtEl>
                                          <p:spTgt spid="44"/>
                                        </p:tgtEl>
                                        <p:attrNameLst>
                                          <p:attrName>style.visibility</p:attrName>
                                        </p:attrNameLst>
                                      </p:cBhvr>
                                      <p:to>
                                        <p:strVal val="visible"/>
                                      </p:to>
                                    </p:set>
                                    <p:anim calcmode="lin" valueType="num">
                                      <p:cBhvr>
                                        <p:cTn id="61" dur="3000" fill="hold"/>
                                        <p:tgtEl>
                                          <p:spTgt spid="44"/>
                                        </p:tgtEl>
                                        <p:attrNameLst>
                                          <p:attrName>ppt_w</p:attrName>
                                        </p:attrNameLst>
                                      </p:cBhvr>
                                      <p:tavLst>
                                        <p:tav tm="0">
                                          <p:val>
                                            <p:fltVal val="0"/>
                                          </p:val>
                                        </p:tav>
                                        <p:tav tm="100000">
                                          <p:val>
                                            <p:strVal val="#ppt_w"/>
                                          </p:val>
                                        </p:tav>
                                      </p:tavLst>
                                    </p:anim>
                                    <p:anim calcmode="lin" valueType="num">
                                      <p:cBhvr>
                                        <p:cTn id="62" dur="3000" fill="hold"/>
                                        <p:tgtEl>
                                          <p:spTgt spid="44"/>
                                        </p:tgtEl>
                                        <p:attrNameLst>
                                          <p:attrName>ppt_h</p:attrName>
                                        </p:attrNameLst>
                                      </p:cBhvr>
                                      <p:tavLst>
                                        <p:tav tm="0">
                                          <p:val>
                                            <p:fltVal val="0"/>
                                          </p:val>
                                        </p:tav>
                                        <p:tav tm="100000">
                                          <p:val>
                                            <p:strVal val="#ppt_h"/>
                                          </p:val>
                                        </p:tav>
                                      </p:tavLst>
                                    </p:anim>
                                    <p:anim calcmode="lin" valueType="num">
                                      <p:cBhvr>
                                        <p:cTn id="63" dur="3000" fill="hold"/>
                                        <p:tgtEl>
                                          <p:spTgt spid="44"/>
                                        </p:tgtEl>
                                        <p:attrNameLst>
                                          <p:attrName>style.rotation</p:attrName>
                                        </p:attrNameLst>
                                      </p:cBhvr>
                                      <p:tavLst>
                                        <p:tav tm="0">
                                          <p:val>
                                            <p:fltVal val="90"/>
                                          </p:val>
                                        </p:tav>
                                        <p:tav tm="100000">
                                          <p:val>
                                            <p:fltVal val="0"/>
                                          </p:val>
                                        </p:tav>
                                      </p:tavLst>
                                    </p:anim>
                                    <p:animEffect transition="in" filter="fade">
                                      <p:cBhvr>
                                        <p:cTn id="64" dur="3000"/>
                                        <p:tgtEl>
                                          <p:spTgt spid="44"/>
                                        </p:tgtEl>
                                      </p:cBhvr>
                                    </p:animEffect>
                                  </p:childTnLst>
                                </p:cTn>
                              </p:par>
                              <p:par>
                                <p:cTn id="65" presetID="31" presetClass="entr" presetSubtype="0" fill="hold" nodeType="withEffect">
                                  <p:stCondLst>
                                    <p:cond delay="7000"/>
                                  </p:stCondLst>
                                  <p:iterate type="lt">
                                    <p:tmPct val="5000"/>
                                  </p:iterate>
                                  <p:childTnLst>
                                    <p:set>
                                      <p:cBhvr>
                                        <p:cTn id="66" dur="1" fill="hold">
                                          <p:stCondLst>
                                            <p:cond delay="0"/>
                                          </p:stCondLst>
                                        </p:cTn>
                                        <p:tgtEl>
                                          <p:spTgt spid="45"/>
                                        </p:tgtEl>
                                        <p:attrNameLst>
                                          <p:attrName>style.visibility</p:attrName>
                                        </p:attrNameLst>
                                      </p:cBhvr>
                                      <p:to>
                                        <p:strVal val="visible"/>
                                      </p:to>
                                    </p:set>
                                    <p:anim calcmode="lin" valueType="num">
                                      <p:cBhvr>
                                        <p:cTn id="67" dur="3000" fill="hold"/>
                                        <p:tgtEl>
                                          <p:spTgt spid="45"/>
                                        </p:tgtEl>
                                        <p:attrNameLst>
                                          <p:attrName>ppt_w</p:attrName>
                                        </p:attrNameLst>
                                      </p:cBhvr>
                                      <p:tavLst>
                                        <p:tav tm="0">
                                          <p:val>
                                            <p:fltVal val="0"/>
                                          </p:val>
                                        </p:tav>
                                        <p:tav tm="100000">
                                          <p:val>
                                            <p:strVal val="#ppt_w"/>
                                          </p:val>
                                        </p:tav>
                                      </p:tavLst>
                                    </p:anim>
                                    <p:anim calcmode="lin" valueType="num">
                                      <p:cBhvr>
                                        <p:cTn id="68" dur="3000" fill="hold"/>
                                        <p:tgtEl>
                                          <p:spTgt spid="45"/>
                                        </p:tgtEl>
                                        <p:attrNameLst>
                                          <p:attrName>ppt_h</p:attrName>
                                        </p:attrNameLst>
                                      </p:cBhvr>
                                      <p:tavLst>
                                        <p:tav tm="0">
                                          <p:val>
                                            <p:fltVal val="0"/>
                                          </p:val>
                                        </p:tav>
                                        <p:tav tm="100000">
                                          <p:val>
                                            <p:strVal val="#ppt_h"/>
                                          </p:val>
                                        </p:tav>
                                      </p:tavLst>
                                    </p:anim>
                                    <p:anim calcmode="lin" valueType="num">
                                      <p:cBhvr>
                                        <p:cTn id="69" dur="3000" fill="hold"/>
                                        <p:tgtEl>
                                          <p:spTgt spid="45"/>
                                        </p:tgtEl>
                                        <p:attrNameLst>
                                          <p:attrName>style.rotation</p:attrName>
                                        </p:attrNameLst>
                                      </p:cBhvr>
                                      <p:tavLst>
                                        <p:tav tm="0">
                                          <p:val>
                                            <p:fltVal val="90"/>
                                          </p:val>
                                        </p:tav>
                                        <p:tav tm="100000">
                                          <p:val>
                                            <p:fltVal val="0"/>
                                          </p:val>
                                        </p:tav>
                                      </p:tavLst>
                                    </p:anim>
                                    <p:animEffect transition="in" filter="fade">
                                      <p:cBhvr>
                                        <p:cTn id="70" dur="3000"/>
                                        <p:tgtEl>
                                          <p:spTgt spid="45"/>
                                        </p:tgtEl>
                                      </p:cBhvr>
                                    </p:animEffect>
                                  </p:childTnLst>
                                </p:cTn>
                              </p:par>
                              <p:par>
                                <p:cTn id="71" presetID="31" presetClass="entr" presetSubtype="0" fill="hold" nodeType="withEffect">
                                  <p:stCondLst>
                                    <p:cond delay="7000"/>
                                  </p:stCondLst>
                                  <p:iterate type="lt">
                                    <p:tmPct val="5000"/>
                                  </p:iterate>
                                  <p:childTnLst>
                                    <p:set>
                                      <p:cBhvr>
                                        <p:cTn id="72" dur="1" fill="hold">
                                          <p:stCondLst>
                                            <p:cond delay="0"/>
                                          </p:stCondLst>
                                        </p:cTn>
                                        <p:tgtEl>
                                          <p:spTgt spid="46"/>
                                        </p:tgtEl>
                                        <p:attrNameLst>
                                          <p:attrName>style.visibility</p:attrName>
                                        </p:attrNameLst>
                                      </p:cBhvr>
                                      <p:to>
                                        <p:strVal val="visible"/>
                                      </p:to>
                                    </p:set>
                                    <p:anim calcmode="lin" valueType="num">
                                      <p:cBhvr>
                                        <p:cTn id="73" dur="3000" fill="hold"/>
                                        <p:tgtEl>
                                          <p:spTgt spid="46"/>
                                        </p:tgtEl>
                                        <p:attrNameLst>
                                          <p:attrName>ppt_w</p:attrName>
                                        </p:attrNameLst>
                                      </p:cBhvr>
                                      <p:tavLst>
                                        <p:tav tm="0">
                                          <p:val>
                                            <p:fltVal val="0"/>
                                          </p:val>
                                        </p:tav>
                                        <p:tav tm="100000">
                                          <p:val>
                                            <p:strVal val="#ppt_w"/>
                                          </p:val>
                                        </p:tav>
                                      </p:tavLst>
                                    </p:anim>
                                    <p:anim calcmode="lin" valueType="num">
                                      <p:cBhvr>
                                        <p:cTn id="74" dur="3000" fill="hold"/>
                                        <p:tgtEl>
                                          <p:spTgt spid="46"/>
                                        </p:tgtEl>
                                        <p:attrNameLst>
                                          <p:attrName>ppt_h</p:attrName>
                                        </p:attrNameLst>
                                      </p:cBhvr>
                                      <p:tavLst>
                                        <p:tav tm="0">
                                          <p:val>
                                            <p:fltVal val="0"/>
                                          </p:val>
                                        </p:tav>
                                        <p:tav tm="100000">
                                          <p:val>
                                            <p:strVal val="#ppt_h"/>
                                          </p:val>
                                        </p:tav>
                                      </p:tavLst>
                                    </p:anim>
                                    <p:anim calcmode="lin" valueType="num">
                                      <p:cBhvr>
                                        <p:cTn id="75" dur="3000" fill="hold"/>
                                        <p:tgtEl>
                                          <p:spTgt spid="46"/>
                                        </p:tgtEl>
                                        <p:attrNameLst>
                                          <p:attrName>style.rotation</p:attrName>
                                        </p:attrNameLst>
                                      </p:cBhvr>
                                      <p:tavLst>
                                        <p:tav tm="0">
                                          <p:val>
                                            <p:fltVal val="90"/>
                                          </p:val>
                                        </p:tav>
                                        <p:tav tm="100000">
                                          <p:val>
                                            <p:fltVal val="0"/>
                                          </p:val>
                                        </p:tav>
                                      </p:tavLst>
                                    </p:anim>
                                    <p:animEffect transition="in" filter="fade">
                                      <p:cBhvr>
                                        <p:cTn id="76" dur="3000"/>
                                        <p:tgtEl>
                                          <p:spTgt spid="46"/>
                                        </p:tgtEl>
                                      </p:cBhvr>
                                    </p:animEffect>
                                  </p:childTnLst>
                                </p:cTn>
                              </p:par>
                              <p:par>
                                <p:cTn id="77" presetID="31" presetClass="entr" presetSubtype="0" fill="hold" nodeType="withEffect">
                                  <p:stCondLst>
                                    <p:cond delay="7000"/>
                                  </p:stCondLst>
                                  <p:iterate type="lt">
                                    <p:tmPct val="5000"/>
                                  </p:iterate>
                                  <p:childTnLst>
                                    <p:set>
                                      <p:cBhvr>
                                        <p:cTn id="78" dur="1" fill="hold">
                                          <p:stCondLst>
                                            <p:cond delay="0"/>
                                          </p:stCondLst>
                                        </p:cTn>
                                        <p:tgtEl>
                                          <p:spTgt spid="47"/>
                                        </p:tgtEl>
                                        <p:attrNameLst>
                                          <p:attrName>style.visibility</p:attrName>
                                        </p:attrNameLst>
                                      </p:cBhvr>
                                      <p:to>
                                        <p:strVal val="visible"/>
                                      </p:to>
                                    </p:set>
                                    <p:anim calcmode="lin" valueType="num">
                                      <p:cBhvr>
                                        <p:cTn id="79" dur="3000" fill="hold"/>
                                        <p:tgtEl>
                                          <p:spTgt spid="47"/>
                                        </p:tgtEl>
                                        <p:attrNameLst>
                                          <p:attrName>ppt_w</p:attrName>
                                        </p:attrNameLst>
                                      </p:cBhvr>
                                      <p:tavLst>
                                        <p:tav tm="0">
                                          <p:val>
                                            <p:fltVal val="0"/>
                                          </p:val>
                                        </p:tav>
                                        <p:tav tm="100000">
                                          <p:val>
                                            <p:strVal val="#ppt_w"/>
                                          </p:val>
                                        </p:tav>
                                      </p:tavLst>
                                    </p:anim>
                                    <p:anim calcmode="lin" valueType="num">
                                      <p:cBhvr>
                                        <p:cTn id="80" dur="3000" fill="hold"/>
                                        <p:tgtEl>
                                          <p:spTgt spid="47"/>
                                        </p:tgtEl>
                                        <p:attrNameLst>
                                          <p:attrName>ppt_h</p:attrName>
                                        </p:attrNameLst>
                                      </p:cBhvr>
                                      <p:tavLst>
                                        <p:tav tm="0">
                                          <p:val>
                                            <p:fltVal val="0"/>
                                          </p:val>
                                        </p:tav>
                                        <p:tav tm="100000">
                                          <p:val>
                                            <p:strVal val="#ppt_h"/>
                                          </p:val>
                                        </p:tav>
                                      </p:tavLst>
                                    </p:anim>
                                    <p:anim calcmode="lin" valueType="num">
                                      <p:cBhvr>
                                        <p:cTn id="81" dur="3000" fill="hold"/>
                                        <p:tgtEl>
                                          <p:spTgt spid="47"/>
                                        </p:tgtEl>
                                        <p:attrNameLst>
                                          <p:attrName>style.rotation</p:attrName>
                                        </p:attrNameLst>
                                      </p:cBhvr>
                                      <p:tavLst>
                                        <p:tav tm="0">
                                          <p:val>
                                            <p:fltVal val="90"/>
                                          </p:val>
                                        </p:tav>
                                        <p:tav tm="100000">
                                          <p:val>
                                            <p:fltVal val="0"/>
                                          </p:val>
                                        </p:tav>
                                      </p:tavLst>
                                    </p:anim>
                                    <p:animEffect transition="in" filter="fade">
                                      <p:cBhvr>
                                        <p:cTn id="82" dur="3000"/>
                                        <p:tgtEl>
                                          <p:spTgt spid="47"/>
                                        </p:tgtEl>
                                      </p:cBhvr>
                                    </p:animEffect>
                                  </p:childTnLst>
                                </p:cTn>
                              </p:par>
                            </p:childTnLst>
                          </p:cTn>
                        </p:par>
                        <p:par>
                          <p:cTn id="83" fill="hold">
                            <p:stCondLst>
                              <p:cond delay="16000"/>
                            </p:stCondLst>
                            <p:childTnLst>
                              <p:par>
                                <p:cTn id="84" presetID="12" presetClass="entr" presetSubtype="8" fill="hold" grpId="0" nodeType="afterEffect">
                                  <p:stCondLst>
                                    <p:cond delay="0"/>
                                  </p:stCondLst>
                                  <p:childTnLst>
                                    <p:set>
                                      <p:cBhvr>
                                        <p:cTn id="85" dur="1" fill="hold">
                                          <p:stCondLst>
                                            <p:cond delay="0"/>
                                          </p:stCondLst>
                                        </p:cTn>
                                        <p:tgtEl>
                                          <p:spTgt spid="48"/>
                                        </p:tgtEl>
                                        <p:attrNameLst>
                                          <p:attrName>style.visibility</p:attrName>
                                        </p:attrNameLst>
                                      </p:cBhvr>
                                      <p:to>
                                        <p:strVal val="visible"/>
                                      </p:to>
                                    </p:set>
                                    <p:animEffect transition="in" filter="slide(fromLeft)">
                                      <p:cBhvr>
                                        <p:cTn id="86" dur="20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pa-Fisico-de-Alemania.jpg"/>
          <p:cNvPicPr>
            <a:picLocks noChangeAspect="1"/>
          </p:cNvPicPr>
          <p:nvPr/>
        </p:nvPicPr>
        <p:blipFill>
          <a:blip r:embed="rId2"/>
          <a:stretch>
            <a:fillRect/>
          </a:stretch>
        </p:blipFill>
        <p:spPr>
          <a:xfrm>
            <a:off x="1197961" y="0"/>
            <a:ext cx="6748077" cy="6858000"/>
          </a:xfrm>
          <a:prstGeom prst="rect">
            <a:avLst/>
          </a:prstGeom>
        </p:spPr>
      </p:pic>
      <p:pic>
        <p:nvPicPr>
          <p:cNvPr id="53250" name="Picture 2" descr="http://www.lapaginademmm.com/vaavr.gif"/>
          <p:cNvPicPr>
            <a:picLocks noChangeAspect="1" noChangeArrowheads="1" noCrop="1"/>
          </p:cNvPicPr>
          <p:nvPr/>
        </p:nvPicPr>
        <p:blipFill>
          <a:blip r:embed="rId3">
            <a:duotone>
              <a:prstClr val="black"/>
              <a:srgbClr val="0000FF">
                <a:tint val="45000"/>
                <a:satMod val="400000"/>
              </a:srgbClr>
            </a:duotone>
            <a:lum contrast="40000"/>
          </a:blip>
          <a:srcRect/>
          <a:stretch>
            <a:fillRect/>
          </a:stretch>
        </p:blipFill>
        <p:spPr bwMode="auto">
          <a:xfrm rot="20910115">
            <a:off x="5654354" y="4545836"/>
            <a:ext cx="1266825" cy="952500"/>
          </a:xfrm>
          <a:prstGeom prst="rect">
            <a:avLst/>
          </a:prstGeom>
          <a:noFill/>
        </p:spPr>
      </p:pic>
      <p:sp>
        <p:nvSpPr>
          <p:cNvPr id="6" name="5 Rectángulo"/>
          <p:cNvSpPr/>
          <p:nvPr/>
        </p:nvSpPr>
        <p:spPr>
          <a:xfrm>
            <a:off x="0" y="0"/>
            <a:ext cx="1214414" cy="6858000"/>
          </a:xfrm>
          <a:prstGeom prst="rect">
            <a:avLst/>
          </a:prstGeom>
          <a:gradFill flip="none" rotWithShape="1">
            <a:gsLst>
              <a:gs pos="0">
                <a:schemeClr val="bg1"/>
              </a:gs>
              <a:gs pos="50000">
                <a:schemeClr val="tx1">
                  <a:shade val="67500"/>
                  <a:satMod val="115000"/>
                </a:schemeClr>
              </a:gs>
              <a:gs pos="100000">
                <a:schemeClr val="tx1">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flipH="1">
            <a:off x="7929586" y="0"/>
            <a:ext cx="1214414" cy="6858000"/>
          </a:xfrm>
          <a:prstGeom prst="rect">
            <a:avLst/>
          </a:prstGeom>
          <a:gradFill flip="none" rotWithShape="1">
            <a:gsLst>
              <a:gs pos="0">
                <a:schemeClr val="bg1"/>
              </a:gs>
              <a:gs pos="50000">
                <a:schemeClr val="tx1">
                  <a:shade val="67500"/>
                  <a:satMod val="115000"/>
                </a:schemeClr>
              </a:gs>
              <a:gs pos="100000">
                <a:schemeClr val="tx1">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0" y="0"/>
            <a:ext cx="9144000" cy="6858000"/>
          </a:xfrm>
          <a:prstGeom prst="rect">
            <a:avLst/>
          </a:prstGeom>
          <a:gradFill flip="none" rotWithShape="1">
            <a:gsLst>
              <a:gs pos="0">
                <a:schemeClr val="bg1"/>
              </a:gs>
              <a:gs pos="50000">
                <a:srgbClr val="960000">
                  <a:shade val="67500"/>
                  <a:satMod val="115000"/>
                </a:srgbClr>
              </a:gs>
              <a:gs pos="100000">
                <a:srgbClr val="9600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2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0" presetClass="path" presetSubtype="0" accel="50000" decel="50000" fill="hold" nodeType="withEffect">
                                  <p:stCondLst>
                                    <p:cond delay="0"/>
                                  </p:stCondLst>
                                  <p:childTnLst>
                                    <p:animMotion origin="layout" path="M 0.35173 -0.28842 C 0.32917 -0.21342 0.30677 -0.13819 0.27257 -0.10046 C 0.23837 -0.0625 0.18767 -0.07361 0.14687 -0.06088 C 0.10607 -0.04814 0.05191 -0.03449 0.02743 -0.0243 C 0.00295 -0.01412 0.00139 -0.0074 1.66667E-6 -4.44444E-6 " pathEditMode="relative" rAng="0" ptsTypes="aaaaA">
                                      <p:cBhvr>
                                        <p:cTn id="9" dur="7000" fill="hold"/>
                                        <p:tgtEl>
                                          <p:spTgt spid="53250"/>
                                        </p:tgtEl>
                                        <p:attrNameLst>
                                          <p:attrName>ppt_x</p:attrName>
                                          <p:attrName>ppt_y</p:attrName>
                                        </p:attrNameLst>
                                      </p:cBhvr>
                                      <p:rCtr x="-176" y="144"/>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pic>
        <p:nvPicPr>
          <p:cNvPr id="74754" name="Picture 2" descr="Image du Blog holaf44.centerblog.net"/>
          <p:cNvPicPr>
            <a:picLocks noChangeAspect="1" noChangeArrowheads="1"/>
          </p:cNvPicPr>
          <p:nvPr/>
        </p:nvPicPr>
        <p:blipFill>
          <a:blip r:embed="rId2"/>
          <a:srcRect/>
          <a:stretch>
            <a:fillRect/>
          </a:stretch>
        </p:blipFill>
        <p:spPr bwMode="auto">
          <a:xfrm>
            <a:off x="-1" y="0"/>
            <a:ext cx="9144001" cy="6858000"/>
          </a:xfrm>
          <a:prstGeom prst="rect">
            <a:avLst/>
          </a:prstGeom>
          <a:noFill/>
        </p:spPr>
      </p:pic>
      <p:sp>
        <p:nvSpPr>
          <p:cNvPr id="5" name="4 Rectángulo"/>
          <p:cNvSpPr/>
          <p:nvPr/>
        </p:nvSpPr>
        <p:spPr>
          <a:xfrm>
            <a:off x="1214414" y="1142984"/>
            <a:ext cx="6715172" cy="4643470"/>
          </a:xfrm>
          <a:prstGeom prst="rect">
            <a:avLst/>
          </a:prstGeom>
          <a:solidFill>
            <a:schemeClr val="tx2">
              <a:lumMod val="75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uadroTexto"/>
          <p:cNvSpPr txBox="1"/>
          <p:nvPr/>
        </p:nvSpPr>
        <p:spPr>
          <a:xfrm>
            <a:off x="1357290" y="1643050"/>
            <a:ext cx="6215106" cy="3693319"/>
          </a:xfrm>
          <a:prstGeom prst="rect">
            <a:avLst/>
          </a:prstGeom>
          <a:noFill/>
        </p:spPr>
        <p:txBody>
          <a:bodyPr wrap="square" rtlCol="0">
            <a:spAutoFit/>
          </a:bodyPr>
          <a:lstStyle/>
          <a:p>
            <a:r>
              <a:rPr lang="hu-HU" sz="2400" b="1" dirty="0" smtClean="0">
                <a:solidFill>
                  <a:sysClr val="windowText" lastClr="000000"/>
                </a:solidFill>
                <a:latin typeface="Monotype Corsiva" pitchFamily="66" charset="0"/>
              </a:rPr>
              <a:t>Oberammergau es una ciudad que</a:t>
            </a:r>
            <a:r>
              <a:rPr lang="es-ES" sz="2400" b="1" dirty="0" smtClean="0">
                <a:solidFill>
                  <a:sysClr val="windowText" lastClr="000000"/>
                </a:solidFill>
                <a:latin typeface="Monotype Corsiva" pitchFamily="66" charset="0"/>
              </a:rPr>
              <a:t> se</a:t>
            </a:r>
            <a:r>
              <a:rPr lang="hu-HU" sz="2400" b="1" dirty="0" smtClean="0">
                <a:solidFill>
                  <a:sysClr val="windowText" lastClr="000000"/>
                </a:solidFill>
                <a:latin typeface="Monotype Corsiva" pitchFamily="66" charset="0"/>
              </a:rPr>
              <a:t> encuentra en el distrito de </a:t>
            </a:r>
            <a:r>
              <a:rPr lang="es-ES_tradnl" sz="2400" b="1" dirty="0" smtClean="0">
                <a:solidFill>
                  <a:sysClr val="windowText" lastClr="000000"/>
                </a:solidFill>
                <a:latin typeface="Monotype Corsiva" pitchFamily="66" charset="0"/>
              </a:rPr>
              <a:t>G</a:t>
            </a:r>
            <a:r>
              <a:rPr lang="hu-HU" sz="2400" b="1" dirty="0" smtClean="0">
                <a:solidFill>
                  <a:sysClr val="windowText" lastClr="000000"/>
                </a:solidFill>
                <a:latin typeface="Monotype Corsiva" pitchFamily="66" charset="0"/>
              </a:rPr>
              <a:t>armisch</a:t>
            </a:r>
            <a:r>
              <a:rPr lang="es-ES_tradnl" sz="2400" b="1" dirty="0" smtClean="0">
                <a:solidFill>
                  <a:sysClr val="windowText" lastClr="000000"/>
                </a:solidFill>
                <a:latin typeface="Monotype Corsiva" pitchFamily="66" charset="0"/>
              </a:rPr>
              <a:t>-P</a:t>
            </a:r>
            <a:r>
              <a:rPr lang="hu-HU" sz="2400" b="1" dirty="0" smtClean="0">
                <a:solidFill>
                  <a:sysClr val="windowText" lastClr="000000"/>
                </a:solidFill>
                <a:latin typeface="Monotype Corsiva" pitchFamily="66" charset="0"/>
              </a:rPr>
              <a:t>artenkirchen, en el estado federado de </a:t>
            </a:r>
            <a:r>
              <a:rPr lang="es-ES_tradnl" sz="2400" b="1" dirty="0" smtClean="0">
                <a:solidFill>
                  <a:sysClr val="windowText" lastClr="000000"/>
                </a:solidFill>
                <a:latin typeface="Monotype Corsiva" pitchFamily="66" charset="0"/>
              </a:rPr>
              <a:t>B</a:t>
            </a:r>
            <a:r>
              <a:rPr lang="hu-HU" sz="2400" b="1" dirty="0" smtClean="0">
                <a:solidFill>
                  <a:sysClr val="windowText" lastClr="000000"/>
                </a:solidFill>
                <a:latin typeface="Monotype Corsiva" pitchFamily="66" charset="0"/>
              </a:rPr>
              <a:t>aviera, en el sur de </a:t>
            </a:r>
            <a:r>
              <a:rPr lang="es-ES_tradnl" sz="2400" b="1" dirty="0" smtClean="0">
                <a:solidFill>
                  <a:sysClr val="windowText" lastClr="000000"/>
                </a:solidFill>
                <a:latin typeface="Monotype Corsiva" pitchFamily="66" charset="0"/>
              </a:rPr>
              <a:t>A</a:t>
            </a:r>
            <a:r>
              <a:rPr lang="hu-HU" sz="2400" b="1" dirty="0" smtClean="0">
                <a:solidFill>
                  <a:sysClr val="windowText" lastClr="000000"/>
                </a:solidFill>
                <a:latin typeface="Monotype Corsiva" pitchFamily="66" charset="0"/>
              </a:rPr>
              <a:t>lemania, que es considerado por muchos como el paraíso de los turistas, porque tiene muchas atracciones que visitar. </a:t>
            </a:r>
            <a:endParaRPr lang="es-ES" sz="2400" dirty="0" smtClean="0">
              <a:solidFill>
                <a:sysClr val="windowText" lastClr="000000"/>
              </a:solidFill>
              <a:latin typeface="Monotype Corsiva" pitchFamily="66" charset="0"/>
            </a:endParaRPr>
          </a:p>
          <a:p>
            <a:r>
              <a:rPr lang="hu-HU" sz="2400" b="1" dirty="0" smtClean="0">
                <a:solidFill>
                  <a:sysClr val="windowText" lastClr="000000"/>
                </a:solidFill>
                <a:latin typeface="Monotype Corsiva" pitchFamily="66" charset="0"/>
              </a:rPr>
              <a:t>Desde castillos, hasta museos, pasando por casas con sus fachadas pintadas, obras de teatro únicas y unas vistas impresionantes de los alpes, es lo que puedes encontrar en esta población. </a:t>
            </a:r>
            <a:endParaRPr lang="es-ES" dirty="0" smtClean="0">
              <a:solidFill>
                <a:sysClr val="windowText" lastClr="000000"/>
              </a:solidFill>
              <a:latin typeface="Monotype Corsiva" pitchFamily="66" charset="0"/>
            </a:endParaRPr>
          </a:p>
          <a:p>
            <a:endParaRPr lang="es-ES" dirty="0"/>
          </a:p>
        </p:txBody>
      </p:sp>
      <p:sp>
        <p:nvSpPr>
          <p:cNvPr id="8" name="7 Rectángulo"/>
          <p:cNvSpPr/>
          <p:nvPr/>
        </p:nvSpPr>
        <p:spPr>
          <a:xfrm>
            <a:off x="0" y="0"/>
            <a:ext cx="9144000" cy="6858000"/>
          </a:xfrm>
          <a:prstGeom prst="rect">
            <a:avLst/>
          </a:prstGeom>
          <a:gradFill flip="none" rotWithShape="1">
            <a:gsLst>
              <a:gs pos="0">
                <a:schemeClr val="bg1"/>
              </a:gs>
              <a:gs pos="50000">
                <a:srgbClr val="960000">
                  <a:shade val="67500"/>
                  <a:satMod val="115000"/>
                </a:srgbClr>
              </a:gs>
              <a:gs pos="100000">
                <a:srgbClr val="9600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3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A17A47"/>
          </a:solidFill>
        </p:spPr>
        <p:txBody>
          <a:bodyPr/>
          <a:lstStyle/>
          <a:p>
            <a:endParaRPr lang="es-ES" dirty="0"/>
          </a:p>
        </p:txBody>
      </p:sp>
      <p:pic>
        <p:nvPicPr>
          <p:cNvPr id="4" name="3 Marcador de contenido" descr="7876782806_95c7fa4d00_b.jpg"/>
          <p:cNvPicPr>
            <a:picLocks noGrp="1" noChangeAspect="1"/>
          </p:cNvPicPr>
          <p:nvPr>
            <p:ph idx="1"/>
          </p:nvPr>
        </p:nvPicPr>
        <p:blipFill>
          <a:blip r:embed="rId2"/>
          <a:stretch>
            <a:fillRect/>
          </a:stretch>
        </p:blipFill>
        <p:spPr>
          <a:xfrm>
            <a:off x="0" y="0"/>
            <a:ext cx="9144000" cy="6844632"/>
          </a:xfrm>
        </p:spPr>
      </p:pic>
      <p:pic>
        <p:nvPicPr>
          <p:cNvPr id="5" name="3 Marcador de contenido" descr="7876782806_95c7fa4d00_b.jpg"/>
          <p:cNvPicPr>
            <a:picLocks noChangeAspect="1"/>
          </p:cNvPicPr>
          <p:nvPr/>
        </p:nvPicPr>
        <p:blipFill>
          <a:blip r:embed="rId2"/>
          <a:stretch>
            <a:fillRect/>
          </a:stretch>
        </p:blipFill>
        <p:spPr>
          <a:xfrm>
            <a:off x="0" y="13368"/>
            <a:ext cx="9144000" cy="6844632"/>
          </a:xfrm>
          <a:prstGeom prst="rect">
            <a:avLst/>
          </a:prstGeom>
        </p:spPr>
      </p:pic>
      <p:pic>
        <p:nvPicPr>
          <p:cNvPr id="6" name="3 Marcador de contenido" descr="7876782806_95c7fa4d00_b.jpg"/>
          <p:cNvPicPr>
            <a:picLocks noChangeAspect="1"/>
          </p:cNvPicPr>
          <p:nvPr/>
        </p:nvPicPr>
        <p:blipFill>
          <a:blip r:embed="rId2"/>
          <a:stretch>
            <a:fillRect/>
          </a:stretch>
        </p:blipFill>
        <p:spPr>
          <a:xfrm>
            <a:off x="0" y="13368"/>
            <a:ext cx="9144000" cy="6844632"/>
          </a:xfrm>
          <a:prstGeom prst="rect">
            <a:avLst/>
          </a:prstGeom>
        </p:spPr>
      </p:pic>
      <p:sp>
        <p:nvSpPr>
          <p:cNvPr id="7" name="6 Rectángulo"/>
          <p:cNvSpPr/>
          <p:nvPr/>
        </p:nvSpPr>
        <p:spPr>
          <a:xfrm>
            <a:off x="0" y="0"/>
            <a:ext cx="9144000" cy="6858000"/>
          </a:xfrm>
          <a:prstGeom prst="rect">
            <a:avLst/>
          </a:prstGeom>
          <a:gradFill flip="none" rotWithShape="1">
            <a:gsLst>
              <a:gs pos="0">
                <a:schemeClr val="bg1"/>
              </a:gs>
              <a:gs pos="50000">
                <a:srgbClr val="960000">
                  <a:shade val="67500"/>
                  <a:satMod val="115000"/>
                </a:srgbClr>
              </a:gs>
              <a:gs pos="100000">
                <a:srgbClr val="9600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17" presetClass="exit" presetSubtype="8" fill="hold" nodeType="withEffect">
                                  <p:stCondLst>
                                    <p:cond delay="0"/>
                                  </p:stCondLst>
                                  <p:childTnLst>
                                    <p:anim calcmode="lin" valueType="num">
                                      <p:cBhvr>
                                        <p:cTn id="9" dur="3000"/>
                                        <p:tgtEl>
                                          <p:spTgt spid="6"/>
                                        </p:tgtEl>
                                        <p:attrNameLst>
                                          <p:attrName>ppt_x</p:attrName>
                                        </p:attrNameLst>
                                      </p:cBhvr>
                                      <p:tavLst>
                                        <p:tav tm="0">
                                          <p:val>
                                            <p:strVal val="ppt_x"/>
                                          </p:val>
                                        </p:tav>
                                        <p:tav tm="100000">
                                          <p:val>
                                            <p:strVal val="ppt_x-ppt_w/2"/>
                                          </p:val>
                                        </p:tav>
                                      </p:tavLst>
                                    </p:anim>
                                    <p:anim calcmode="lin" valueType="num">
                                      <p:cBhvr>
                                        <p:cTn id="10" dur="3000"/>
                                        <p:tgtEl>
                                          <p:spTgt spid="6"/>
                                        </p:tgtEl>
                                        <p:attrNameLst>
                                          <p:attrName>ppt_y</p:attrName>
                                        </p:attrNameLst>
                                      </p:cBhvr>
                                      <p:tavLst>
                                        <p:tav tm="0">
                                          <p:val>
                                            <p:strVal val="ppt_y"/>
                                          </p:val>
                                        </p:tav>
                                        <p:tav tm="100000">
                                          <p:val>
                                            <p:strVal val="ppt_y"/>
                                          </p:val>
                                        </p:tav>
                                      </p:tavLst>
                                    </p:anim>
                                    <p:anim calcmode="lin" valueType="num">
                                      <p:cBhvr>
                                        <p:cTn id="11" dur="3000"/>
                                        <p:tgtEl>
                                          <p:spTgt spid="6"/>
                                        </p:tgtEl>
                                        <p:attrNameLst>
                                          <p:attrName>ppt_w</p:attrName>
                                        </p:attrNameLst>
                                      </p:cBhvr>
                                      <p:tavLst>
                                        <p:tav tm="0">
                                          <p:val>
                                            <p:strVal val="ppt_w"/>
                                          </p:val>
                                        </p:tav>
                                        <p:tav tm="100000">
                                          <p:val>
                                            <p:fltVal val="0"/>
                                          </p:val>
                                        </p:tav>
                                      </p:tavLst>
                                    </p:anim>
                                    <p:anim calcmode="lin" valueType="num">
                                      <p:cBhvr>
                                        <p:cTn id="12" dur="3000"/>
                                        <p:tgtEl>
                                          <p:spTgt spid="6"/>
                                        </p:tgtEl>
                                        <p:attrNameLst>
                                          <p:attrName>ppt_h</p:attrName>
                                        </p:attrNameLst>
                                      </p:cBhvr>
                                      <p:tavLst>
                                        <p:tav tm="0">
                                          <p:val>
                                            <p:strVal val="ppt_h"/>
                                          </p:val>
                                        </p:tav>
                                        <p:tav tm="100000">
                                          <p:val>
                                            <p:strVal val="ppt_h"/>
                                          </p:val>
                                        </p:tav>
                                      </p:tavLst>
                                    </p:anim>
                                    <p:set>
                                      <p:cBhvr>
                                        <p:cTn id="13" dur="1" fill="hold">
                                          <p:stCondLst>
                                            <p:cond delay="2999"/>
                                          </p:stCondLst>
                                        </p:cTn>
                                        <p:tgtEl>
                                          <p:spTgt spid="6"/>
                                        </p:tgtEl>
                                        <p:attrNameLst>
                                          <p:attrName>style.visibility</p:attrName>
                                        </p:attrNameLst>
                                      </p:cBhvr>
                                      <p:to>
                                        <p:strVal val="hidden"/>
                                      </p:to>
                                    </p:set>
                                  </p:childTnLst>
                                </p:cTn>
                              </p:par>
                              <p:par>
                                <p:cTn id="14" presetID="6" presetClass="exit" presetSubtype="16" fill="hold" nodeType="withEffect">
                                  <p:stCondLst>
                                    <p:cond delay="0"/>
                                  </p:stCondLst>
                                  <p:childTnLst>
                                    <p:animEffect transition="out" filter="circle(in)">
                                      <p:cBhvr>
                                        <p:cTn id="15" dur="3000"/>
                                        <p:tgtEl>
                                          <p:spTgt spid="6"/>
                                        </p:tgtEl>
                                      </p:cBhvr>
                                    </p:animEffect>
                                    <p:set>
                                      <p:cBhvr>
                                        <p:cTn id="16" dur="1" fill="hold">
                                          <p:stCondLst>
                                            <p:cond delay="2999"/>
                                          </p:stCondLst>
                                        </p:cTn>
                                        <p:tgtEl>
                                          <p:spTgt spid="6"/>
                                        </p:tgtEl>
                                        <p:attrNameLst>
                                          <p:attrName>style.visibility</p:attrName>
                                        </p:attrNameLst>
                                      </p:cBhvr>
                                      <p:to>
                                        <p:strVal val="hidden"/>
                                      </p:to>
                                    </p:set>
                                  </p:childTnLst>
                                </p:cTn>
                              </p:par>
                              <p:par>
                                <p:cTn id="17" presetID="17" presetClass="exit" presetSubtype="2" fill="hold" nodeType="withEffect">
                                  <p:stCondLst>
                                    <p:cond delay="0"/>
                                  </p:stCondLst>
                                  <p:childTnLst>
                                    <p:anim calcmode="lin" valueType="num">
                                      <p:cBhvr>
                                        <p:cTn id="18" dur="3000"/>
                                        <p:tgtEl>
                                          <p:spTgt spid="5"/>
                                        </p:tgtEl>
                                        <p:attrNameLst>
                                          <p:attrName>ppt_x</p:attrName>
                                        </p:attrNameLst>
                                      </p:cBhvr>
                                      <p:tavLst>
                                        <p:tav tm="0">
                                          <p:val>
                                            <p:strVal val="ppt_x"/>
                                          </p:val>
                                        </p:tav>
                                        <p:tav tm="100000">
                                          <p:val>
                                            <p:strVal val="ppt_x+ppt_w/2"/>
                                          </p:val>
                                        </p:tav>
                                      </p:tavLst>
                                    </p:anim>
                                    <p:anim calcmode="lin" valueType="num">
                                      <p:cBhvr>
                                        <p:cTn id="19" dur="3000"/>
                                        <p:tgtEl>
                                          <p:spTgt spid="5"/>
                                        </p:tgtEl>
                                        <p:attrNameLst>
                                          <p:attrName>ppt_y</p:attrName>
                                        </p:attrNameLst>
                                      </p:cBhvr>
                                      <p:tavLst>
                                        <p:tav tm="0">
                                          <p:val>
                                            <p:strVal val="ppt_y"/>
                                          </p:val>
                                        </p:tav>
                                        <p:tav tm="100000">
                                          <p:val>
                                            <p:strVal val="ppt_y"/>
                                          </p:val>
                                        </p:tav>
                                      </p:tavLst>
                                    </p:anim>
                                    <p:anim calcmode="lin" valueType="num">
                                      <p:cBhvr>
                                        <p:cTn id="20" dur="3000"/>
                                        <p:tgtEl>
                                          <p:spTgt spid="5"/>
                                        </p:tgtEl>
                                        <p:attrNameLst>
                                          <p:attrName>ppt_w</p:attrName>
                                        </p:attrNameLst>
                                      </p:cBhvr>
                                      <p:tavLst>
                                        <p:tav tm="0">
                                          <p:val>
                                            <p:strVal val="ppt_w"/>
                                          </p:val>
                                        </p:tav>
                                        <p:tav tm="100000">
                                          <p:val>
                                            <p:fltVal val="0"/>
                                          </p:val>
                                        </p:tav>
                                      </p:tavLst>
                                    </p:anim>
                                    <p:anim calcmode="lin" valueType="num">
                                      <p:cBhvr>
                                        <p:cTn id="21" dur="3000"/>
                                        <p:tgtEl>
                                          <p:spTgt spid="5"/>
                                        </p:tgtEl>
                                        <p:attrNameLst>
                                          <p:attrName>ppt_h</p:attrName>
                                        </p:attrNameLst>
                                      </p:cBhvr>
                                      <p:tavLst>
                                        <p:tav tm="0">
                                          <p:val>
                                            <p:strVal val="ppt_h"/>
                                          </p:val>
                                        </p:tav>
                                        <p:tav tm="100000">
                                          <p:val>
                                            <p:strVal val="ppt_h"/>
                                          </p:val>
                                        </p:tav>
                                      </p:tavLst>
                                    </p:anim>
                                    <p:set>
                                      <p:cBhvr>
                                        <p:cTn id="22" dur="1" fill="hold">
                                          <p:stCondLst>
                                            <p:cond delay="2999"/>
                                          </p:stCondLst>
                                        </p:cTn>
                                        <p:tgtEl>
                                          <p:spTgt spid="5"/>
                                        </p:tgtEl>
                                        <p:attrNameLst>
                                          <p:attrName>style.visibility</p:attrName>
                                        </p:attrNameLst>
                                      </p:cBhvr>
                                      <p:to>
                                        <p:strVal val="hidden"/>
                                      </p:to>
                                    </p:set>
                                  </p:childTnLst>
                                </p:cTn>
                              </p:par>
                              <p:par>
                                <p:cTn id="23" presetID="6" presetClass="exit" presetSubtype="16" fill="hold" nodeType="withEffect">
                                  <p:stCondLst>
                                    <p:cond delay="0"/>
                                  </p:stCondLst>
                                  <p:childTnLst>
                                    <p:animEffect transition="out" filter="circle(in)">
                                      <p:cBhvr>
                                        <p:cTn id="24" dur="3000"/>
                                        <p:tgtEl>
                                          <p:spTgt spid="5"/>
                                        </p:tgtEl>
                                      </p:cBhvr>
                                    </p:animEffect>
                                    <p:set>
                                      <p:cBhvr>
                                        <p:cTn id="25" dur="1" fill="hold">
                                          <p:stCondLst>
                                            <p:cond delay="2999"/>
                                          </p:stCondLst>
                                        </p:cTn>
                                        <p:tgtEl>
                                          <p:spTgt spid="5"/>
                                        </p:tgtEl>
                                        <p:attrNameLst>
                                          <p:attrName>style.visibility</p:attrName>
                                        </p:attrNameLst>
                                      </p:cBhvr>
                                      <p:to>
                                        <p:strVal val="hidden"/>
                                      </p:to>
                                    </p:set>
                                  </p:childTnLst>
                                </p:cTn>
                              </p:par>
                              <p:par>
                                <p:cTn id="26" presetID="17" presetClass="entr" presetSubtype="10"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p:cTn id="28" dur="3000" fill="hold"/>
                                        <p:tgtEl>
                                          <p:spTgt spid="4"/>
                                        </p:tgtEl>
                                        <p:attrNameLst>
                                          <p:attrName>ppt_w</p:attrName>
                                        </p:attrNameLst>
                                      </p:cBhvr>
                                      <p:tavLst>
                                        <p:tav tm="0">
                                          <p:val>
                                            <p:fltVal val="0"/>
                                          </p:val>
                                        </p:tav>
                                        <p:tav tm="100000">
                                          <p:val>
                                            <p:strVal val="#ppt_w"/>
                                          </p:val>
                                        </p:tav>
                                      </p:tavLst>
                                    </p:anim>
                                    <p:anim calcmode="lin" valueType="num">
                                      <p:cBhvr>
                                        <p:cTn id="29" dur="3000" fill="hold"/>
                                        <p:tgtEl>
                                          <p:spTgt spid="4"/>
                                        </p:tgtEl>
                                        <p:attrNameLst>
                                          <p:attrName>ppt_h</p:attrName>
                                        </p:attrNameLst>
                                      </p:cBhvr>
                                      <p:tavLst>
                                        <p:tav tm="0">
                                          <p:val>
                                            <p:strVal val="#ppt_h"/>
                                          </p:val>
                                        </p:tav>
                                        <p:tav tm="100000">
                                          <p:val>
                                            <p:strVal val="#ppt_h"/>
                                          </p:val>
                                        </p:tav>
                                      </p:tavLst>
                                    </p:anim>
                                  </p:childTnLst>
                                </p:cTn>
                              </p:par>
                              <p:par>
                                <p:cTn id="30" presetID="8" presetClass="entr" presetSubtype="32" fill="hold" nodeType="with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diamond(out)">
                                      <p:cBhvr>
                                        <p:cTn id="3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2">
              <a:lumMod val="50000"/>
            </a:schemeClr>
          </a:solidFill>
        </p:spPr>
        <p:txBody>
          <a:bodyPr/>
          <a:lstStyle/>
          <a:p>
            <a:endParaRPr lang="es-ES" dirty="0"/>
          </a:p>
        </p:txBody>
      </p:sp>
      <p:pic>
        <p:nvPicPr>
          <p:cNvPr id="4" name="3 Imagen" descr="IMG_6186.JPG"/>
          <p:cNvPicPr>
            <a:picLocks noChangeAspect="1"/>
          </p:cNvPicPr>
          <p:nvPr/>
        </p:nvPicPr>
        <p:blipFill>
          <a:blip r:embed="rId2"/>
          <a:stretch>
            <a:fillRect/>
          </a:stretch>
        </p:blipFill>
        <p:spPr>
          <a:xfrm>
            <a:off x="0" y="0"/>
            <a:ext cx="9144000" cy="6858000"/>
          </a:xfrm>
          <a:prstGeom prst="rect">
            <a:avLst/>
          </a:prstGeom>
        </p:spPr>
      </p:pic>
      <p:pic>
        <p:nvPicPr>
          <p:cNvPr id="5" name="4 Imagen" descr="IMG_6186.JPG"/>
          <p:cNvPicPr>
            <a:picLocks noChangeAspect="1"/>
          </p:cNvPicPr>
          <p:nvPr/>
        </p:nvPicPr>
        <p:blipFill>
          <a:blip r:embed="rId2"/>
          <a:stretch>
            <a:fillRect/>
          </a:stretch>
        </p:blipFill>
        <p:spPr>
          <a:xfrm>
            <a:off x="0" y="0"/>
            <a:ext cx="9144000" cy="6858000"/>
          </a:xfrm>
          <a:prstGeom prst="rect">
            <a:avLst/>
          </a:prstGeom>
        </p:spPr>
      </p:pic>
      <p:pic>
        <p:nvPicPr>
          <p:cNvPr id="6" name="5 Imagen" descr="IMG_6186.JPG"/>
          <p:cNvPicPr>
            <a:picLocks noChangeAspect="1"/>
          </p:cNvPicPr>
          <p:nvPr/>
        </p:nvPicPr>
        <p:blipFill>
          <a:blip r:embed="rId2"/>
          <a:stretch>
            <a:fillRect/>
          </a:stretch>
        </p:blipFill>
        <p:spPr>
          <a:xfrm>
            <a:off x="0" y="0"/>
            <a:ext cx="9144000" cy="6858000"/>
          </a:xfrm>
          <a:prstGeom prst="rect">
            <a:avLst/>
          </a:prstGeom>
        </p:spPr>
      </p:pic>
      <p:sp>
        <p:nvSpPr>
          <p:cNvPr id="7" name="6 Rectángulo"/>
          <p:cNvSpPr/>
          <p:nvPr/>
        </p:nvSpPr>
        <p:spPr>
          <a:xfrm>
            <a:off x="0" y="0"/>
            <a:ext cx="9144000" cy="6858000"/>
          </a:xfrm>
          <a:prstGeom prst="rect">
            <a:avLst/>
          </a:prstGeom>
          <a:gradFill flip="none" rotWithShape="1">
            <a:gsLst>
              <a:gs pos="0">
                <a:schemeClr val="bg1"/>
              </a:gs>
              <a:gs pos="50000">
                <a:srgbClr val="960000">
                  <a:shade val="67500"/>
                  <a:satMod val="115000"/>
                </a:srgbClr>
              </a:gs>
              <a:gs pos="100000">
                <a:srgbClr val="9600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xit" presetSubtype="288" fill="hold" nodeType="withEffect">
                                  <p:stCondLst>
                                    <p:cond delay="0"/>
                                  </p:stCondLst>
                                  <p:childTnLst>
                                    <p:anim calcmode="lin" valueType="num">
                                      <p:cBhvr>
                                        <p:cTn id="9" dur="3000"/>
                                        <p:tgtEl>
                                          <p:spTgt spid="6"/>
                                        </p:tgtEl>
                                        <p:attrNameLst>
                                          <p:attrName>ppt_w</p:attrName>
                                        </p:attrNameLst>
                                      </p:cBhvr>
                                      <p:tavLst>
                                        <p:tav tm="0">
                                          <p:val>
                                            <p:strVal val="ppt_w"/>
                                          </p:val>
                                        </p:tav>
                                        <p:tav tm="100000">
                                          <p:val>
                                            <p:strVal val="2/3*ppt_w"/>
                                          </p:val>
                                        </p:tav>
                                      </p:tavLst>
                                    </p:anim>
                                    <p:anim calcmode="lin" valueType="num">
                                      <p:cBhvr>
                                        <p:cTn id="10" dur="3000"/>
                                        <p:tgtEl>
                                          <p:spTgt spid="6"/>
                                        </p:tgtEl>
                                        <p:attrNameLst>
                                          <p:attrName>ppt_h</p:attrName>
                                        </p:attrNameLst>
                                      </p:cBhvr>
                                      <p:tavLst>
                                        <p:tav tm="0">
                                          <p:val>
                                            <p:strVal val="ppt_h"/>
                                          </p:val>
                                        </p:tav>
                                        <p:tav tm="100000">
                                          <p:val>
                                            <p:strVal val="2/3*ppt_h"/>
                                          </p:val>
                                        </p:tav>
                                      </p:tavLst>
                                    </p:anim>
                                    <p:set>
                                      <p:cBhvr>
                                        <p:cTn id="11" dur="1" fill="hold">
                                          <p:stCondLst>
                                            <p:cond delay="2999"/>
                                          </p:stCondLst>
                                        </p:cTn>
                                        <p:tgtEl>
                                          <p:spTgt spid="6"/>
                                        </p:tgtEl>
                                        <p:attrNameLst>
                                          <p:attrName>style.visibility</p:attrName>
                                        </p:attrNameLst>
                                      </p:cBhvr>
                                      <p:to>
                                        <p:strVal val="hidden"/>
                                      </p:to>
                                    </p:set>
                                  </p:childTnLst>
                                </p:cTn>
                              </p:par>
                              <p:par>
                                <p:cTn id="12" presetID="6" presetClass="exit" presetSubtype="32" fill="hold" nodeType="withEffect">
                                  <p:stCondLst>
                                    <p:cond delay="0"/>
                                  </p:stCondLst>
                                  <p:childTnLst>
                                    <p:animEffect transition="out" filter="circle(out)">
                                      <p:cBhvr>
                                        <p:cTn id="13" dur="3000"/>
                                        <p:tgtEl>
                                          <p:spTgt spid="6"/>
                                        </p:tgtEl>
                                      </p:cBhvr>
                                    </p:animEffect>
                                    <p:set>
                                      <p:cBhvr>
                                        <p:cTn id="14" dur="1" fill="hold">
                                          <p:stCondLst>
                                            <p:cond delay="2999"/>
                                          </p:stCondLst>
                                        </p:cTn>
                                        <p:tgtEl>
                                          <p:spTgt spid="6"/>
                                        </p:tgtEl>
                                        <p:attrNameLst>
                                          <p:attrName>style.visibility</p:attrName>
                                        </p:attrNameLst>
                                      </p:cBhvr>
                                      <p:to>
                                        <p:strVal val="hidden"/>
                                      </p:to>
                                    </p:set>
                                  </p:childTnLst>
                                </p:cTn>
                              </p:par>
                              <p:par>
                                <p:cTn id="15" presetID="23" presetClass="exit" presetSubtype="288" fill="hold" nodeType="withEffect">
                                  <p:stCondLst>
                                    <p:cond delay="0"/>
                                  </p:stCondLst>
                                  <p:childTnLst>
                                    <p:anim calcmode="lin" valueType="num">
                                      <p:cBhvr>
                                        <p:cTn id="16" dur="3000"/>
                                        <p:tgtEl>
                                          <p:spTgt spid="5"/>
                                        </p:tgtEl>
                                        <p:attrNameLst>
                                          <p:attrName>ppt_w</p:attrName>
                                        </p:attrNameLst>
                                      </p:cBhvr>
                                      <p:tavLst>
                                        <p:tav tm="0">
                                          <p:val>
                                            <p:strVal val="ppt_w"/>
                                          </p:val>
                                        </p:tav>
                                        <p:tav tm="100000">
                                          <p:val>
                                            <p:strVal val="2/3*ppt_w"/>
                                          </p:val>
                                        </p:tav>
                                      </p:tavLst>
                                    </p:anim>
                                    <p:anim calcmode="lin" valueType="num">
                                      <p:cBhvr>
                                        <p:cTn id="17" dur="3000"/>
                                        <p:tgtEl>
                                          <p:spTgt spid="5"/>
                                        </p:tgtEl>
                                        <p:attrNameLst>
                                          <p:attrName>ppt_h</p:attrName>
                                        </p:attrNameLst>
                                      </p:cBhvr>
                                      <p:tavLst>
                                        <p:tav tm="0">
                                          <p:val>
                                            <p:strVal val="ppt_h"/>
                                          </p:val>
                                        </p:tav>
                                        <p:tav tm="100000">
                                          <p:val>
                                            <p:strVal val="2/3*ppt_h"/>
                                          </p:val>
                                        </p:tav>
                                      </p:tavLst>
                                    </p:anim>
                                    <p:set>
                                      <p:cBhvr>
                                        <p:cTn id="18" dur="1" fill="hold">
                                          <p:stCondLst>
                                            <p:cond delay="2999"/>
                                          </p:stCondLst>
                                        </p:cTn>
                                        <p:tgtEl>
                                          <p:spTgt spid="5"/>
                                        </p:tgtEl>
                                        <p:attrNameLst>
                                          <p:attrName>style.visibility</p:attrName>
                                        </p:attrNameLst>
                                      </p:cBhvr>
                                      <p:to>
                                        <p:strVal val="hidden"/>
                                      </p:to>
                                    </p:set>
                                  </p:childTnLst>
                                </p:cTn>
                              </p:par>
                              <p:par>
                                <p:cTn id="19" presetID="13" presetClass="exit" presetSubtype="16" fill="hold" nodeType="withEffect">
                                  <p:stCondLst>
                                    <p:cond delay="0"/>
                                  </p:stCondLst>
                                  <p:childTnLst>
                                    <p:animEffect transition="out" filter="plus(in)">
                                      <p:cBhvr>
                                        <p:cTn id="20" dur="3000"/>
                                        <p:tgtEl>
                                          <p:spTgt spid="5"/>
                                        </p:tgtEl>
                                      </p:cBhvr>
                                    </p:animEffect>
                                    <p:set>
                                      <p:cBhvr>
                                        <p:cTn id="21" dur="1" fill="hold">
                                          <p:stCondLst>
                                            <p:cond delay="2999"/>
                                          </p:stCondLst>
                                        </p:cTn>
                                        <p:tgtEl>
                                          <p:spTgt spid="5"/>
                                        </p:tgtEl>
                                        <p:attrNameLst>
                                          <p:attrName>style.visibility</p:attrName>
                                        </p:attrNameLst>
                                      </p:cBhvr>
                                      <p:to>
                                        <p:strVal val="hidden"/>
                                      </p:to>
                                    </p:set>
                                  </p:childTnLst>
                                </p:cTn>
                              </p:par>
                              <p:par>
                                <p:cTn id="22" presetID="23" presetClass="entr" presetSubtype="272"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3000" fill="hold"/>
                                        <p:tgtEl>
                                          <p:spTgt spid="4"/>
                                        </p:tgtEl>
                                        <p:attrNameLst>
                                          <p:attrName>ppt_w</p:attrName>
                                        </p:attrNameLst>
                                      </p:cBhvr>
                                      <p:tavLst>
                                        <p:tav tm="0">
                                          <p:val>
                                            <p:strVal val="2/3*#ppt_w"/>
                                          </p:val>
                                        </p:tav>
                                        <p:tav tm="100000">
                                          <p:val>
                                            <p:strVal val="#ppt_w"/>
                                          </p:val>
                                        </p:tav>
                                      </p:tavLst>
                                    </p:anim>
                                    <p:anim calcmode="lin" valueType="num">
                                      <p:cBhvr>
                                        <p:cTn id="25" dur="3000" fill="hold"/>
                                        <p:tgtEl>
                                          <p:spTgt spid="4"/>
                                        </p:tgtEl>
                                        <p:attrNameLst>
                                          <p:attrName>ppt_h</p:attrName>
                                        </p:attrNameLst>
                                      </p:cBhvr>
                                      <p:tavLst>
                                        <p:tav tm="0">
                                          <p:val>
                                            <p:strVal val="2/3*#ppt_h"/>
                                          </p:val>
                                        </p:tav>
                                        <p:tav tm="100000">
                                          <p:val>
                                            <p:strVal val="#ppt_h"/>
                                          </p:val>
                                        </p:tav>
                                      </p:tavLst>
                                    </p:anim>
                                  </p:childTnLst>
                                </p:cTn>
                              </p:par>
                              <p:par>
                                <p:cTn id="26" presetID="8" presetClass="entr" presetSubtype="32"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diamond(out)">
                                      <p:cBhvr>
                                        <p:cTn id="2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4200"/>
          </a:solidFill>
        </p:spPr>
        <p:txBody>
          <a:bodyPr/>
          <a:lstStyle/>
          <a:p>
            <a:endParaRPr lang="es-ES" dirty="0"/>
          </a:p>
        </p:txBody>
      </p:sp>
      <p:pic>
        <p:nvPicPr>
          <p:cNvPr id="5" name="4 Imagen" descr="Imagen15.jpg"/>
          <p:cNvPicPr>
            <a:picLocks noChangeAspect="1"/>
          </p:cNvPicPr>
          <p:nvPr/>
        </p:nvPicPr>
        <p:blipFill>
          <a:blip r:embed="rId2"/>
          <a:stretch>
            <a:fillRect/>
          </a:stretch>
        </p:blipFill>
        <p:spPr>
          <a:xfrm>
            <a:off x="0" y="0"/>
            <a:ext cx="9144000" cy="6840141"/>
          </a:xfrm>
          <a:prstGeom prst="rect">
            <a:avLst/>
          </a:prstGeom>
        </p:spPr>
      </p:pic>
      <p:pic>
        <p:nvPicPr>
          <p:cNvPr id="6" name="5 Imagen" descr="Imagen15.jpg"/>
          <p:cNvPicPr>
            <a:picLocks noChangeAspect="1"/>
          </p:cNvPicPr>
          <p:nvPr/>
        </p:nvPicPr>
        <p:blipFill>
          <a:blip r:embed="rId2"/>
          <a:stretch>
            <a:fillRect/>
          </a:stretch>
        </p:blipFill>
        <p:spPr>
          <a:xfrm>
            <a:off x="0" y="0"/>
            <a:ext cx="9144000" cy="6840141"/>
          </a:xfrm>
          <a:prstGeom prst="rect">
            <a:avLst/>
          </a:prstGeom>
        </p:spPr>
      </p:pic>
      <p:sp>
        <p:nvSpPr>
          <p:cNvPr id="7" name="6 Rectángulo"/>
          <p:cNvSpPr/>
          <p:nvPr/>
        </p:nvSpPr>
        <p:spPr>
          <a:xfrm>
            <a:off x="0" y="0"/>
            <a:ext cx="9144000" cy="6858000"/>
          </a:xfrm>
          <a:prstGeom prst="rect">
            <a:avLst/>
          </a:prstGeom>
          <a:gradFill flip="none" rotWithShape="1">
            <a:gsLst>
              <a:gs pos="0">
                <a:schemeClr val="bg1"/>
              </a:gs>
              <a:gs pos="50000">
                <a:srgbClr val="960000">
                  <a:shade val="67500"/>
                  <a:satMod val="115000"/>
                </a:srgbClr>
              </a:gs>
              <a:gs pos="100000">
                <a:srgbClr val="9600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ntr" presetSubtype="28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strVal val="4/3*#ppt_w"/>
                                          </p:val>
                                        </p:tav>
                                        <p:tav tm="100000">
                                          <p:val>
                                            <p:strVal val="#ppt_w"/>
                                          </p:val>
                                        </p:tav>
                                      </p:tavLst>
                                    </p:anim>
                                    <p:anim calcmode="lin" valueType="num">
                                      <p:cBhvr>
                                        <p:cTn id="11" dur="3000" fill="hold"/>
                                        <p:tgtEl>
                                          <p:spTgt spid="5"/>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3000" fill="hold"/>
                                        <p:tgtEl>
                                          <p:spTgt spid="6"/>
                                        </p:tgtEl>
                                        <p:attrNameLst>
                                          <p:attrName>ppt_w</p:attrName>
                                        </p:attrNameLst>
                                      </p:cBhvr>
                                      <p:tavLst>
                                        <p:tav tm="0">
                                          <p:val>
                                            <p:strVal val="4/3*#ppt_w"/>
                                          </p:val>
                                        </p:tav>
                                        <p:tav tm="100000">
                                          <p:val>
                                            <p:strVal val="#ppt_w"/>
                                          </p:val>
                                        </p:tav>
                                      </p:tavLst>
                                    </p:anim>
                                    <p:anim calcmode="lin" valueType="num">
                                      <p:cBhvr>
                                        <p:cTn id="15" dur="3000" fill="hold"/>
                                        <p:tgtEl>
                                          <p:spTgt spid="6"/>
                                        </p:tgtEl>
                                        <p:attrNameLst>
                                          <p:attrName>ppt_h</p:attrName>
                                        </p:attrNameLst>
                                      </p:cBhvr>
                                      <p:tavLst>
                                        <p:tav tm="0">
                                          <p:val>
                                            <p:strVal val="4/3*#ppt_h"/>
                                          </p:val>
                                        </p:tav>
                                        <p:tav tm="100000">
                                          <p:val>
                                            <p:strVal val="#ppt_h"/>
                                          </p:val>
                                        </p:tav>
                                      </p:tavLst>
                                    </p:anim>
                                  </p:childTnLst>
                                </p:cTn>
                              </p:par>
                              <p:par>
                                <p:cTn id="16" presetID="5" presetClass="entr" presetSubtype="5"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down)">
                                      <p:cBhvr>
                                        <p:cTn id="18" dur="3000"/>
                                        <p:tgtEl>
                                          <p:spTgt spid="5"/>
                                        </p:tgtEl>
                                      </p:cBhvr>
                                    </p:animEffect>
                                  </p:childTnLst>
                                </p:cTn>
                              </p:par>
                              <p:par>
                                <p:cTn id="19" presetID="5" presetClass="entr" presetSubtype="10"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checkerboard(across)">
                                      <p:cBhvr>
                                        <p:cTn id="21" dur="3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pic>
        <p:nvPicPr>
          <p:cNvPr id="74754" name="Picture 2" descr="Image du Blog holaf44.centerblog.net"/>
          <p:cNvPicPr>
            <a:picLocks noChangeAspect="1" noChangeArrowheads="1"/>
          </p:cNvPicPr>
          <p:nvPr/>
        </p:nvPicPr>
        <p:blipFill>
          <a:blip r:embed="rId2"/>
          <a:srcRect/>
          <a:stretch>
            <a:fillRect/>
          </a:stretch>
        </p:blipFill>
        <p:spPr bwMode="auto">
          <a:xfrm>
            <a:off x="-1" y="0"/>
            <a:ext cx="9144001" cy="6858000"/>
          </a:xfrm>
          <a:prstGeom prst="rect">
            <a:avLst/>
          </a:prstGeom>
          <a:noFill/>
        </p:spPr>
      </p:pic>
      <p:sp>
        <p:nvSpPr>
          <p:cNvPr id="5" name="4 Rectángulo"/>
          <p:cNvSpPr/>
          <p:nvPr/>
        </p:nvSpPr>
        <p:spPr>
          <a:xfrm>
            <a:off x="1214414" y="1142984"/>
            <a:ext cx="6715172" cy="4643470"/>
          </a:xfrm>
          <a:prstGeom prst="rect">
            <a:avLst/>
          </a:prstGeom>
          <a:solidFill>
            <a:schemeClr val="tx2">
              <a:lumMod val="75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6 CuadroTexto"/>
          <p:cNvSpPr txBox="1"/>
          <p:nvPr/>
        </p:nvSpPr>
        <p:spPr>
          <a:xfrm>
            <a:off x="1643042" y="1643050"/>
            <a:ext cx="5715040" cy="3046988"/>
          </a:xfrm>
          <a:prstGeom prst="rect">
            <a:avLst/>
          </a:prstGeom>
          <a:noFill/>
        </p:spPr>
        <p:txBody>
          <a:bodyPr wrap="square" rtlCol="0">
            <a:spAutoFit/>
          </a:bodyPr>
          <a:lstStyle/>
          <a:p>
            <a:pPr algn="ctr"/>
            <a:r>
              <a:rPr lang="es-ES" b="1" dirty="0" smtClean="0">
                <a:latin typeface="Monotype Corsiva" pitchFamily="66" charset="0"/>
              </a:rPr>
              <a:t> </a:t>
            </a:r>
            <a:r>
              <a:rPr lang="hu-HU" sz="2400" b="1" dirty="0" smtClean="0">
                <a:solidFill>
                  <a:sysClr val="windowText" lastClr="000000"/>
                </a:solidFill>
                <a:latin typeface="Monotype Corsiva" pitchFamily="66" charset="0"/>
              </a:rPr>
              <a:t>Esta ciudad de </a:t>
            </a:r>
            <a:r>
              <a:rPr lang="es-ES_tradnl" sz="2400" b="1" dirty="0" smtClean="0">
                <a:solidFill>
                  <a:sysClr val="windowText" lastClr="000000"/>
                </a:solidFill>
                <a:latin typeface="Monotype Corsiva" pitchFamily="66" charset="0"/>
              </a:rPr>
              <a:t>B</a:t>
            </a:r>
            <a:r>
              <a:rPr lang="hu-HU" sz="2400" b="1" dirty="0" smtClean="0">
                <a:solidFill>
                  <a:sysClr val="windowText" lastClr="000000"/>
                </a:solidFill>
                <a:latin typeface="Monotype Corsiva" pitchFamily="66" charset="0"/>
              </a:rPr>
              <a:t>aviera es reconocida internacionalmente por la cantidad de edificaciones que tienen pintadas en sus fachadas imágenes conocidas como </a:t>
            </a:r>
            <a:r>
              <a:rPr lang="es-ES_tradnl" sz="2400" b="1" dirty="0" smtClean="0">
                <a:solidFill>
                  <a:sysClr val="windowText" lastClr="000000"/>
                </a:solidFill>
                <a:latin typeface="Monotype Corsiva" pitchFamily="66" charset="0"/>
              </a:rPr>
              <a:t>T</a:t>
            </a:r>
            <a:r>
              <a:rPr lang="hu-HU" sz="2400" b="1" dirty="0" smtClean="0">
                <a:solidFill>
                  <a:sysClr val="windowText" lastClr="000000"/>
                </a:solidFill>
                <a:latin typeface="Monotype Corsiva" pitchFamily="66" charset="0"/>
              </a:rPr>
              <a:t>romp </a:t>
            </a:r>
            <a:r>
              <a:rPr lang="es-ES_tradnl" sz="2400" b="1" dirty="0" smtClean="0">
                <a:solidFill>
                  <a:sysClr val="windowText" lastClr="000000"/>
                </a:solidFill>
                <a:latin typeface="Monotype Corsiva" pitchFamily="66" charset="0"/>
              </a:rPr>
              <a:t>L</a:t>
            </a:r>
            <a:r>
              <a:rPr lang="hu-HU" sz="2400" b="1" dirty="0" smtClean="0">
                <a:solidFill>
                  <a:sysClr val="windowText" lastClr="000000"/>
                </a:solidFill>
                <a:latin typeface="Monotype Corsiva" pitchFamily="66" charset="0"/>
              </a:rPr>
              <a:t>’oeil, que son magníficas.</a:t>
            </a:r>
            <a:endParaRPr lang="es-ES" sz="2400" dirty="0" smtClean="0">
              <a:solidFill>
                <a:sysClr val="windowText" lastClr="000000"/>
              </a:solidFill>
              <a:latin typeface="Monotype Corsiva" pitchFamily="66" charset="0"/>
            </a:endParaRPr>
          </a:p>
          <a:p>
            <a:pPr algn="ctr"/>
            <a:r>
              <a:rPr lang="hu-HU" sz="2400" b="1" dirty="0" smtClean="0">
                <a:solidFill>
                  <a:sysClr val="windowText" lastClr="000000"/>
                </a:solidFill>
                <a:latin typeface="Monotype Corsiva" pitchFamily="66" charset="0"/>
              </a:rPr>
              <a:t> Estas casas, que también son conocidas como </a:t>
            </a:r>
            <a:r>
              <a:rPr lang="es-ES_tradnl" sz="2400" b="1" dirty="0" smtClean="0">
                <a:solidFill>
                  <a:sysClr val="windowText" lastClr="000000"/>
                </a:solidFill>
                <a:latin typeface="Monotype Corsiva" pitchFamily="66" charset="0"/>
              </a:rPr>
              <a:t>L</a:t>
            </a:r>
            <a:r>
              <a:rPr lang="hu-HU" sz="2400" b="1" dirty="0" smtClean="0">
                <a:solidFill>
                  <a:sysClr val="windowText" lastClr="000000"/>
                </a:solidFill>
                <a:latin typeface="Monotype Corsiva" pitchFamily="66" charset="0"/>
              </a:rPr>
              <a:t>üftlmalerei, que significa algo como “engañando al ojo”, que es ex</a:t>
            </a:r>
            <a:r>
              <a:rPr lang="es-ES_tradnl" sz="2400" b="1" dirty="0" smtClean="0">
                <a:solidFill>
                  <a:sysClr val="windowText" lastClr="000000"/>
                </a:solidFill>
                <a:latin typeface="Monotype Corsiva" pitchFamily="66" charset="0"/>
              </a:rPr>
              <a:t>á</a:t>
            </a:r>
            <a:r>
              <a:rPr lang="hu-HU" sz="2400" b="1" dirty="0" smtClean="0">
                <a:solidFill>
                  <a:sysClr val="windowText" lastClr="000000"/>
                </a:solidFill>
                <a:latin typeface="Monotype Corsiva" pitchFamily="66" charset="0"/>
              </a:rPr>
              <a:t>ctamente lo que hacen estas pinturas. </a:t>
            </a:r>
            <a:endParaRPr lang="es-ES" sz="2400" dirty="0">
              <a:solidFill>
                <a:sysClr val="windowText" lastClr="000000"/>
              </a:solidFill>
              <a:latin typeface="Monotype Corsiva" pitchFamily="66" charset="0"/>
            </a:endParaRPr>
          </a:p>
        </p:txBody>
      </p:sp>
      <p:sp>
        <p:nvSpPr>
          <p:cNvPr id="8" name="7 Rectángulo"/>
          <p:cNvSpPr/>
          <p:nvPr/>
        </p:nvSpPr>
        <p:spPr>
          <a:xfrm>
            <a:off x="0" y="0"/>
            <a:ext cx="9144000" cy="6858000"/>
          </a:xfrm>
          <a:prstGeom prst="rect">
            <a:avLst/>
          </a:prstGeom>
          <a:gradFill flip="none" rotWithShape="1">
            <a:gsLst>
              <a:gs pos="0">
                <a:schemeClr val="bg1"/>
              </a:gs>
              <a:gs pos="50000">
                <a:srgbClr val="960000">
                  <a:shade val="67500"/>
                  <a:satMod val="115000"/>
                </a:srgbClr>
              </a:gs>
              <a:gs pos="100000">
                <a:srgbClr val="9600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3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tx2">
              <a:lumMod val="25000"/>
            </a:schemeClr>
          </a:solidFill>
        </p:spPr>
        <p:txBody>
          <a:bodyPr/>
          <a:lstStyle/>
          <a:p>
            <a:endParaRPr lang="es-ES" dirty="0"/>
          </a:p>
        </p:txBody>
      </p:sp>
      <p:pic>
        <p:nvPicPr>
          <p:cNvPr id="4" name="3 Marcador de contenido" descr="1796164228_9d2430ac8e_b.jpg"/>
          <p:cNvPicPr>
            <a:picLocks noGrp="1" noChangeAspect="1"/>
          </p:cNvPicPr>
          <p:nvPr>
            <p:ph idx="1"/>
          </p:nvPr>
        </p:nvPicPr>
        <p:blipFill>
          <a:blip r:embed="rId2"/>
          <a:stretch>
            <a:fillRect/>
          </a:stretch>
        </p:blipFill>
        <p:spPr>
          <a:xfrm>
            <a:off x="0" y="0"/>
            <a:ext cx="9144000" cy="6858000"/>
          </a:xfrm>
        </p:spPr>
      </p:pic>
      <p:pic>
        <p:nvPicPr>
          <p:cNvPr id="5" name="3 Marcador de contenido" descr="1796164228_9d2430ac8e_b.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gradFill flip="none" rotWithShape="1">
            <a:gsLst>
              <a:gs pos="0">
                <a:schemeClr val="bg1"/>
              </a:gs>
              <a:gs pos="50000">
                <a:srgbClr val="960000">
                  <a:shade val="67500"/>
                  <a:satMod val="115000"/>
                </a:srgbClr>
              </a:gs>
              <a:gs pos="100000">
                <a:srgbClr val="9600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6" presetClass="exit" presetSubtype="16" fill="hold" nodeType="withEffect">
                                  <p:stCondLst>
                                    <p:cond delay="0"/>
                                  </p:stCondLst>
                                  <p:childTnLst>
                                    <p:animEffect transition="out" filter="circle(in)">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21" presetClass="entr" presetSubtype="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heel(8)">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6C0000"/>
          </a:solidFill>
        </p:spPr>
        <p:txBody>
          <a:bodyPr/>
          <a:lstStyle/>
          <a:p>
            <a:endParaRPr lang="es-ES" dirty="0"/>
          </a:p>
        </p:txBody>
      </p:sp>
      <p:pic>
        <p:nvPicPr>
          <p:cNvPr id="4" name="3 Marcador de contenido" descr="4639504313_ec75acf7a1_b.jpg"/>
          <p:cNvPicPr>
            <a:picLocks noGrp="1" noChangeAspect="1"/>
          </p:cNvPicPr>
          <p:nvPr>
            <p:ph idx="1"/>
          </p:nvPr>
        </p:nvPicPr>
        <p:blipFill>
          <a:blip r:embed="rId2"/>
          <a:stretch>
            <a:fillRect/>
          </a:stretch>
        </p:blipFill>
        <p:spPr>
          <a:xfrm>
            <a:off x="0" y="0"/>
            <a:ext cx="9144000" cy="6851309"/>
          </a:xfrm>
        </p:spPr>
      </p:pic>
      <p:pic>
        <p:nvPicPr>
          <p:cNvPr id="5" name="3 Marcador de contenido" descr="4639504313_ec75acf7a1_b.jpg"/>
          <p:cNvPicPr>
            <a:picLocks noChangeAspect="1"/>
          </p:cNvPicPr>
          <p:nvPr/>
        </p:nvPicPr>
        <p:blipFill>
          <a:blip r:embed="rId2"/>
          <a:stretch>
            <a:fillRect/>
          </a:stretch>
        </p:blipFill>
        <p:spPr>
          <a:xfrm>
            <a:off x="0" y="6691"/>
            <a:ext cx="9144000" cy="6851309"/>
          </a:xfrm>
          <a:prstGeom prst="rect">
            <a:avLst/>
          </a:prstGeom>
        </p:spPr>
      </p:pic>
      <p:pic>
        <p:nvPicPr>
          <p:cNvPr id="6" name="3 Marcador de contenido" descr="4639504313_ec75acf7a1_b.jpg"/>
          <p:cNvPicPr>
            <a:picLocks noChangeAspect="1"/>
          </p:cNvPicPr>
          <p:nvPr/>
        </p:nvPicPr>
        <p:blipFill>
          <a:blip r:embed="rId2"/>
          <a:stretch>
            <a:fillRect/>
          </a:stretch>
        </p:blipFill>
        <p:spPr>
          <a:xfrm>
            <a:off x="0" y="0"/>
            <a:ext cx="9144000" cy="6851309"/>
          </a:xfrm>
          <a:prstGeom prst="rect">
            <a:avLst/>
          </a:prstGeom>
        </p:spPr>
      </p:pic>
      <p:sp>
        <p:nvSpPr>
          <p:cNvPr id="7" name="6 Rectángulo"/>
          <p:cNvSpPr/>
          <p:nvPr/>
        </p:nvSpPr>
        <p:spPr>
          <a:xfrm>
            <a:off x="0" y="0"/>
            <a:ext cx="9144000" cy="6858000"/>
          </a:xfrm>
          <a:prstGeom prst="rect">
            <a:avLst/>
          </a:prstGeom>
          <a:gradFill flip="none" rotWithShape="1">
            <a:gsLst>
              <a:gs pos="0">
                <a:schemeClr val="bg1"/>
              </a:gs>
              <a:gs pos="50000">
                <a:srgbClr val="960000">
                  <a:shade val="67500"/>
                  <a:satMod val="115000"/>
                </a:srgbClr>
              </a:gs>
              <a:gs pos="100000">
                <a:srgbClr val="9600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xit" presetSubtype="288" fill="hold" nodeType="withEffect">
                                  <p:stCondLst>
                                    <p:cond delay="0"/>
                                  </p:stCondLst>
                                  <p:childTnLst>
                                    <p:anim calcmode="lin" valueType="num">
                                      <p:cBhvr>
                                        <p:cTn id="9" dur="3000"/>
                                        <p:tgtEl>
                                          <p:spTgt spid="6"/>
                                        </p:tgtEl>
                                        <p:attrNameLst>
                                          <p:attrName>ppt_w</p:attrName>
                                        </p:attrNameLst>
                                      </p:cBhvr>
                                      <p:tavLst>
                                        <p:tav tm="0">
                                          <p:val>
                                            <p:strVal val="ppt_w"/>
                                          </p:val>
                                        </p:tav>
                                        <p:tav tm="100000">
                                          <p:val>
                                            <p:strVal val="2/3*ppt_w"/>
                                          </p:val>
                                        </p:tav>
                                      </p:tavLst>
                                    </p:anim>
                                    <p:anim calcmode="lin" valueType="num">
                                      <p:cBhvr>
                                        <p:cTn id="10" dur="3000"/>
                                        <p:tgtEl>
                                          <p:spTgt spid="6"/>
                                        </p:tgtEl>
                                        <p:attrNameLst>
                                          <p:attrName>ppt_h</p:attrName>
                                        </p:attrNameLst>
                                      </p:cBhvr>
                                      <p:tavLst>
                                        <p:tav tm="0">
                                          <p:val>
                                            <p:strVal val="ppt_h"/>
                                          </p:val>
                                        </p:tav>
                                        <p:tav tm="100000">
                                          <p:val>
                                            <p:strVal val="2/3*ppt_h"/>
                                          </p:val>
                                        </p:tav>
                                      </p:tavLst>
                                    </p:anim>
                                    <p:set>
                                      <p:cBhvr>
                                        <p:cTn id="11" dur="1" fill="hold">
                                          <p:stCondLst>
                                            <p:cond delay="2999"/>
                                          </p:stCondLst>
                                        </p:cTn>
                                        <p:tgtEl>
                                          <p:spTgt spid="6"/>
                                        </p:tgtEl>
                                        <p:attrNameLst>
                                          <p:attrName>style.visibility</p:attrName>
                                        </p:attrNameLst>
                                      </p:cBhvr>
                                      <p:to>
                                        <p:strVal val="hidden"/>
                                      </p:to>
                                    </p:set>
                                  </p:childTnLst>
                                </p:cTn>
                              </p:par>
                              <p:par>
                                <p:cTn id="12" presetID="13" presetClass="exit" presetSubtype="32" fill="hold" nodeType="withEffect">
                                  <p:stCondLst>
                                    <p:cond delay="0"/>
                                  </p:stCondLst>
                                  <p:childTnLst>
                                    <p:animEffect transition="out" filter="plus(out)">
                                      <p:cBhvr>
                                        <p:cTn id="13" dur="3000"/>
                                        <p:tgtEl>
                                          <p:spTgt spid="6"/>
                                        </p:tgtEl>
                                      </p:cBhvr>
                                    </p:animEffect>
                                    <p:set>
                                      <p:cBhvr>
                                        <p:cTn id="14" dur="1" fill="hold">
                                          <p:stCondLst>
                                            <p:cond delay="2999"/>
                                          </p:stCondLst>
                                        </p:cTn>
                                        <p:tgtEl>
                                          <p:spTgt spid="6"/>
                                        </p:tgtEl>
                                        <p:attrNameLst>
                                          <p:attrName>style.visibility</p:attrName>
                                        </p:attrNameLst>
                                      </p:cBhvr>
                                      <p:to>
                                        <p:strVal val="hidden"/>
                                      </p:to>
                                    </p:set>
                                  </p:childTnLst>
                                </p:cTn>
                              </p:par>
                              <p:par>
                                <p:cTn id="15" presetID="23" presetClass="exit" presetSubtype="288" fill="hold" nodeType="withEffect">
                                  <p:stCondLst>
                                    <p:cond delay="0"/>
                                  </p:stCondLst>
                                  <p:childTnLst>
                                    <p:anim calcmode="lin" valueType="num">
                                      <p:cBhvr>
                                        <p:cTn id="16" dur="3000"/>
                                        <p:tgtEl>
                                          <p:spTgt spid="5"/>
                                        </p:tgtEl>
                                        <p:attrNameLst>
                                          <p:attrName>ppt_w</p:attrName>
                                        </p:attrNameLst>
                                      </p:cBhvr>
                                      <p:tavLst>
                                        <p:tav tm="0">
                                          <p:val>
                                            <p:strVal val="ppt_w"/>
                                          </p:val>
                                        </p:tav>
                                        <p:tav tm="100000">
                                          <p:val>
                                            <p:strVal val="2/3*ppt_w"/>
                                          </p:val>
                                        </p:tav>
                                      </p:tavLst>
                                    </p:anim>
                                    <p:anim calcmode="lin" valueType="num">
                                      <p:cBhvr>
                                        <p:cTn id="17" dur="3000"/>
                                        <p:tgtEl>
                                          <p:spTgt spid="5"/>
                                        </p:tgtEl>
                                        <p:attrNameLst>
                                          <p:attrName>ppt_h</p:attrName>
                                        </p:attrNameLst>
                                      </p:cBhvr>
                                      <p:tavLst>
                                        <p:tav tm="0">
                                          <p:val>
                                            <p:strVal val="ppt_h"/>
                                          </p:val>
                                        </p:tav>
                                        <p:tav tm="100000">
                                          <p:val>
                                            <p:strVal val="2/3*ppt_h"/>
                                          </p:val>
                                        </p:tav>
                                      </p:tavLst>
                                    </p:anim>
                                    <p:set>
                                      <p:cBhvr>
                                        <p:cTn id="18" dur="1" fill="hold">
                                          <p:stCondLst>
                                            <p:cond delay="2999"/>
                                          </p:stCondLst>
                                        </p:cTn>
                                        <p:tgtEl>
                                          <p:spTgt spid="5"/>
                                        </p:tgtEl>
                                        <p:attrNameLst>
                                          <p:attrName>style.visibility</p:attrName>
                                        </p:attrNameLst>
                                      </p:cBhvr>
                                      <p:to>
                                        <p:strVal val="hidden"/>
                                      </p:to>
                                    </p:set>
                                  </p:childTnLst>
                                </p:cTn>
                              </p:par>
                              <p:par>
                                <p:cTn id="19" presetID="4" presetClass="exit" presetSubtype="16" fill="hold" nodeType="withEffect">
                                  <p:stCondLst>
                                    <p:cond delay="0"/>
                                  </p:stCondLst>
                                  <p:childTnLst>
                                    <p:animEffect transition="out" filter="box(in)">
                                      <p:cBhvr>
                                        <p:cTn id="20" dur="3000"/>
                                        <p:tgtEl>
                                          <p:spTgt spid="5"/>
                                        </p:tgtEl>
                                      </p:cBhvr>
                                    </p:animEffect>
                                    <p:set>
                                      <p:cBhvr>
                                        <p:cTn id="21" dur="1" fill="hold">
                                          <p:stCondLst>
                                            <p:cond delay="2999"/>
                                          </p:stCondLst>
                                        </p:cTn>
                                        <p:tgtEl>
                                          <p:spTgt spid="5"/>
                                        </p:tgtEl>
                                        <p:attrNameLst>
                                          <p:attrName>style.visibility</p:attrName>
                                        </p:attrNameLst>
                                      </p:cBhvr>
                                      <p:to>
                                        <p:strVal val="hidden"/>
                                      </p:to>
                                    </p:set>
                                  </p:childTnLst>
                                </p:cTn>
                              </p:par>
                              <p:par>
                                <p:cTn id="22" presetID="23" presetClass="entr" presetSubtype="272"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3000" fill="hold"/>
                                        <p:tgtEl>
                                          <p:spTgt spid="4"/>
                                        </p:tgtEl>
                                        <p:attrNameLst>
                                          <p:attrName>ppt_w</p:attrName>
                                        </p:attrNameLst>
                                      </p:cBhvr>
                                      <p:tavLst>
                                        <p:tav tm="0">
                                          <p:val>
                                            <p:strVal val="2/3*#ppt_w"/>
                                          </p:val>
                                        </p:tav>
                                        <p:tav tm="100000">
                                          <p:val>
                                            <p:strVal val="#ppt_w"/>
                                          </p:val>
                                        </p:tav>
                                      </p:tavLst>
                                    </p:anim>
                                    <p:anim calcmode="lin" valueType="num">
                                      <p:cBhvr>
                                        <p:cTn id="25" dur="3000" fill="hold"/>
                                        <p:tgtEl>
                                          <p:spTgt spid="4"/>
                                        </p:tgtEl>
                                        <p:attrNameLst>
                                          <p:attrName>ppt_h</p:attrName>
                                        </p:attrNameLst>
                                      </p:cBhvr>
                                      <p:tavLst>
                                        <p:tav tm="0">
                                          <p:val>
                                            <p:strVal val="2/3*#ppt_h"/>
                                          </p:val>
                                        </p:tav>
                                        <p:tav tm="100000">
                                          <p:val>
                                            <p:strVal val="#ppt_h"/>
                                          </p:val>
                                        </p:tav>
                                      </p:tavLst>
                                    </p:anim>
                                  </p:childTnLst>
                                </p:cTn>
                              </p:par>
                              <p:par>
                                <p:cTn id="26" presetID="6" presetClass="entr" presetSubtype="32"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circle(out)">
                                      <p:cBhvr>
                                        <p:cTn id="28" dur="4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6C0000"/>
          </a:solidFill>
        </p:spPr>
        <p:txBody>
          <a:bodyPr/>
          <a:lstStyle/>
          <a:p>
            <a:endParaRPr lang="es-ES" dirty="0"/>
          </a:p>
        </p:txBody>
      </p:sp>
      <p:pic>
        <p:nvPicPr>
          <p:cNvPr id="4" name="3 Marcador de contenido" descr="4977323117_cb213c3919_b.jpg"/>
          <p:cNvPicPr>
            <a:picLocks noGrp="1" noChangeAspect="1"/>
          </p:cNvPicPr>
          <p:nvPr>
            <p:ph idx="1"/>
          </p:nvPr>
        </p:nvPicPr>
        <p:blipFill>
          <a:blip r:embed="rId2"/>
          <a:stretch>
            <a:fillRect/>
          </a:stretch>
        </p:blipFill>
        <p:spPr>
          <a:xfrm>
            <a:off x="0" y="0"/>
            <a:ext cx="9144000" cy="6858000"/>
          </a:xfrm>
        </p:spPr>
      </p:pic>
      <p:pic>
        <p:nvPicPr>
          <p:cNvPr id="5" name="3 Marcador de contenido" descr="4977323117_cb213c3919_b.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gradFill flip="none" rotWithShape="1">
            <a:gsLst>
              <a:gs pos="0">
                <a:schemeClr val="bg1"/>
              </a:gs>
              <a:gs pos="50000">
                <a:srgbClr val="960000">
                  <a:shade val="67500"/>
                  <a:satMod val="115000"/>
                </a:srgbClr>
              </a:gs>
              <a:gs pos="100000">
                <a:srgbClr val="9600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ntr" presetSubtype="27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2/3*#ppt_w"/>
                                          </p:val>
                                        </p:tav>
                                        <p:tav tm="100000">
                                          <p:val>
                                            <p:strVal val="#ppt_w"/>
                                          </p:val>
                                        </p:tav>
                                      </p:tavLst>
                                    </p:anim>
                                    <p:anim calcmode="lin" valueType="num">
                                      <p:cBhvr>
                                        <p:cTn id="11" dur="3000" fill="hold"/>
                                        <p:tgtEl>
                                          <p:spTgt spid="4"/>
                                        </p:tgtEl>
                                        <p:attrNameLst>
                                          <p:attrName>ppt_h</p:attrName>
                                        </p:attrNameLst>
                                      </p:cBhvr>
                                      <p:tavLst>
                                        <p:tav tm="0">
                                          <p:val>
                                            <p:strVal val="2/3*#ppt_h"/>
                                          </p:val>
                                        </p:tav>
                                        <p:tav tm="100000">
                                          <p:val>
                                            <p:strVal val="#ppt_h"/>
                                          </p:val>
                                        </p:tav>
                                      </p:tavLst>
                                    </p:anim>
                                  </p:childTnLst>
                                </p:cTn>
                              </p:par>
                              <p:par>
                                <p:cTn id="12" presetID="23" presetClass="entr" presetSubtype="27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2/3*#ppt_w"/>
                                          </p:val>
                                        </p:tav>
                                        <p:tav tm="100000">
                                          <p:val>
                                            <p:strVal val="#ppt_w"/>
                                          </p:val>
                                        </p:tav>
                                      </p:tavLst>
                                    </p:anim>
                                    <p:anim calcmode="lin" valueType="num">
                                      <p:cBhvr>
                                        <p:cTn id="15" dur="3000" fill="hold"/>
                                        <p:tgtEl>
                                          <p:spTgt spid="5"/>
                                        </p:tgtEl>
                                        <p:attrNameLst>
                                          <p:attrName>ppt_h</p:attrName>
                                        </p:attrNameLst>
                                      </p:cBhvr>
                                      <p:tavLst>
                                        <p:tav tm="0">
                                          <p:val>
                                            <p:strVal val="2/3*#ppt_h"/>
                                          </p:val>
                                        </p:tav>
                                        <p:tav tm="100000">
                                          <p:val>
                                            <p:strVal val="#ppt_h"/>
                                          </p:val>
                                        </p:tav>
                                      </p:tavLst>
                                    </p:anim>
                                  </p:childTnLst>
                                </p:cTn>
                              </p:par>
                              <p:par>
                                <p:cTn id="16" presetID="4" presetClass="entr" presetSubtype="3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ox(out)">
                                      <p:cBhvr>
                                        <p:cTn id="18" dur="3000"/>
                                        <p:tgtEl>
                                          <p:spTgt spid="5"/>
                                        </p:tgtEl>
                                      </p:cBhvr>
                                    </p:animEffect>
                                  </p:childTnLst>
                                </p:cTn>
                              </p:par>
                              <p:par>
                                <p:cTn id="19" presetID="8"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diamond(out)">
                                      <p:cBhvr>
                                        <p:cTn id="21" dur="4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pic>
        <p:nvPicPr>
          <p:cNvPr id="74754" name="Picture 2" descr="Image du Blog holaf44.centerblog.net"/>
          <p:cNvPicPr>
            <a:picLocks noChangeAspect="1" noChangeArrowheads="1"/>
          </p:cNvPicPr>
          <p:nvPr/>
        </p:nvPicPr>
        <p:blipFill>
          <a:blip r:embed="rId2"/>
          <a:srcRect/>
          <a:stretch>
            <a:fillRect/>
          </a:stretch>
        </p:blipFill>
        <p:spPr bwMode="auto">
          <a:xfrm>
            <a:off x="-1" y="0"/>
            <a:ext cx="9144001" cy="6858000"/>
          </a:xfrm>
          <a:prstGeom prst="rect">
            <a:avLst/>
          </a:prstGeom>
          <a:noFill/>
        </p:spPr>
      </p:pic>
      <p:sp>
        <p:nvSpPr>
          <p:cNvPr id="5" name="4 Rectángulo"/>
          <p:cNvSpPr/>
          <p:nvPr/>
        </p:nvSpPr>
        <p:spPr>
          <a:xfrm>
            <a:off x="1214414" y="1142984"/>
            <a:ext cx="6715172" cy="4643470"/>
          </a:xfrm>
          <a:prstGeom prst="rect">
            <a:avLst/>
          </a:prstGeom>
          <a:solidFill>
            <a:schemeClr val="tx2">
              <a:lumMod val="75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1500166" y="1500174"/>
            <a:ext cx="6000792" cy="400110"/>
          </a:xfrm>
          <a:prstGeom prst="rect">
            <a:avLst/>
          </a:prstGeom>
          <a:noFill/>
        </p:spPr>
        <p:txBody>
          <a:bodyPr wrap="square" rtlCol="0">
            <a:spAutoFit/>
          </a:bodyPr>
          <a:lstStyle/>
          <a:p>
            <a:r>
              <a:rPr lang="hu-HU" sz="2000" b="1" dirty="0" smtClean="0">
                <a:solidFill>
                  <a:schemeClr val="tx2">
                    <a:lumMod val="10000"/>
                  </a:schemeClr>
                </a:solidFill>
                <a:effectLst>
                  <a:outerShdw blurRad="38100" dist="38100" dir="2700000" algn="tl">
                    <a:srgbClr val="000000">
                      <a:alpha val="43137"/>
                    </a:srgbClr>
                  </a:outerShdw>
                </a:effectLst>
                <a:latin typeface="Agency FB" pitchFamily="34" charset="0"/>
              </a:rPr>
              <a:t> </a:t>
            </a:r>
            <a:endParaRPr lang="es-ES" sz="2000" b="1" dirty="0">
              <a:solidFill>
                <a:schemeClr val="tx2">
                  <a:lumMod val="10000"/>
                </a:schemeClr>
              </a:solidFill>
              <a:effectLst>
                <a:outerShdw blurRad="38100" dist="38100" dir="2700000" algn="tl">
                  <a:srgbClr val="000000">
                    <a:alpha val="43137"/>
                  </a:srgbClr>
                </a:outerShdw>
              </a:effectLst>
              <a:latin typeface="Agency FB" pitchFamily="34" charset="0"/>
            </a:endParaRPr>
          </a:p>
        </p:txBody>
      </p:sp>
      <p:sp>
        <p:nvSpPr>
          <p:cNvPr id="7" name="6 CuadroTexto"/>
          <p:cNvSpPr txBox="1"/>
          <p:nvPr/>
        </p:nvSpPr>
        <p:spPr>
          <a:xfrm>
            <a:off x="1571604" y="1571612"/>
            <a:ext cx="5857916" cy="3785652"/>
          </a:xfrm>
          <a:prstGeom prst="rect">
            <a:avLst/>
          </a:prstGeom>
          <a:noFill/>
        </p:spPr>
        <p:txBody>
          <a:bodyPr wrap="square" rtlCol="0">
            <a:spAutoFit/>
          </a:bodyPr>
          <a:lstStyle/>
          <a:p>
            <a:r>
              <a:rPr lang="hu-HU" sz="2400" b="1" dirty="0" smtClean="0">
                <a:solidFill>
                  <a:sysClr val="windowText" lastClr="000000"/>
                </a:solidFill>
                <a:latin typeface="Monotype Corsiva" pitchFamily="66" charset="0"/>
              </a:rPr>
              <a:t>Las pinturas que puedes ver en estas casas de </a:t>
            </a:r>
            <a:r>
              <a:rPr lang="es-ES_tradnl" sz="2400" b="1" dirty="0" smtClean="0">
                <a:solidFill>
                  <a:sysClr val="windowText" lastClr="000000"/>
                </a:solidFill>
                <a:latin typeface="Monotype Corsiva" pitchFamily="66" charset="0"/>
              </a:rPr>
              <a:t>O</a:t>
            </a:r>
            <a:r>
              <a:rPr lang="hu-HU" sz="2400" b="1" dirty="0" smtClean="0">
                <a:solidFill>
                  <a:sysClr val="windowText" lastClr="000000"/>
                </a:solidFill>
                <a:latin typeface="Monotype Corsiva" pitchFamily="66" charset="0"/>
              </a:rPr>
              <a:t>berammergau se ven bastante realistas a los ojos del espectador, estando principalmente en las fachadas de las edificaciones oficiales y religiosas; aunque algunos hoteles han mandado a hacer las suyas también. </a:t>
            </a:r>
            <a:endParaRPr lang="es-ES" sz="2400" dirty="0" smtClean="0">
              <a:solidFill>
                <a:sysClr val="windowText" lastClr="000000"/>
              </a:solidFill>
              <a:latin typeface="Monotype Corsiva" pitchFamily="66" charset="0"/>
            </a:endParaRPr>
          </a:p>
          <a:p>
            <a:r>
              <a:rPr lang="hu-HU" sz="2400" b="1" dirty="0" smtClean="0">
                <a:solidFill>
                  <a:sysClr val="windowText" lastClr="000000"/>
                </a:solidFill>
                <a:latin typeface="Monotype Corsiva" pitchFamily="66" charset="0"/>
              </a:rPr>
              <a:t>La mayoría de estas piezas de arte tienen temas religiosos, pero también se pueden ver escenas como las de los jardines cerveceros. </a:t>
            </a:r>
            <a:endParaRPr lang="es-ES" sz="2400" dirty="0" smtClean="0">
              <a:solidFill>
                <a:sysClr val="windowText" lastClr="000000"/>
              </a:solidFill>
              <a:latin typeface="Monotype Corsiva" pitchFamily="66" charset="0"/>
            </a:endParaRPr>
          </a:p>
          <a:p>
            <a:endParaRPr lang="es-ES" sz="2400" dirty="0">
              <a:solidFill>
                <a:sysClr val="windowText" lastClr="000000"/>
              </a:solidFill>
              <a:latin typeface="Monotype Corsiva" pitchFamily="66" charset="0"/>
            </a:endParaRPr>
          </a:p>
        </p:txBody>
      </p:sp>
      <p:sp>
        <p:nvSpPr>
          <p:cNvPr id="8" name="7 Rectángulo"/>
          <p:cNvSpPr/>
          <p:nvPr/>
        </p:nvSpPr>
        <p:spPr>
          <a:xfrm>
            <a:off x="0" y="0"/>
            <a:ext cx="9144000" cy="6858000"/>
          </a:xfrm>
          <a:prstGeom prst="rect">
            <a:avLst/>
          </a:prstGeom>
          <a:gradFill flip="none" rotWithShape="1">
            <a:gsLst>
              <a:gs pos="0">
                <a:schemeClr val="bg1"/>
              </a:gs>
              <a:gs pos="50000">
                <a:srgbClr val="960000">
                  <a:shade val="67500"/>
                  <a:satMod val="115000"/>
                </a:srgbClr>
              </a:gs>
              <a:gs pos="100000">
                <a:srgbClr val="9600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3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A17A47"/>
          </a:solidFill>
        </p:spPr>
        <p:txBody>
          <a:bodyPr/>
          <a:lstStyle/>
          <a:p>
            <a:endParaRPr lang="es-ES" dirty="0"/>
          </a:p>
        </p:txBody>
      </p:sp>
      <p:pic>
        <p:nvPicPr>
          <p:cNvPr id="4" name="3 Marcador de contenido" descr="4977920616_85b4624a84_b.jpg"/>
          <p:cNvPicPr>
            <a:picLocks noGrp="1" noChangeAspect="1"/>
          </p:cNvPicPr>
          <p:nvPr>
            <p:ph idx="1"/>
          </p:nvPr>
        </p:nvPicPr>
        <p:blipFill>
          <a:blip r:embed="rId2"/>
          <a:stretch>
            <a:fillRect/>
          </a:stretch>
        </p:blipFill>
        <p:spPr>
          <a:xfrm flipH="1">
            <a:off x="0" y="0"/>
            <a:ext cx="9144000" cy="6858000"/>
          </a:xfrm>
        </p:spPr>
      </p:pic>
      <p:pic>
        <p:nvPicPr>
          <p:cNvPr id="6" name="3 Marcador de contenido" descr="4977920616_85b4624a84_b.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gradFill flip="none" rotWithShape="1">
            <a:gsLst>
              <a:gs pos="0">
                <a:schemeClr val="bg1"/>
              </a:gs>
              <a:gs pos="50000">
                <a:srgbClr val="960000">
                  <a:shade val="67500"/>
                  <a:satMod val="115000"/>
                </a:srgbClr>
              </a:gs>
              <a:gs pos="100000">
                <a:srgbClr val="9600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5"/>
                                        </p:tgtEl>
                                        <p:attrNameLst>
                                          <p:attrName>style.opacity</p:attrName>
                                        </p:attrNameLst>
                                      </p:cBhvr>
                                      <p:to>
                                        <p:strVal val="0"/>
                                      </p:to>
                                    </p:set>
                                    <p:animEffect filter="image" prLst="opacity: 0">
                                      <p:cBhvr rctx="IE">
                                        <p:cTn id="7" dur="indefinite"/>
                                        <p:tgtEl>
                                          <p:spTgt spid="5"/>
                                        </p:tgtEl>
                                      </p:cBhvr>
                                    </p:animEffect>
                                  </p:childTnLst>
                                </p:cTn>
                              </p:par>
                              <p:par>
                                <p:cTn id="8" presetID="17" presetClass="exit" presetSubtype="8" fill="hold" nodeType="withEffect">
                                  <p:stCondLst>
                                    <p:cond delay="1000"/>
                                  </p:stCondLst>
                                  <p:childTnLst>
                                    <p:anim calcmode="lin" valueType="num">
                                      <p:cBhvr>
                                        <p:cTn id="9" dur="5000"/>
                                        <p:tgtEl>
                                          <p:spTgt spid="6"/>
                                        </p:tgtEl>
                                        <p:attrNameLst>
                                          <p:attrName>ppt_x</p:attrName>
                                        </p:attrNameLst>
                                      </p:cBhvr>
                                      <p:tavLst>
                                        <p:tav tm="0">
                                          <p:val>
                                            <p:strVal val="ppt_x"/>
                                          </p:val>
                                        </p:tav>
                                        <p:tav tm="100000">
                                          <p:val>
                                            <p:strVal val="ppt_x-ppt_w/2"/>
                                          </p:val>
                                        </p:tav>
                                      </p:tavLst>
                                    </p:anim>
                                    <p:anim calcmode="lin" valueType="num">
                                      <p:cBhvr>
                                        <p:cTn id="10" dur="5000"/>
                                        <p:tgtEl>
                                          <p:spTgt spid="6"/>
                                        </p:tgtEl>
                                        <p:attrNameLst>
                                          <p:attrName>ppt_y</p:attrName>
                                        </p:attrNameLst>
                                      </p:cBhvr>
                                      <p:tavLst>
                                        <p:tav tm="0">
                                          <p:val>
                                            <p:strVal val="ppt_y"/>
                                          </p:val>
                                        </p:tav>
                                        <p:tav tm="100000">
                                          <p:val>
                                            <p:strVal val="ppt_y"/>
                                          </p:val>
                                        </p:tav>
                                      </p:tavLst>
                                    </p:anim>
                                    <p:anim calcmode="lin" valueType="num">
                                      <p:cBhvr>
                                        <p:cTn id="11" dur="5000"/>
                                        <p:tgtEl>
                                          <p:spTgt spid="6"/>
                                        </p:tgtEl>
                                        <p:attrNameLst>
                                          <p:attrName>ppt_w</p:attrName>
                                        </p:attrNameLst>
                                      </p:cBhvr>
                                      <p:tavLst>
                                        <p:tav tm="0">
                                          <p:val>
                                            <p:strVal val="ppt_w"/>
                                          </p:val>
                                        </p:tav>
                                        <p:tav tm="100000">
                                          <p:val>
                                            <p:fltVal val="0"/>
                                          </p:val>
                                        </p:tav>
                                      </p:tavLst>
                                    </p:anim>
                                    <p:anim calcmode="lin" valueType="num">
                                      <p:cBhvr>
                                        <p:cTn id="12" dur="5000"/>
                                        <p:tgtEl>
                                          <p:spTgt spid="6"/>
                                        </p:tgtEl>
                                        <p:attrNameLst>
                                          <p:attrName>ppt_h</p:attrName>
                                        </p:attrNameLst>
                                      </p:cBhvr>
                                      <p:tavLst>
                                        <p:tav tm="0">
                                          <p:val>
                                            <p:strVal val="ppt_h"/>
                                          </p:val>
                                        </p:tav>
                                        <p:tav tm="100000">
                                          <p:val>
                                            <p:strVal val="ppt_h"/>
                                          </p:val>
                                        </p:tav>
                                      </p:tavLst>
                                    </p:anim>
                                    <p:set>
                                      <p:cBhvr>
                                        <p:cTn id="13" dur="1" fill="hold">
                                          <p:stCondLst>
                                            <p:cond delay="4999"/>
                                          </p:stCondLst>
                                        </p:cTn>
                                        <p:tgtEl>
                                          <p:spTgt spid="6"/>
                                        </p:tgtEl>
                                        <p:attrNameLst>
                                          <p:attrName>style.visibility</p:attrName>
                                        </p:attrNameLst>
                                      </p:cBhvr>
                                      <p:to>
                                        <p:strVal val="hidden"/>
                                      </p:to>
                                    </p:set>
                                  </p:childTnLst>
                                </p:cTn>
                              </p:par>
                              <p:par>
                                <p:cTn id="14" presetID="17" presetClass="entr" presetSubtype="2" fill="hold" nodeType="withEffect">
                                  <p:stCondLst>
                                    <p:cond delay="1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ppt_x</p:attrName>
                                        </p:attrNameLst>
                                      </p:cBhvr>
                                      <p:tavLst>
                                        <p:tav tm="0">
                                          <p:val>
                                            <p:strVal val="#ppt_x+#ppt_w/2"/>
                                          </p:val>
                                        </p:tav>
                                        <p:tav tm="100000">
                                          <p:val>
                                            <p:strVal val="#ppt_x"/>
                                          </p:val>
                                        </p:tav>
                                      </p:tavLst>
                                    </p:anim>
                                    <p:anim calcmode="lin" valueType="num">
                                      <p:cBhvr>
                                        <p:cTn id="17" dur="5000" fill="hold"/>
                                        <p:tgtEl>
                                          <p:spTgt spid="4"/>
                                        </p:tgtEl>
                                        <p:attrNameLst>
                                          <p:attrName>ppt_y</p:attrName>
                                        </p:attrNameLst>
                                      </p:cBhvr>
                                      <p:tavLst>
                                        <p:tav tm="0">
                                          <p:val>
                                            <p:strVal val="#ppt_y"/>
                                          </p:val>
                                        </p:tav>
                                        <p:tav tm="100000">
                                          <p:val>
                                            <p:strVal val="#ppt_y"/>
                                          </p:val>
                                        </p:tav>
                                      </p:tavLst>
                                    </p:anim>
                                    <p:anim calcmode="lin" valueType="num">
                                      <p:cBhvr>
                                        <p:cTn id="18" dur="5000" fill="hold"/>
                                        <p:tgtEl>
                                          <p:spTgt spid="4"/>
                                        </p:tgtEl>
                                        <p:attrNameLst>
                                          <p:attrName>ppt_w</p:attrName>
                                        </p:attrNameLst>
                                      </p:cBhvr>
                                      <p:tavLst>
                                        <p:tav tm="0">
                                          <p:val>
                                            <p:fltVal val="0"/>
                                          </p:val>
                                        </p:tav>
                                        <p:tav tm="100000">
                                          <p:val>
                                            <p:strVal val="#ppt_w"/>
                                          </p:val>
                                        </p:tav>
                                      </p:tavLst>
                                    </p:anim>
                                    <p:anim calcmode="lin" valueType="num">
                                      <p:cBhvr>
                                        <p:cTn id="19" dur="5000" fill="hold"/>
                                        <p:tgtEl>
                                          <p:spTgt spid="4"/>
                                        </p:tgtEl>
                                        <p:attrNameLst>
                                          <p:attrName>ppt_h</p:attrName>
                                        </p:attrNameLst>
                                      </p:cBhvr>
                                      <p:tavLst>
                                        <p:tav tm="0">
                                          <p:val>
                                            <p:strVal val="#ppt_h"/>
                                          </p:val>
                                        </p:tav>
                                        <p:tav tm="100000">
                                          <p:val>
                                            <p:strVal val="#ppt_h"/>
                                          </p:val>
                                        </p:tav>
                                      </p:tavLst>
                                    </p:anim>
                                  </p:childTnLst>
                                </p:cTn>
                              </p:par>
                            </p:childTnLst>
                          </p:cTn>
                        </p:par>
                        <p:par>
                          <p:cTn id="20" fill="hold">
                            <p:stCondLst>
                              <p:cond delay="6000"/>
                            </p:stCondLst>
                            <p:childTnLst>
                              <p:par>
                                <p:cTn id="21" presetID="17" presetClass="entr" presetSubtype="8" fill="hold" nodeType="afterEffect">
                                  <p:stCondLst>
                                    <p:cond delay="1000"/>
                                  </p:stCondLst>
                                  <p:childTnLst>
                                    <p:set>
                                      <p:cBhvr>
                                        <p:cTn id="22" dur="1" fill="hold">
                                          <p:stCondLst>
                                            <p:cond delay="0"/>
                                          </p:stCondLst>
                                        </p:cTn>
                                        <p:tgtEl>
                                          <p:spTgt spid="6"/>
                                        </p:tgtEl>
                                        <p:attrNameLst>
                                          <p:attrName>style.visibility</p:attrName>
                                        </p:attrNameLst>
                                      </p:cBhvr>
                                      <p:to>
                                        <p:strVal val="visible"/>
                                      </p:to>
                                    </p:set>
                                    <p:anim calcmode="lin" valueType="num">
                                      <p:cBhvr>
                                        <p:cTn id="23" dur="5000" fill="hold"/>
                                        <p:tgtEl>
                                          <p:spTgt spid="6"/>
                                        </p:tgtEl>
                                        <p:attrNameLst>
                                          <p:attrName>ppt_x</p:attrName>
                                        </p:attrNameLst>
                                      </p:cBhvr>
                                      <p:tavLst>
                                        <p:tav tm="0">
                                          <p:val>
                                            <p:strVal val="#ppt_x-#ppt_w/2"/>
                                          </p:val>
                                        </p:tav>
                                        <p:tav tm="100000">
                                          <p:val>
                                            <p:strVal val="#ppt_x"/>
                                          </p:val>
                                        </p:tav>
                                      </p:tavLst>
                                    </p:anim>
                                    <p:anim calcmode="lin" valueType="num">
                                      <p:cBhvr>
                                        <p:cTn id="24" dur="5000" fill="hold"/>
                                        <p:tgtEl>
                                          <p:spTgt spid="6"/>
                                        </p:tgtEl>
                                        <p:attrNameLst>
                                          <p:attrName>ppt_y</p:attrName>
                                        </p:attrNameLst>
                                      </p:cBhvr>
                                      <p:tavLst>
                                        <p:tav tm="0">
                                          <p:val>
                                            <p:strVal val="#ppt_y"/>
                                          </p:val>
                                        </p:tav>
                                        <p:tav tm="100000">
                                          <p:val>
                                            <p:strVal val="#ppt_y"/>
                                          </p:val>
                                        </p:tav>
                                      </p:tavLst>
                                    </p:anim>
                                    <p:anim calcmode="lin" valueType="num">
                                      <p:cBhvr>
                                        <p:cTn id="25" dur="5000" fill="hold"/>
                                        <p:tgtEl>
                                          <p:spTgt spid="6"/>
                                        </p:tgtEl>
                                        <p:attrNameLst>
                                          <p:attrName>ppt_w</p:attrName>
                                        </p:attrNameLst>
                                      </p:cBhvr>
                                      <p:tavLst>
                                        <p:tav tm="0">
                                          <p:val>
                                            <p:fltVal val="0"/>
                                          </p:val>
                                        </p:tav>
                                        <p:tav tm="100000">
                                          <p:val>
                                            <p:strVal val="#ppt_w"/>
                                          </p:val>
                                        </p:tav>
                                      </p:tavLst>
                                    </p:anim>
                                    <p:anim calcmode="lin" valueType="num">
                                      <p:cBhvr>
                                        <p:cTn id="26" dur="5000" fill="hold"/>
                                        <p:tgtEl>
                                          <p:spTgt spid="6"/>
                                        </p:tgtEl>
                                        <p:attrNameLst>
                                          <p:attrName>ppt_h</p:attrName>
                                        </p:attrNameLst>
                                      </p:cBhvr>
                                      <p:tavLst>
                                        <p:tav tm="0">
                                          <p:val>
                                            <p:strVal val="#ppt_h"/>
                                          </p:val>
                                        </p:tav>
                                        <p:tav tm="100000">
                                          <p:val>
                                            <p:strVal val="#ppt_h"/>
                                          </p:val>
                                        </p:tav>
                                      </p:tavLst>
                                    </p:anim>
                                  </p:childTnLst>
                                </p:cTn>
                              </p:par>
                              <p:par>
                                <p:cTn id="27" presetID="17" presetClass="exit" presetSubtype="2" fill="hold" nodeType="withEffect">
                                  <p:stCondLst>
                                    <p:cond delay="1000"/>
                                  </p:stCondLst>
                                  <p:childTnLst>
                                    <p:anim calcmode="lin" valueType="num">
                                      <p:cBhvr>
                                        <p:cTn id="28" dur="5000"/>
                                        <p:tgtEl>
                                          <p:spTgt spid="4"/>
                                        </p:tgtEl>
                                        <p:attrNameLst>
                                          <p:attrName>ppt_x</p:attrName>
                                        </p:attrNameLst>
                                      </p:cBhvr>
                                      <p:tavLst>
                                        <p:tav tm="0">
                                          <p:val>
                                            <p:strVal val="ppt_x"/>
                                          </p:val>
                                        </p:tav>
                                        <p:tav tm="100000">
                                          <p:val>
                                            <p:strVal val="ppt_x+ppt_w/2"/>
                                          </p:val>
                                        </p:tav>
                                      </p:tavLst>
                                    </p:anim>
                                    <p:anim calcmode="lin" valueType="num">
                                      <p:cBhvr>
                                        <p:cTn id="29" dur="5000"/>
                                        <p:tgtEl>
                                          <p:spTgt spid="4"/>
                                        </p:tgtEl>
                                        <p:attrNameLst>
                                          <p:attrName>ppt_y</p:attrName>
                                        </p:attrNameLst>
                                      </p:cBhvr>
                                      <p:tavLst>
                                        <p:tav tm="0">
                                          <p:val>
                                            <p:strVal val="ppt_y"/>
                                          </p:val>
                                        </p:tav>
                                        <p:tav tm="100000">
                                          <p:val>
                                            <p:strVal val="ppt_y"/>
                                          </p:val>
                                        </p:tav>
                                      </p:tavLst>
                                    </p:anim>
                                    <p:anim calcmode="lin" valueType="num">
                                      <p:cBhvr>
                                        <p:cTn id="30" dur="5000"/>
                                        <p:tgtEl>
                                          <p:spTgt spid="4"/>
                                        </p:tgtEl>
                                        <p:attrNameLst>
                                          <p:attrName>ppt_w</p:attrName>
                                        </p:attrNameLst>
                                      </p:cBhvr>
                                      <p:tavLst>
                                        <p:tav tm="0">
                                          <p:val>
                                            <p:strVal val="ppt_w"/>
                                          </p:val>
                                        </p:tav>
                                        <p:tav tm="100000">
                                          <p:val>
                                            <p:fltVal val="0"/>
                                          </p:val>
                                        </p:tav>
                                      </p:tavLst>
                                    </p:anim>
                                    <p:anim calcmode="lin" valueType="num">
                                      <p:cBhvr>
                                        <p:cTn id="31" dur="5000"/>
                                        <p:tgtEl>
                                          <p:spTgt spid="4"/>
                                        </p:tgtEl>
                                        <p:attrNameLst>
                                          <p:attrName>ppt_h</p:attrName>
                                        </p:attrNameLst>
                                      </p:cBhvr>
                                      <p:tavLst>
                                        <p:tav tm="0">
                                          <p:val>
                                            <p:strVal val="ppt_h"/>
                                          </p:val>
                                        </p:tav>
                                        <p:tav tm="100000">
                                          <p:val>
                                            <p:strVal val="ppt_h"/>
                                          </p:val>
                                        </p:tav>
                                      </p:tavLst>
                                    </p:anim>
                                    <p:set>
                                      <p:cBhvr>
                                        <p:cTn id="32"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6C0000"/>
          </a:solidFill>
        </p:spPr>
        <p:txBody>
          <a:bodyPr/>
          <a:lstStyle/>
          <a:p>
            <a:endParaRPr lang="es-ES" dirty="0"/>
          </a:p>
        </p:txBody>
      </p:sp>
      <p:pic>
        <p:nvPicPr>
          <p:cNvPr id="4" name="3 Marcador de contenido" descr="5192561542_ed6f1dfc87_b.jpg"/>
          <p:cNvPicPr>
            <a:picLocks noGrp="1" noChangeAspect="1"/>
          </p:cNvPicPr>
          <p:nvPr>
            <p:ph idx="1"/>
          </p:nvPr>
        </p:nvPicPr>
        <p:blipFill>
          <a:blip r:embed="rId2"/>
          <a:stretch>
            <a:fillRect/>
          </a:stretch>
        </p:blipFill>
        <p:spPr>
          <a:xfrm>
            <a:off x="0" y="0"/>
            <a:ext cx="9144000" cy="6851309"/>
          </a:xfrm>
        </p:spPr>
      </p:pic>
      <p:pic>
        <p:nvPicPr>
          <p:cNvPr id="6" name="3 Marcador de contenido" descr="5192561542_ed6f1dfc87_b.jpg"/>
          <p:cNvPicPr>
            <a:picLocks noChangeAspect="1"/>
          </p:cNvPicPr>
          <p:nvPr/>
        </p:nvPicPr>
        <p:blipFill>
          <a:blip r:embed="rId2"/>
          <a:stretch>
            <a:fillRect/>
          </a:stretch>
        </p:blipFill>
        <p:spPr>
          <a:xfrm>
            <a:off x="0" y="6691"/>
            <a:ext cx="9144000" cy="6851309"/>
          </a:xfrm>
          <a:prstGeom prst="rect">
            <a:avLst/>
          </a:prstGeom>
        </p:spPr>
      </p:pic>
      <p:sp>
        <p:nvSpPr>
          <p:cNvPr id="5" name="4 Rectángulo"/>
          <p:cNvSpPr/>
          <p:nvPr/>
        </p:nvSpPr>
        <p:spPr>
          <a:xfrm>
            <a:off x="0" y="0"/>
            <a:ext cx="9144000" cy="6858000"/>
          </a:xfrm>
          <a:prstGeom prst="rect">
            <a:avLst/>
          </a:prstGeom>
          <a:gradFill flip="none" rotWithShape="1">
            <a:gsLst>
              <a:gs pos="0">
                <a:schemeClr val="bg1"/>
              </a:gs>
              <a:gs pos="50000">
                <a:srgbClr val="960000">
                  <a:shade val="67500"/>
                  <a:satMod val="115000"/>
                </a:srgbClr>
              </a:gs>
              <a:gs pos="100000">
                <a:srgbClr val="9600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5"/>
                                        </p:tgtEl>
                                        <p:attrNameLst>
                                          <p:attrName>style.opacity</p:attrName>
                                        </p:attrNameLst>
                                      </p:cBhvr>
                                      <p:to>
                                        <p:strVal val="0"/>
                                      </p:to>
                                    </p:set>
                                    <p:animEffect filter="image" prLst="opacity: 0">
                                      <p:cBhvr rctx="IE">
                                        <p:cTn id="7" dur="indefinite"/>
                                        <p:tgtEl>
                                          <p:spTgt spid="5"/>
                                        </p:tgtEl>
                                      </p:cBhvr>
                                    </p:animEffect>
                                  </p:childTnLst>
                                </p:cTn>
                              </p:par>
                              <p:par>
                                <p:cTn id="8" presetID="17" presetClass="exit" presetSubtype="4" fill="hold" nodeType="withEffect">
                                  <p:stCondLst>
                                    <p:cond delay="0"/>
                                  </p:stCondLst>
                                  <p:childTnLst>
                                    <p:anim calcmode="lin" valueType="num">
                                      <p:cBhvr>
                                        <p:cTn id="9" dur="5000"/>
                                        <p:tgtEl>
                                          <p:spTgt spid="6"/>
                                        </p:tgtEl>
                                        <p:attrNameLst>
                                          <p:attrName>ppt_x</p:attrName>
                                        </p:attrNameLst>
                                      </p:cBhvr>
                                      <p:tavLst>
                                        <p:tav tm="0">
                                          <p:val>
                                            <p:strVal val="ppt_x"/>
                                          </p:val>
                                        </p:tav>
                                        <p:tav tm="100000">
                                          <p:val>
                                            <p:strVal val="ppt_x"/>
                                          </p:val>
                                        </p:tav>
                                      </p:tavLst>
                                    </p:anim>
                                    <p:anim calcmode="lin" valueType="num">
                                      <p:cBhvr>
                                        <p:cTn id="10" dur="5000"/>
                                        <p:tgtEl>
                                          <p:spTgt spid="6"/>
                                        </p:tgtEl>
                                        <p:attrNameLst>
                                          <p:attrName>ppt_y</p:attrName>
                                        </p:attrNameLst>
                                      </p:cBhvr>
                                      <p:tavLst>
                                        <p:tav tm="0">
                                          <p:val>
                                            <p:strVal val="ppt_y"/>
                                          </p:val>
                                        </p:tav>
                                        <p:tav tm="100000">
                                          <p:val>
                                            <p:strVal val="ppt_y+ppt_h/2"/>
                                          </p:val>
                                        </p:tav>
                                      </p:tavLst>
                                    </p:anim>
                                    <p:anim calcmode="lin" valueType="num">
                                      <p:cBhvr>
                                        <p:cTn id="11" dur="5000"/>
                                        <p:tgtEl>
                                          <p:spTgt spid="6"/>
                                        </p:tgtEl>
                                        <p:attrNameLst>
                                          <p:attrName>ppt_w</p:attrName>
                                        </p:attrNameLst>
                                      </p:cBhvr>
                                      <p:tavLst>
                                        <p:tav tm="0">
                                          <p:val>
                                            <p:strVal val="ppt_w"/>
                                          </p:val>
                                        </p:tav>
                                        <p:tav tm="100000">
                                          <p:val>
                                            <p:strVal val="ppt_w"/>
                                          </p:val>
                                        </p:tav>
                                      </p:tavLst>
                                    </p:anim>
                                    <p:anim calcmode="lin" valueType="num">
                                      <p:cBhvr>
                                        <p:cTn id="12" dur="5000"/>
                                        <p:tgtEl>
                                          <p:spTgt spid="6"/>
                                        </p:tgtEl>
                                        <p:attrNameLst>
                                          <p:attrName>ppt_h</p:attrName>
                                        </p:attrNameLst>
                                      </p:cBhvr>
                                      <p:tavLst>
                                        <p:tav tm="0">
                                          <p:val>
                                            <p:strVal val="ppt_h"/>
                                          </p:val>
                                        </p:tav>
                                        <p:tav tm="100000">
                                          <p:val>
                                            <p:fltVal val="0"/>
                                          </p:val>
                                        </p:tav>
                                      </p:tavLst>
                                    </p:anim>
                                    <p:set>
                                      <p:cBhvr>
                                        <p:cTn id="13" dur="1" fill="hold">
                                          <p:stCondLst>
                                            <p:cond delay="4999"/>
                                          </p:stCondLst>
                                        </p:cTn>
                                        <p:tgtEl>
                                          <p:spTgt spid="6"/>
                                        </p:tgtEl>
                                        <p:attrNameLst>
                                          <p:attrName>style.visibility</p:attrName>
                                        </p:attrNameLst>
                                      </p:cBhvr>
                                      <p:to>
                                        <p:strVal val="hidden"/>
                                      </p:to>
                                    </p:set>
                                  </p:childTnLst>
                                </p:cTn>
                              </p:par>
                              <p:par>
                                <p:cTn id="14" presetID="18" presetClass="exit" presetSubtype="12" fill="hold" nodeType="withEffect">
                                  <p:stCondLst>
                                    <p:cond delay="0"/>
                                  </p:stCondLst>
                                  <p:childTnLst>
                                    <p:animEffect transition="out" filter="strips(downLeft)">
                                      <p:cBhvr>
                                        <p:cTn id="15" dur="5000"/>
                                        <p:tgtEl>
                                          <p:spTgt spid="6"/>
                                        </p:tgtEl>
                                      </p:cBhvr>
                                    </p:animEffect>
                                    <p:set>
                                      <p:cBhvr>
                                        <p:cTn id="16" dur="1" fill="hold">
                                          <p:stCondLst>
                                            <p:cond delay="4999"/>
                                          </p:stCondLst>
                                        </p:cTn>
                                        <p:tgtEl>
                                          <p:spTgt spid="6"/>
                                        </p:tgtEl>
                                        <p:attrNameLst>
                                          <p:attrName>style.visibility</p:attrName>
                                        </p:attrNameLst>
                                      </p:cBhvr>
                                      <p:to>
                                        <p:strVal val="hidden"/>
                                      </p:to>
                                    </p:set>
                                  </p:childTnLst>
                                </p:cTn>
                              </p:par>
                              <p:par>
                                <p:cTn id="17" presetID="17" presetClass="entr" presetSubtype="1"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0" fill="hold"/>
                                        <p:tgtEl>
                                          <p:spTgt spid="4"/>
                                        </p:tgtEl>
                                        <p:attrNameLst>
                                          <p:attrName>ppt_x</p:attrName>
                                        </p:attrNameLst>
                                      </p:cBhvr>
                                      <p:tavLst>
                                        <p:tav tm="0">
                                          <p:val>
                                            <p:strVal val="#ppt_x"/>
                                          </p:val>
                                        </p:tav>
                                        <p:tav tm="100000">
                                          <p:val>
                                            <p:strVal val="#ppt_x"/>
                                          </p:val>
                                        </p:tav>
                                      </p:tavLst>
                                    </p:anim>
                                    <p:anim calcmode="lin" valueType="num">
                                      <p:cBhvr>
                                        <p:cTn id="20" dur="5000" fill="hold"/>
                                        <p:tgtEl>
                                          <p:spTgt spid="4"/>
                                        </p:tgtEl>
                                        <p:attrNameLst>
                                          <p:attrName>ppt_y</p:attrName>
                                        </p:attrNameLst>
                                      </p:cBhvr>
                                      <p:tavLst>
                                        <p:tav tm="0">
                                          <p:val>
                                            <p:strVal val="#ppt_y-#ppt_h/2"/>
                                          </p:val>
                                        </p:tav>
                                        <p:tav tm="100000">
                                          <p:val>
                                            <p:strVal val="#ppt_y"/>
                                          </p:val>
                                        </p:tav>
                                      </p:tavLst>
                                    </p:anim>
                                    <p:anim calcmode="lin" valueType="num">
                                      <p:cBhvr>
                                        <p:cTn id="21" dur="5000" fill="hold"/>
                                        <p:tgtEl>
                                          <p:spTgt spid="4"/>
                                        </p:tgtEl>
                                        <p:attrNameLst>
                                          <p:attrName>ppt_w</p:attrName>
                                        </p:attrNameLst>
                                      </p:cBhvr>
                                      <p:tavLst>
                                        <p:tav tm="0">
                                          <p:val>
                                            <p:strVal val="#ppt_w"/>
                                          </p:val>
                                        </p:tav>
                                        <p:tav tm="100000">
                                          <p:val>
                                            <p:strVal val="#ppt_w"/>
                                          </p:val>
                                        </p:tav>
                                      </p:tavLst>
                                    </p:anim>
                                    <p:anim calcmode="lin" valueType="num">
                                      <p:cBhvr>
                                        <p:cTn id="22" dur="5000" fill="hold"/>
                                        <p:tgtEl>
                                          <p:spTgt spid="4"/>
                                        </p:tgtEl>
                                        <p:attrNameLst>
                                          <p:attrName>ppt_h</p:attrName>
                                        </p:attrNameLst>
                                      </p:cBhvr>
                                      <p:tavLst>
                                        <p:tav tm="0">
                                          <p:val>
                                            <p:fltVal val="0"/>
                                          </p:val>
                                        </p:tav>
                                        <p:tav tm="100000">
                                          <p:val>
                                            <p:strVal val="#ppt_h"/>
                                          </p:val>
                                        </p:tav>
                                      </p:tavLst>
                                    </p:anim>
                                  </p:childTnLst>
                                </p:cTn>
                              </p:par>
                              <p:par>
                                <p:cTn id="23" presetID="18" presetClass="entr" presetSubtype="1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strips(downLeft)">
                                      <p:cBhvr>
                                        <p:cTn id="25"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004200"/>
          </a:solidFill>
        </p:spPr>
        <p:txBody>
          <a:bodyPr/>
          <a:lstStyle/>
          <a:p>
            <a:endParaRPr lang="es-ES" dirty="0"/>
          </a:p>
        </p:txBody>
      </p:sp>
      <p:pic>
        <p:nvPicPr>
          <p:cNvPr id="4" name="3 Marcador de contenido" descr="6145014872_aa2faccdde_b.jpg"/>
          <p:cNvPicPr>
            <a:picLocks noGrp="1" noChangeAspect="1"/>
          </p:cNvPicPr>
          <p:nvPr>
            <p:ph idx="1"/>
          </p:nvPr>
        </p:nvPicPr>
        <p:blipFill>
          <a:blip r:embed="rId2"/>
          <a:stretch>
            <a:fillRect/>
          </a:stretch>
        </p:blipFill>
        <p:spPr>
          <a:xfrm>
            <a:off x="0" y="0"/>
            <a:ext cx="9144000" cy="6858000"/>
          </a:xfrm>
        </p:spPr>
      </p:pic>
      <p:pic>
        <p:nvPicPr>
          <p:cNvPr id="5" name="3 Marcador de contenido" descr="6145014872_aa2faccdde_b.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gradFill flip="none" rotWithShape="1">
            <a:gsLst>
              <a:gs pos="0">
                <a:schemeClr val="bg1"/>
              </a:gs>
              <a:gs pos="50000">
                <a:srgbClr val="960000">
                  <a:shade val="67500"/>
                  <a:satMod val="115000"/>
                </a:srgbClr>
              </a:gs>
              <a:gs pos="100000">
                <a:srgbClr val="9600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0" fill="hold"/>
                                        <p:tgtEl>
                                          <p:spTgt spid="5"/>
                                        </p:tgtEl>
                                        <p:attrNameLst>
                                          <p:attrName>ppt_w</p:attrName>
                                        </p:attrNameLst>
                                      </p:cBhvr>
                                      <p:tavLst>
                                        <p:tav tm="0">
                                          <p:val>
                                            <p:strVal val="4/3*#ppt_w"/>
                                          </p:val>
                                        </p:tav>
                                        <p:tav tm="100000">
                                          <p:val>
                                            <p:strVal val="#ppt_w"/>
                                          </p:val>
                                        </p:tav>
                                      </p:tavLst>
                                    </p:anim>
                                    <p:anim calcmode="lin" valueType="num">
                                      <p:cBhvr>
                                        <p:cTn id="15" dur="5000" fill="hold"/>
                                        <p:tgtEl>
                                          <p:spTgt spid="5"/>
                                        </p:tgtEl>
                                        <p:attrNameLst>
                                          <p:attrName>ppt_h</p:attrName>
                                        </p:attrNameLst>
                                      </p:cBhvr>
                                      <p:tavLst>
                                        <p:tav tm="0">
                                          <p:val>
                                            <p:strVal val="4/3*#ppt_h"/>
                                          </p:val>
                                        </p:tav>
                                        <p:tav tm="100000">
                                          <p:val>
                                            <p:strVal val="#ppt_h"/>
                                          </p:val>
                                        </p:tav>
                                      </p:tavLst>
                                    </p:anim>
                                  </p:childTnLst>
                                </p:cTn>
                              </p:par>
                              <p:par>
                                <p:cTn id="16" presetID="3" presetClass="entr" presetSubtype="5"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linds(vertical)">
                                      <p:cBhvr>
                                        <p:cTn id="18" dur="5000"/>
                                        <p:tgtEl>
                                          <p:spTgt spid="4"/>
                                        </p:tgtEl>
                                      </p:cBhvr>
                                    </p:animEffect>
                                  </p:childTnLst>
                                </p:cTn>
                              </p:par>
                              <p:par>
                                <p:cTn id="19" presetID="3" presetClass="entr" presetSubtype="10"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blinds(horizontal)">
                                      <p:cBhvr>
                                        <p:cTn id="21"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pic>
        <p:nvPicPr>
          <p:cNvPr id="74754" name="Picture 2" descr="Image du Blog holaf44.centerblog.net"/>
          <p:cNvPicPr>
            <a:picLocks noChangeAspect="1" noChangeArrowheads="1"/>
          </p:cNvPicPr>
          <p:nvPr/>
        </p:nvPicPr>
        <p:blipFill>
          <a:blip r:embed="rId2"/>
          <a:srcRect/>
          <a:stretch>
            <a:fillRect/>
          </a:stretch>
        </p:blipFill>
        <p:spPr bwMode="auto">
          <a:xfrm>
            <a:off x="-1" y="0"/>
            <a:ext cx="9144001" cy="6858000"/>
          </a:xfrm>
          <a:prstGeom prst="rect">
            <a:avLst/>
          </a:prstGeom>
          <a:noFill/>
        </p:spPr>
      </p:pic>
      <p:sp>
        <p:nvSpPr>
          <p:cNvPr id="5" name="4 Rectángulo"/>
          <p:cNvSpPr/>
          <p:nvPr/>
        </p:nvSpPr>
        <p:spPr>
          <a:xfrm>
            <a:off x="1214414" y="1142984"/>
            <a:ext cx="6715172" cy="4643470"/>
          </a:xfrm>
          <a:prstGeom prst="rect">
            <a:avLst/>
          </a:prstGeom>
          <a:solidFill>
            <a:schemeClr val="tx2">
              <a:lumMod val="75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1571604" y="2000240"/>
            <a:ext cx="6143668" cy="400110"/>
          </a:xfrm>
          <a:prstGeom prst="rect">
            <a:avLst/>
          </a:prstGeom>
          <a:noFill/>
        </p:spPr>
        <p:txBody>
          <a:bodyPr wrap="square" rtlCol="0">
            <a:spAutoFit/>
          </a:bodyPr>
          <a:lstStyle/>
          <a:p>
            <a:r>
              <a:rPr lang="es-ES" sz="2000" b="1" dirty="0" smtClean="0">
                <a:solidFill>
                  <a:schemeClr val="tx2">
                    <a:lumMod val="10000"/>
                  </a:schemeClr>
                </a:solidFill>
                <a:effectLst>
                  <a:outerShdw blurRad="38100" dist="38100" dir="2700000" algn="tl">
                    <a:srgbClr val="000000">
                      <a:alpha val="43137"/>
                    </a:srgbClr>
                  </a:outerShdw>
                </a:effectLst>
                <a:latin typeface="Agency FB" pitchFamily="34" charset="0"/>
              </a:rPr>
              <a:t> </a:t>
            </a:r>
            <a:endParaRPr lang="es-ES" sz="2000" b="1" dirty="0">
              <a:solidFill>
                <a:schemeClr val="tx2">
                  <a:lumMod val="10000"/>
                </a:schemeClr>
              </a:solidFill>
              <a:effectLst>
                <a:outerShdw blurRad="38100" dist="38100" dir="2700000" algn="tl">
                  <a:srgbClr val="000000">
                    <a:alpha val="43137"/>
                  </a:srgbClr>
                </a:outerShdw>
              </a:effectLst>
            </a:endParaRPr>
          </a:p>
        </p:txBody>
      </p:sp>
      <p:sp>
        <p:nvSpPr>
          <p:cNvPr id="7" name="6 CuadroTexto"/>
          <p:cNvSpPr txBox="1"/>
          <p:nvPr/>
        </p:nvSpPr>
        <p:spPr>
          <a:xfrm>
            <a:off x="1714480" y="2071678"/>
            <a:ext cx="5500726" cy="3416320"/>
          </a:xfrm>
          <a:prstGeom prst="rect">
            <a:avLst/>
          </a:prstGeom>
          <a:noFill/>
        </p:spPr>
        <p:txBody>
          <a:bodyPr wrap="square" rtlCol="0">
            <a:spAutoFit/>
          </a:bodyPr>
          <a:lstStyle/>
          <a:p>
            <a:r>
              <a:rPr lang="hu-HU" sz="2400" b="1" dirty="0" smtClean="0">
                <a:solidFill>
                  <a:sysClr val="windowText" lastClr="000000"/>
                </a:solidFill>
                <a:latin typeface="Monotype Corsiva" pitchFamily="66" charset="0"/>
              </a:rPr>
              <a:t>Lo más interesante de estas pinturas, es que además de cubrir la mayor parte de las fachadas de las casas, están en unos colores que contrastan muy bien con la arquitectura de los alrededores. </a:t>
            </a:r>
            <a:endParaRPr lang="es-ES" sz="2400" dirty="0" smtClean="0">
              <a:solidFill>
                <a:sysClr val="windowText" lastClr="000000"/>
              </a:solidFill>
              <a:latin typeface="Monotype Corsiva" pitchFamily="66" charset="0"/>
            </a:endParaRPr>
          </a:p>
          <a:p>
            <a:r>
              <a:rPr lang="hu-HU" sz="2400" b="1" dirty="0" smtClean="0">
                <a:solidFill>
                  <a:sysClr val="windowText" lastClr="000000"/>
                </a:solidFill>
                <a:latin typeface="Monotype Corsiva" pitchFamily="66" charset="0"/>
              </a:rPr>
              <a:t> </a:t>
            </a:r>
            <a:endParaRPr lang="es-ES" sz="2400" dirty="0" smtClean="0">
              <a:solidFill>
                <a:sysClr val="windowText" lastClr="000000"/>
              </a:solidFill>
              <a:latin typeface="Monotype Corsiva" pitchFamily="66" charset="0"/>
            </a:endParaRPr>
          </a:p>
          <a:p>
            <a:r>
              <a:rPr lang="hu-HU" sz="2400" b="1" dirty="0" smtClean="0">
                <a:solidFill>
                  <a:sysClr val="windowText" lastClr="000000"/>
                </a:solidFill>
                <a:latin typeface="Monotype Corsiva" pitchFamily="66" charset="0"/>
              </a:rPr>
              <a:t>La mayoría de estas piezas de arte están hechas sobre las fachadas de aquellas casas con marcos de madera que son muy típicas de </a:t>
            </a:r>
            <a:r>
              <a:rPr lang="es-ES_tradnl" sz="2400" b="1" dirty="0" smtClean="0">
                <a:solidFill>
                  <a:sysClr val="windowText" lastClr="000000"/>
                </a:solidFill>
                <a:latin typeface="Monotype Corsiva" pitchFamily="66" charset="0"/>
              </a:rPr>
              <a:t>A</a:t>
            </a:r>
            <a:r>
              <a:rPr lang="hu-HU" sz="2400" b="1" dirty="0" smtClean="0">
                <a:solidFill>
                  <a:sysClr val="windowText" lastClr="000000"/>
                </a:solidFill>
                <a:latin typeface="Monotype Corsiva" pitchFamily="66" charset="0"/>
              </a:rPr>
              <a:t>lemania. </a:t>
            </a:r>
            <a:endParaRPr lang="es-ES" sz="2400" dirty="0" smtClean="0">
              <a:solidFill>
                <a:sysClr val="windowText" lastClr="000000"/>
              </a:solidFill>
              <a:latin typeface="Monotype Corsiva" pitchFamily="66" charset="0"/>
            </a:endParaRPr>
          </a:p>
          <a:p>
            <a:endParaRPr lang="es-ES" sz="2400" dirty="0">
              <a:solidFill>
                <a:sysClr val="windowText" lastClr="000000"/>
              </a:solidFill>
              <a:latin typeface="Monotype Corsiva" pitchFamily="66" charset="0"/>
            </a:endParaRPr>
          </a:p>
        </p:txBody>
      </p:sp>
      <p:sp>
        <p:nvSpPr>
          <p:cNvPr id="8" name="7 Rectángulo"/>
          <p:cNvSpPr/>
          <p:nvPr/>
        </p:nvSpPr>
        <p:spPr>
          <a:xfrm>
            <a:off x="0" y="0"/>
            <a:ext cx="9144000" cy="6858000"/>
          </a:xfrm>
          <a:prstGeom prst="rect">
            <a:avLst/>
          </a:prstGeom>
          <a:gradFill flip="none" rotWithShape="1">
            <a:gsLst>
              <a:gs pos="0">
                <a:schemeClr val="bg1"/>
              </a:gs>
              <a:gs pos="50000">
                <a:srgbClr val="960000">
                  <a:shade val="67500"/>
                  <a:satMod val="115000"/>
                </a:srgbClr>
              </a:gs>
              <a:gs pos="100000">
                <a:srgbClr val="9600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3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0088B8"/>
          </a:solidFill>
        </p:spPr>
        <p:txBody>
          <a:bodyPr/>
          <a:lstStyle/>
          <a:p>
            <a:endParaRPr lang="es-ES" dirty="0"/>
          </a:p>
        </p:txBody>
      </p:sp>
      <p:pic>
        <p:nvPicPr>
          <p:cNvPr id="4" name="3 Marcador de contenido" descr="6145026348_065a4c6192_b.jpg"/>
          <p:cNvPicPr>
            <a:picLocks noGrp="1" noChangeAspect="1"/>
          </p:cNvPicPr>
          <p:nvPr>
            <p:ph idx="1"/>
          </p:nvPr>
        </p:nvPicPr>
        <p:blipFill>
          <a:blip r:embed="rId2"/>
          <a:stretch>
            <a:fillRect/>
          </a:stretch>
        </p:blipFill>
        <p:spPr>
          <a:xfrm>
            <a:off x="0" y="6691"/>
            <a:ext cx="9144000" cy="6851309"/>
          </a:xfrm>
        </p:spPr>
      </p:pic>
      <p:pic>
        <p:nvPicPr>
          <p:cNvPr id="5" name="3 Marcador de contenido" descr="6145026348_065a4c6192_b.jpg"/>
          <p:cNvPicPr>
            <a:picLocks noChangeAspect="1"/>
          </p:cNvPicPr>
          <p:nvPr/>
        </p:nvPicPr>
        <p:blipFill>
          <a:blip r:embed="rId2"/>
          <a:stretch>
            <a:fillRect/>
          </a:stretch>
        </p:blipFill>
        <p:spPr>
          <a:xfrm>
            <a:off x="0" y="6691"/>
            <a:ext cx="9144000" cy="6851309"/>
          </a:xfrm>
          <a:prstGeom prst="rect">
            <a:avLst/>
          </a:prstGeom>
        </p:spPr>
      </p:pic>
      <p:pic>
        <p:nvPicPr>
          <p:cNvPr id="6" name="3 Marcador de contenido" descr="6145026348_065a4c6192_b.jpg"/>
          <p:cNvPicPr>
            <a:picLocks noChangeAspect="1"/>
          </p:cNvPicPr>
          <p:nvPr/>
        </p:nvPicPr>
        <p:blipFill>
          <a:blip r:embed="rId2"/>
          <a:stretch>
            <a:fillRect/>
          </a:stretch>
        </p:blipFill>
        <p:spPr>
          <a:xfrm>
            <a:off x="0" y="0"/>
            <a:ext cx="9144000" cy="6851309"/>
          </a:xfrm>
          <a:prstGeom prst="rect">
            <a:avLst/>
          </a:prstGeom>
        </p:spPr>
      </p:pic>
      <p:sp>
        <p:nvSpPr>
          <p:cNvPr id="7" name="6 Rectángulo"/>
          <p:cNvSpPr/>
          <p:nvPr/>
        </p:nvSpPr>
        <p:spPr>
          <a:xfrm>
            <a:off x="0" y="0"/>
            <a:ext cx="9144000" cy="6858000"/>
          </a:xfrm>
          <a:prstGeom prst="rect">
            <a:avLst/>
          </a:prstGeom>
          <a:gradFill flip="none" rotWithShape="1">
            <a:gsLst>
              <a:gs pos="0">
                <a:schemeClr val="bg1"/>
              </a:gs>
              <a:gs pos="50000">
                <a:srgbClr val="960000">
                  <a:shade val="67500"/>
                  <a:satMod val="115000"/>
                </a:srgbClr>
              </a:gs>
              <a:gs pos="100000">
                <a:srgbClr val="9600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xit" presetSubtype="272" fill="hold" nodeType="withEffect">
                                  <p:stCondLst>
                                    <p:cond delay="0"/>
                                  </p:stCondLst>
                                  <p:childTnLst>
                                    <p:anim calcmode="lin" valueType="num">
                                      <p:cBhvr>
                                        <p:cTn id="9" dur="3000"/>
                                        <p:tgtEl>
                                          <p:spTgt spid="6"/>
                                        </p:tgtEl>
                                        <p:attrNameLst>
                                          <p:attrName>ppt_w</p:attrName>
                                        </p:attrNameLst>
                                      </p:cBhvr>
                                      <p:tavLst>
                                        <p:tav tm="0">
                                          <p:val>
                                            <p:strVal val="ppt_w"/>
                                          </p:val>
                                        </p:tav>
                                        <p:tav tm="100000">
                                          <p:val>
                                            <p:strVal val="4/3*ppt_w"/>
                                          </p:val>
                                        </p:tav>
                                      </p:tavLst>
                                    </p:anim>
                                    <p:anim calcmode="lin" valueType="num">
                                      <p:cBhvr>
                                        <p:cTn id="10" dur="3000"/>
                                        <p:tgtEl>
                                          <p:spTgt spid="6"/>
                                        </p:tgtEl>
                                        <p:attrNameLst>
                                          <p:attrName>ppt_h</p:attrName>
                                        </p:attrNameLst>
                                      </p:cBhvr>
                                      <p:tavLst>
                                        <p:tav tm="0">
                                          <p:val>
                                            <p:strVal val="ppt_h"/>
                                          </p:val>
                                        </p:tav>
                                        <p:tav tm="100000">
                                          <p:val>
                                            <p:strVal val="4/3*ppt_h"/>
                                          </p:val>
                                        </p:tav>
                                      </p:tavLst>
                                    </p:anim>
                                    <p:set>
                                      <p:cBhvr>
                                        <p:cTn id="11" dur="1" fill="hold">
                                          <p:stCondLst>
                                            <p:cond delay="2999"/>
                                          </p:stCondLst>
                                        </p:cTn>
                                        <p:tgtEl>
                                          <p:spTgt spid="6"/>
                                        </p:tgtEl>
                                        <p:attrNameLst>
                                          <p:attrName>style.visibility</p:attrName>
                                        </p:attrNameLst>
                                      </p:cBhvr>
                                      <p:to>
                                        <p:strVal val="hidden"/>
                                      </p:to>
                                    </p:set>
                                  </p:childTnLst>
                                </p:cTn>
                              </p:par>
                              <p:par>
                                <p:cTn id="12" presetID="6" presetClass="exit" presetSubtype="32" fill="hold" nodeType="withEffect">
                                  <p:stCondLst>
                                    <p:cond delay="0"/>
                                  </p:stCondLst>
                                  <p:childTnLst>
                                    <p:animEffect transition="out" filter="circle(out)">
                                      <p:cBhvr>
                                        <p:cTn id="13" dur="3000"/>
                                        <p:tgtEl>
                                          <p:spTgt spid="6"/>
                                        </p:tgtEl>
                                      </p:cBhvr>
                                    </p:animEffect>
                                    <p:set>
                                      <p:cBhvr>
                                        <p:cTn id="14" dur="1" fill="hold">
                                          <p:stCondLst>
                                            <p:cond delay="2999"/>
                                          </p:stCondLst>
                                        </p:cTn>
                                        <p:tgtEl>
                                          <p:spTgt spid="6"/>
                                        </p:tgtEl>
                                        <p:attrNameLst>
                                          <p:attrName>style.visibility</p:attrName>
                                        </p:attrNameLst>
                                      </p:cBhvr>
                                      <p:to>
                                        <p:strVal val="hidden"/>
                                      </p:to>
                                    </p:set>
                                  </p:childTnLst>
                                </p:cTn>
                              </p:par>
                              <p:par>
                                <p:cTn id="15" presetID="23" presetClass="exit" presetSubtype="272" fill="hold" nodeType="withEffect">
                                  <p:stCondLst>
                                    <p:cond delay="0"/>
                                  </p:stCondLst>
                                  <p:childTnLst>
                                    <p:anim calcmode="lin" valueType="num">
                                      <p:cBhvr>
                                        <p:cTn id="16" dur="3000"/>
                                        <p:tgtEl>
                                          <p:spTgt spid="5"/>
                                        </p:tgtEl>
                                        <p:attrNameLst>
                                          <p:attrName>ppt_w</p:attrName>
                                        </p:attrNameLst>
                                      </p:cBhvr>
                                      <p:tavLst>
                                        <p:tav tm="0">
                                          <p:val>
                                            <p:strVal val="ppt_w"/>
                                          </p:val>
                                        </p:tav>
                                        <p:tav tm="100000">
                                          <p:val>
                                            <p:strVal val="4/3*ppt_w"/>
                                          </p:val>
                                        </p:tav>
                                      </p:tavLst>
                                    </p:anim>
                                    <p:anim calcmode="lin" valueType="num">
                                      <p:cBhvr>
                                        <p:cTn id="17" dur="3000"/>
                                        <p:tgtEl>
                                          <p:spTgt spid="5"/>
                                        </p:tgtEl>
                                        <p:attrNameLst>
                                          <p:attrName>ppt_h</p:attrName>
                                        </p:attrNameLst>
                                      </p:cBhvr>
                                      <p:tavLst>
                                        <p:tav tm="0">
                                          <p:val>
                                            <p:strVal val="ppt_h"/>
                                          </p:val>
                                        </p:tav>
                                        <p:tav tm="100000">
                                          <p:val>
                                            <p:strVal val="4/3*ppt_h"/>
                                          </p:val>
                                        </p:tav>
                                      </p:tavLst>
                                    </p:anim>
                                    <p:set>
                                      <p:cBhvr>
                                        <p:cTn id="18" dur="1" fill="hold">
                                          <p:stCondLst>
                                            <p:cond delay="2999"/>
                                          </p:stCondLst>
                                        </p:cTn>
                                        <p:tgtEl>
                                          <p:spTgt spid="5"/>
                                        </p:tgtEl>
                                        <p:attrNameLst>
                                          <p:attrName>style.visibility</p:attrName>
                                        </p:attrNameLst>
                                      </p:cBhvr>
                                      <p:to>
                                        <p:strVal val="hidden"/>
                                      </p:to>
                                    </p:set>
                                  </p:childTnLst>
                                </p:cTn>
                              </p:par>
                              <p:par>
                                <p:cTn id="19" presetID="16" presetClass="exit" presetSubtype="21" fill="hold" nodeType="withEffect">
                                  <p:stCondLst>
                                    <p:cond delay="0"/>
                                  </p:stCondLst>
                                  <p:childTnLst>
                                    <p:animEffect transition="out" filter="barn(inVertical)">
                                      <p:cBhvr>
                                        <p:cTn id="20" dur="3000"/>
                                        <p:tgtEl>
                                          <p:spTgt spid="5"/>
                                        </p:tgtEl>
                                      </p:cBhvr>
                                    </p:animEffect>
                                    <p:set>
                                      <p:cBhvr>
                                        <p:cTn id="21" dur="1" fill="hold">
                                          <p:stCondLst>
                                            <p:cond delay="2999"/>
                                          </p:stCondLst>
                                        </p:cTn>
                                        <p:tgtEl>
                                          <p:spTgt spid="5"/>
                                        </p:tgtEl>
                                        <p:attrNameLst>
                                          <p:attrName>style.visibility</p:attrName>
                                        </p:attrNameLst>
                                      </p:cBhvr>
                                      <p:to>
                                        <p:strVal val="hidden"/>
                                      </p:to>
                                    </p:set>
                                  </p:childTnLst>
                                </p:cTn>
                              </p:par>
                              <p:par>
                                <p:cTn id="22" presetID="23" presetClass="entr" presetSubtype="272"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3000" fill="hold"/>
                                        <p:tgtEl>
                                          <p:spTgt spid="4"/>
                                        </p:tgtEl>
                                        <p:attrNameLst>
                                          <p:attrName>ppt_w</p:attrName>
                                        </p:attrNameLst>
                                      </p:cBhvr>
                                      <p:tavLst>
                                        <p:tav tm="0">
                                          <p:val>
                                            <p:strVal val="2/3*#ppt_w"/>
                                          </p:val>
                                        </p:tav>
                                        <p:tav tm="100000">
                                          <p:val>
                                            <p:strVal val="#ppt_w"/>
                                          </p:val>
                                        </p:tav>
                                      </p:tavLst>
                                    </p:anim>
                                    <p:anim calcmode="lin" valueType="num">
                                      <p:cBhvr>
                                        <p:cTn id="25" dur="3000" fill="hold"/>
                                        <p:tgtEl>
                                          <p:spTgt spid="4"/>
                                        </p:tgtEl>
                                        <p:attrNameLst>
                                          <p:attrName>ppt_h</p:attrName>
                                        </p:attrNameLst>
                                      </p:cBhvr>
                                      <p:tavLst>
                                        <p:tav tm="0">
                                          <p:val>
                                            <p:strVal val="2/3*#ppt_h"/>
                                          </p:val>
                                        </p:tav>
                                        <p:tav tm="100000">
                                          <p:val>
                                            <p:strVal val="#ppt_h"/>
                                          </p:val>
                                        </p:tav>
                                      </p:tavLst>
                                    </p:anim>
                                  </p:childTnLst>
                                </p:cTn>
                              </p:par>
                              <p:par>
                                <p:cTn id="26" presetID="13" presetClass="entr" presetSubtype="16"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plus(in)">
                                      <p:cBhvr>
                                        <p:cTn id="2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6C0000"/>
          </a:solidFill>
        </p:spPr>
        <p:txBody>
          <a:bodyPr/>
          <a:lstStyle/>
          <a:p>
            <a:endParaRPr lang="es-ES" dirty="0"/>
          </a:p>
        </p:txBody>
      </p:sp>
      <p:pic>
        <p:nvPicPr>
          <p:cNvPr id="4" name="3 Marcador de contenido" descr="6270656205_f2b96827ff_b.jpg"/>
          <p:cNvPicPr>
            <a:picLocks noGrp="1" noChangeAspect="1"/>
          </p:cNvPicPr>
          <p:nvPr>
            <p:ph idx="1"/>
          </p:nvPr>
        </p:nvPicPr>
        <p:blipFill>
          <a:blip r:embed="rId2"/>
          <a:stretch>
            <a:fillRect/>
          </a:stretch>
        </p:blipFill>
        <p:spPr>
          <a:xfrm>
            <a:off x="0" y="0"/>
            <a:ext cx="9144000" cy="6858000"/>
          </a:xfrm>
        </p:spPr>
      </p:pic>
      <p:pic>
        <p:nvPicPr>
          <p:cNvPr id="5" name="3 Marcador de contenido" descr="6270656205_f2b96827ff_b.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gradFill flip="none" rotWithShape="1">
            <a:gsLst>
              <a:gs pos="0">
                <a:schemeClr val="bg1"/>
              </a:gs>
              <a:gs pos="50000">
                <a:srgbClr val="960000">
                  <a:shade val="67500"/>
                  <a:satMod val="115000"/>
                </a:srgbClr>
              </a:gs>
              <a:gs pos="100000">
                <a:srgbClr val="9600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88" fill="hold"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2/3*ppt_w"/>
                                          </p:val>
                                        </p:tav>
                                      </p:tavLst>
                                    </p:anim>
                                    <p:anim calcmode="lin" valueType="num">
                                      <p:cBhvr>
                                        <p:cTn id="10" dur="3000"/>
                                        <p:tgtEl>
                                          <p:spTgt spid="5"/>
                                        </p:tgtEl>
                                        <p:attrNameLst>
                                          <p:attrName>ppt_h</p:attrName>
                                        </p:attrNameLst>
                                      </p:cBhvr>
                                      <p:tavLst>
                                        <p:tav tm="0">
                                          <p:val>
                                            <p:strVal val="ppt_h"/>
                                          </p:val>
                                        </p:tav>
                                        <p:tav tm="100000">
                                          <p:val>
                                            <p:strVal val="2/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6" presetClass="exit" presetSubtype="16" fill="hold" nodeType="withEffect">
                                  <p:stCondLst>
                                    <p:cond delay="0"/>
                                  </p:stCondLst>
                                  <p:childTnLst>
                                    <p:animEffect transition="out" filter="circle(in)">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21" presetClass="entr" presetSubtype="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heel(2)">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B00058"/>
          </a:solidFill>
        </p:spPr>
        <p:txBody>
          <a:bodyPr/>
          <a:lstStyle/>
          <a:p>
            <a:endParaRPr lang="es-ES" dirty="0"/>
          </a:p>
        </p:txBody>
      </p:sp>
      <p:pic>
        <p:nvPicPr>
          <p:cNvPr id="4" name="3 Marcador de contenido" descr="7876777726_5bcab44ae6_b.jpg"/>
          <p:cNvPicPr>
            <a:picLocks noGrp="1" noChangeAspect="1"/>
          </p:cNvPicPr>
          <p:nvPr>
            <p:ph idx="1"/>
          </p:nvPr>
        </p:nvPicPr>
        <p:blipFill>
          <a:blip r:embed="rId2"/>
          <a:stretch>
            <a:fillRect/>
          </a:stretch>
        </p:blipFill>
        <p:spPr>
          <a:xfrm>
            <a:off x="0" y="0"/>
            <a:ext cx="9144000" cy="6858000"/>
          </a:xfrm>
        </p:spPr>
      </p:pic>
      <p:pic>
        <p:nvPicPr>
          <p:cNvPr id="5" name="3 Marcador de contenido" descr="7876777726_5bcab44ae6_b.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gradFill flip="none" rotWithShape="1">
            <a:gsLst>
              <a:gs pos="0">
                <a:schemeClr val="bg1"/>
              </a:gs>
              <a:gs pos="50000">
                <a:srgbClr val="960000">
                  <a:shade val="67500"/>
                  <a:satMod val="115000"/>
                </a:srgbClr>
              </a:gs>
              <a:gs pos="100000">
                <a:srgbClr val="9600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strVal val="4/3*#ppt_w"/>
                                          </p:val>
                                        </p:tav>
                                        <p:tav tm="100000">
                                          <p:val>
                                            <p:strVal val="#ppt_w"/>
                                          </p:val>
                                        </p:tav>
                                      </p:tavLst>
                                    </p:anim>
                                    <p:anim calcmode="lin" valueType="num">
                                      <p:cBhvr>
                                        <p:cTn id="11" dur="3000" fill="hold"/>
                                        <p:tgtEl>
                                          <p:spTgt spid="5"/>
                                        </p:tgtEl>
                                        <p:attrNameLst>
                                          <p:attrName>ppt_h</p:attrName>
                                        </p:attrNameLst>
                                      </p:cBhvr>
                                      <p:tavLst>
                                        <p:tav tm="0">
                                          <p:val>
                                            <p:strVal val="4/3*#ppt_h"/>
                                          </p:val>
                                        </p:tav>
                                        <p:tav tm="100000">
                                          <p:val>
                                            <p:strVal val="#ppt_h"/>
                                          </p:val>
                                        </p:tav>
                                      </p:tavLst>
                                    </p:anim>
                                  </p:childTnLst>
                                </p:cTn>
                              </p:par>
                              <p:par>
                                <p:cTn id="12" presetID="13" presetClass="entr" presetSubtype="16"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plus(in)">
                                      <p:cBhvr>
                                        <p:cTn id="14" dur="3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4"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ox(ou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pic>
        <p:nvPicPr>
          <p:cNvPr id="74754" name="Picture 2" descr="Image du Blog holaf44.centerblog.net"/>
          <p:cNvPicPr>
            <a:picLocks noChangeAspect="1" noChangeArrowheads="1"/>
          </p:cNvPicPr>
          <p:nvPr/>
        </p:nvPicPr>
        <p:blipFill>
          <a:blip r:embed="rId2"/>
          <a:srcRect/>
          <a:stretch>
            <a:fillRect/>
          </a:stretch>
        </p:blipFill>
        <p:spPr bwMode="auto">
          <a:xfrm>
            <a:off x="-1" y="0"/>
            <a:ext cx="9144001" cy="6858000"/>
          </a:xfrm>
          <a:prstGeom prst="rect">
            <a:avLst/>
          </a:prstGeom>
          <a:noFill/>
        </p:spPr>
      </p:pic>
      <p:sp>
        <p:nvSpPr>
          <p:cNvPr id="5" name="4 Rectángulo"/>
          <p:cNvSpPr/>
          <p:nvPr/>
        </p:nvSpPr>
        <p:spPr>
          <a:xfrm>
            <a:off x="1214414" y="1142984"/>
            <a:ext cx="6715172" cy="4643470"/>
          </a:xfrm>
          <a:prstGeom prst="rect">
            <a:avLst/>
          </a:prstGeom>
          <a:solidFill>
            <a:schemeClr val="tx2">
              <a:lumMod val="75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1571604" y="2000240"/>
            <a:ext cx="6143668" cy="400110"/>
          </a:xfrm>
          <a:prstGeom prst="rect">
            <a:avLst/>
          </a:prstGeom>
          <a:noFill/>
        </p:spPr>
        <p:txBody>
          <a:bodyPr wrap="square" rtlCol="0">
            <a:spAutoFit/>
          </a:bodyPr>
          <a:lstStyle/>
          <a:p>
            <a:r>
              <a:rPr lang="es-ES" sz="2000" b="1" dirty="0" smtClean="0">
                <a:solidFill>
                  <a:schemeClr val="tx2">
                    <a:lumMod val="10000"/>
                  </a:schemeClr>
                </a:solidFill>
                <a:effectLst>
                  <a:outerShdw blurRad="38100" dist="38100" dir="2700000" algn="tl">
                    <a:srgbClr val="000000">
                      <a:alpha val="43137"/>
                    </a:srgbClr>
                  </a:outerShdw>
                </a:effectLst>
                <a:latin typeface="Agency FB" pitchFamily="34" charset="0"/>
              </a:rPr>
              <a:t> </a:t>
            </a:r>
            <a:endParaRPr lang="es-ES" sz="2000" b="1" dirty="0">
              <a:solidFill>
                <a:schemeClr val="tx2">
                  <a:lumMod val="10000"/>
                </a:schemeClr>
              </a:solidFill>
              <a:effectLst>
                <a:outerShdw blurRad="38100" dist="38100" dir="2700000" algn="tl">
                  <a:srgbClr val="000000">
                    <a:alpha val="43137"/>
                  </a:srgbClr>
                </a:outerShdw>
              </a:effectLst>
            </a:endParaRPr>
          </a:p>
        </p:txBody>
      </p:sp>
      <p:sp>
        <p:nvSpPr>
          <p:cNvPr id="7" name="6 CuadroTexto"/>
          <p:cNvSpPr txBox="1"/>
          <p:nvPr/>
        </p:nvSpPr>
        <p:spPr>
          <a:xfrm>
            <a:off x="1643042" y="1928802"/>
            <a:ext cx="5715039" cy="3785652"/>
          </a:xfrm>
          <a:prstGeom prst="rect">
            <a:avLst/>
          </a:prstGeom>
          <a:noFill/>
        </p:spPr>
        <p:txBody>
          <a:bodyPr wrap="square" rtlCol="0">
            <a:spAutoFit/>
          </a:bodyPr>
          <a:lstStyle/>
          <a:p>
            <a:r>
              <a:rPr lang="hu-HU" sz="2400" b="1" dirty="0" smtClean="0">
                <a:solidFill>
                  <a:sysClr val="windowText" lastClr="000000"/>
                </a:solidFill>
                <a:latin typeface="Monotype Corsiva" pitchFamily="66" charset="0"/>
              </a:rPr>
              <a:t>En </a:t>
            </a:r>
            <a:r>
              <a:rPr lang="es-ES_tradnl" sz="2400" b="1" dirty="0" smtClean="0">
                <a:solidFill>
                  <a:sysClr val="windowText" lastClr="000000"/>
                </a:solidFill>
                <a:latin typeface="Monotype Corsiva" pitchFamily="66" charset="0"/>
              </a:rPr>
              <a:t>O</a:t>
            </a:r>
            <a:r>
              <a:rPr lang="hu-HU" sz="2400" b="1" dirty="0" smtClean="0">
                <a:solidFill>
                  <a:sysClr val="windowText" lastClr="000000"/>
                </a:solidFill>
                <a:latin typeface="Monotype Corsiva" pitchFamily="66" charset="0"/>
              </a:rPr>
              <a:t>berammergau es posible hacer tours que te lleven por las diferentes casas que tienen esta clase de pinturas, y de hecho es uno de los planes preferidos para los turistas que van hasta allí. </a:t>
            </a:r>
            <a:endParaRPr lang="es-ES" sz="2400" dirty="0" smtClean="0">
              <a:solidFill>
                <a:sysClr val="windowText" lastClr="000000"/>
              </a:solidFill>
              <a:latin typeface="Monotype Corsiva" pitchFamily="66" charset="0"/>
            </a:endParaRPr>
          </a:p>
          <a:p>
            <a:r>
              <a:rPr lang="hu-HU" sz="2400" b="1" dirty="0" smtClean="0">
                <a:solidFill>
                  <a:sysClr val="windowText" lastClr="000000"/>
                </a:solidFill>
                <a:latin typeface="Monotype Corsiva" pitchFamily="66" charset="0"/>
              </a:rPr>
              <a:t>Además de las tradicionales pinturas religiosas, allí también puedes ver algunos cuentos de hadas y temas tradicionales de baviera en ellas, siendo las preferidas por muchos. </a:t>
            </a:r>
            <a:endParaRPr lang="es-ES" sz="2400" dirty="0" smtClean="0">
              <a:solidFill>
                <a:sysClr val="windowText" lastClr="000000"/>
              </a:solidFill>
              <a:latin typeface="Monotype Corsiva" pitchFamily="66" charset="0"/>
            </a:endParaRPr>
          </a:p>
          <a:p>
            <a:r>
              <a:rPr lang="es-ES" sz="2400" b="1" dirty="0" smtClean="0">
                <a:solidFill>
                  <a:sysClr val="windowText" lastClr="000000"/>
                </a:solidFill>
                <a:latin typeface="Monotype Corsiva" pitchFamily="66" charset="0"/>
              </a:rPr>
              <a:t> </a:t>
            </a:r>
            <a:endParaRPr lang="es-ES" sz="2400" dirty="0" smtClean="0">
              <a:solidFill>
                <a:sysClr val="windowText" lastClr="000000"/>
              </a:solidFill>
              <a:latin typeface="Monotype Corsiva" pitchFamily="66" charset="0"/>
            </a:endParaRPr>
          </a:p>
          <a:p>
            <a:endParaRPr lang="es-ES" sz="2400" dirty="0">
              <a:solidFill>
                <a:sysClr val="windowText" lastClr="000000"/>
              </a:solidFill>
              <a:latin typeface="Monotype Corsiva" pitchFamily="66" charset="0"/>
            </a:endParaRPr>
          </a:p>
        </p:txBody>
      </p:sp>
      <p:sp>
        <p:nvSpPr>
          <p:cNvPr id="8" name="7 Rectángulo"/>
          <p:cNvSpPr/>
          <p:nvPr/>
        </p:nvSpPr>
        <p:spPr>
          <a:xfrm>
            <a:off x="0" y="0"/>
            <a:ext cx="9144000" cy="6858000"/>
          </a:xfrm>
          <a:prstGeom prst="rect">
            <a:avLst/>
          </a:prstGeom>
          <a:gradFill flip="none" rotWithShape="1">
            <a:gsLst>
              <a:gs pos="0">
                <a:schemeClr val="bg1"/>
              </a:gs>
              <a:gs pos="50000">
                <a:srgbClr val="960000">
                  <a:shade val="67500"/>
                  <a:satMod val="115000"/>
                </a:srgbClr>
              </a:gs>
              <a:gs pos="100000">
                <a:srgbClr val="9600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3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6B512F"/>
          </a:solidFill>
        </p:spPr>
        <p:txBody>
          <a:bodyPr/>
          <a:lstStyle/>
          <a:p>
            <a:endParaRPr lang="es-ES" dirty="0"/>
          </a:p>
        </p:txBody>
      </p:sp>
      <p:pic>
        <p:nvPicPr>
          <p:cNvPr id="4" name="3 Marcador de contenido" descr="7876777870_135f38a964_b.jpg"/>
          <p:cNvPicPr>
            <a:picLocks noGrp="1" noChangeAspect="1"/>
          </p:cNvPicPr>
          <p:nvPr>
            <p:ph idx="1"/>
          </p:nvPr>
        </p:nvPicPr>
        <p:blipFill>
          <a:blip r:embed="rId2"/>
          <a:stretch>
            <a:fillRect/>
          </a:stretch>
        </p:blipFill>
        <p:spPr>
          <a:xfrm>
            <a:off x="0" y="0"/>
            <a:ext cx="9144000" cy="6858000"/>
          </a:xfrm>
        </p:spPr>
      </p:pic>
      <p:pic>
        <p:nvPicPr>
          <p:cNvPr id="6" name="3 Marcador de contenido" descr="7876777870_135f38a964_b.jpg"/>
          <p:cNvPicPr>
            <a:picLocks noChangeAspect="1"/>
          </p:cNvPicPr>
          <p:nvPr/>
        </p:nvPicPr>
        <p:blipFill>
          <a:blip r:embed="rId2"/>
          <a:stretch>
            <a:fillRect/>
          </a:stretch>
        </p:blipFill>
        <p:spPr>
          <a:xfrm>
            <a:off x="0" y="20033"/>
            <a:ext cx="9144000" cy="6837967"/>
          </a:xfrm>
          <a:prstGeom prst="rect">
            <a:avLst/>
          </a:prstGeom>
        </p:spPr>
      </p:pic>
      <p:sp>
        <p:nvSpPr>
          <p:cNvPr id="5" name="4 Rectángulo"/>
          <p:cNvSpPr/>
          <p:nvPr/>
        </p:nvSpPr>
        <p:spPr>
          <a:xfrm>
            <a:off x="0" y="0"/>
            <a:ext cx="9144000" cy="6858000"/>
          </a:xfrm>
          <a:prstGeom prst="rect">
            <a:avLst/>
          </a:prstGeom>
          <a:gradFill flip="none" rotWithShape="1">
            <a:gsLst>
              <a:gs pos="0">
                <a:schemeClr val="bg1"/>
              </a:gs>
              <a:gs pos="50000">
                <a:srgbClr val="960000">
                  <a:shade val="67500"/>
                  <a:satMod val="115000"/>
                </a:srgbClr>
              </a:gs>
              <a:gs pos="100000">
                <a:srgbClr val="9600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5"/>
                                        </p:tgtEl>
                                        <p:attrNameLst>
                                          <p:attrName>style.opacity</p:attrName>
                                        </p:attrNameLst>
                                      </p:cBhvr>
                                      <p:to>
                                        <p:strVal val="0"/>
                                      </p:to>
                                    </p:set>
                                    <p:animEffect filter="image" prLst="opacity: 0">
                                      <p:cBhvr rctx="IE">
                                        <p:cTn id="7" dur="indefinite"/>
                                        <p:tgtEl>
                                          <p:spTgt spid="5"/>
                                        </p:tgtEl>
                                      </p:cBhvr>
                                    </p:animEffect>
                                  </p:childTnLst>
                                </p:cTn>
                              </p:par>
                              <p:par>
                                <p:cTn id="8" presetID="23" presetClass="entr" presetSubtype="27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500" fill="hold"/>
                                        <p:tgtEl>
                                          <p:spTgt spid="6"/>
                                        </p:tgtEl>
                                        <p:attrNameLst>
                                          <p:attrName>ppt_w</p:attrName>
                                        </p:attrNameLst>
                                      </p:cBhvr>
                                      <p:tavLst>
                                        <p:tav tm="0">
                                          <p:val>
                                            <p:strVal val="2/3*#ppt_w"/>
                                          </p:val>
                                        </p:tav>
                                        <p:tav tm="100000">
                                          <p:val>
                                            <p:strVal val="#ppt_w"/>
                                          </p:val>
                                        </p:tav>
                                      </p:tavLst>
                                    </p:anim>
                                    <p:anim calcmode="lin" valueType="num">
                                      <p:cBhvr>
                                        <p:cTn id="11" dur="500" fill="hold"/>
                                        <p:tgtEl>
                                          <p:spTgt spid="6"/>
                                        </p:tgtEl>
                                        <p:attrNameLst>
                                          <p:attrName>ppt_h</p:attrName>
                                        </p:attrNameLst>
                                      </p:cBhvr>
                                      <p:tavLst>
                                        <p:tav tm="0">
                                          <p:val>
                                            <p:strVal val="2/3*#ppt_h"/>
                                          </p:val>
                                        </p:tav>
                                        <p:tav tm="100000">
                                          <p:val>
                                            <p:strVal val="#ppt_h"/>
                                          </p:val>
                                        </p:tav>
                                      </p:tavLst>
                                    </p:anim>
                                  </p:childTnLst>
                                </p:cTn>
                              </p:par>
                              <p:par>
                                <p:cTn id="12" presetID="4" presetClass="entr" presetSubtype="32"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box(out)">
                                      <p:cBhvr>
                                        <p:cTn id="14" dur="3000"/>
                                        <p:tgtEl>
                                          <p:spTgt spid="6"/>
                                        </p:tgtEl>
                                      </p:cBhvr>
                                    </p:animEffect>
                                  </p:childTnLst>
                                </p:cTn>
                              </p:par>
                              <p:par>
                                <p:cTn id="15" presetID="23" presetClass="entr" presetSubtype="27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2/3*#ppt_w"/>
                                          </p:val>
                                        </p:tav>
                                        <p:tav tm="100000">
                                          <p:val>
                                            <p:strVal val="#ppt_w"/>
                                          </p:val>
                                        </p:tav>
                                      </p:tavLst>
                                    </p:anim>
                                    <p:anim calcmode="lin" valueType="num">
                                      <p:cBhvr>
                                        <p:cTn id="18" dur="3000" fill="hold"/>
                                        <p:tgtEl>
                                          <p:spTgt spid="4"/>
                                        </p:tgtEl>
                                        <p:attrNameLst>
                                          <p:attrName>ppt_h</p:attrName>
                                        </p:attrNameLst>
                                      </p:cBhvr>
                                      <p:tavLst>
                                        <p:tav tm="0">
                                          <p:val>
                                            <p:strVal val="2/3*#ppt_h"/>
                                          </p:val>
                                        </p:tav>
                                        <p:tav tm="100000">
                                          <p:val>
                                            <p:strVal val="#ppt_h"/>
                                          </p:val>
                                        </p:tav>
                                      </p:tavLst>
                                    </p:anim>
                                  </p:childTnLst>
                                </p:cTn>
                              </p:par>
                              <p:par>
                                <p:cTn id="19" presetID="8"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diamond(out)">
                                      <p:cBhvr>
                                        <p:cTn id="21" dur="4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accent1">
              <a:lumMod val="75000"/>
            </a:schemeClr>
          </a:solidFill>
        </p:spPr>
        <p:txBody>
          <a:bodyPr/>
          <a:lstStyle/>
          <a:p>
            <a:endParaRPr lang="es-ES" dirty="0"/>
          </a:p>
        </p:txBody>
      </p:sp>
      <p:pic>
        <p:nvPicPr>
          <p:cNvPr id="4" name="3 Marcador de contenido" descr="7876778448_485e472a42_b.jpg"/>
          <p:cNvPicPr>
            <a:picLocks noGrp="1" noChangeAspect="1"/>
          </p:cNvPicPr>
          <p:nvPr>
            <p:ph idx="1"/>
          </p:nvPr>
        </p:nvPicPr>
        <p:blipFill>
          <a:blip r:embed="rId2"/>
          <a:stretch>
            <a:fillRect/>
          </a:stretch>
        </p:blipFill>
        <p:spPr>
          <a:xfrm>
            <a:off x="0" y="1"/>
            <a:ext cx="9144000" cy="6858000"/>
          </a:xfrm>
        </p:spPr>
      </p:pic>
      <p:pic>
        <p:nvPicPr>
          <p:cNvPr id="5" name="3 Marcador de contenido" descr="7876778448_485e472a42_b.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gradFill flip="none" rotWithShape="1">
            <a:gsLst>
              <a:gs pos="0">
                <a:schemeClr val="bg1"/>
              </a:gs>
              <a:gs pos="50000">
                <a:srgbClr val="960000">
                  <a:shade val="67500"/>
                  <a:satMod val="115000"/>
                </a:srgbClr>
              </a:gs>
              <a:gs pos="100000">
                <a:srgbClr val="9600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ntr" presetSubtype="27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strVal val="2/3*#ppt_w"/>
                                          </p:val>
                                        </p:tav>
                                        <p:tav tm="100000">
                                          <p:val>
                                            <p:strVal val="#ppt_w"/>
                                          </p:val>
                                        </p:tav>
                                      </p:tavLst>
                                    </p:anim>
                                    <p:anim calcmode="lin" valueType="num">
                                      <p:cBhvr>
                                        <p:cTn id="11" dur="3000" fill="hold"/>
                                        <p:tgtEl>
                                          <p:spTgt spid="5"/>
                                        </p:tgtEl>
                                        <p:attrNameLst>
                                          <p:attrName>ppt_h</p:attrName>
                                        </p:attrNameLst>
                                      </p:cBhvr>
                                      <p:tavLst>
                                        <p:tav tm="0">
                                          <p:val>
                                            <p:strVal val="2/3*#ppt_h"/>
                                          </p:val>
                                        </p:tav>
                                        <p:tav tm="100000">
                                          <p:val>
                                            <p:strVal val="#ppt_h"/>
                                          </p:val>
                                        </p:tav>
                                      </p:tavLst>
                                    </p:anim>
                                  </p:childTnLst>
                                </p:cTn>
                              </p:par>
                              <p:par>
                                <p:cTn id="12" presetID="13" presetClass="entr" presetSubtype="3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plus(out)">
                                      <p:cBhvr>
                                        <p:cTn id="14" dur="3000"/>
                                        <p:tgtEl>
                                          <p:spTgt spid="5"/>
                                        </p:tgtEl>
                                      </p:cBhvr>
                                    </p:animEffect>
                                  </p:childTnLst>
                                </p:cTn>
                              </p:par>
                              <p:par>
                                <p:cTn id="15" presetID="23" presetClass="entr" presetSubtype="27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2/3*#ppt_w"/>
                                          </p:val>
                                        </p:tav>
                                        <p:tav tm="100000">
                                          <p:val>
                                            <p:strVal val="#ppt_w"/>
                                          </p:val>
                                        </p:tav>
                                      </p:tavLst>
                                    </p:anim>
                                    <p:anim calcmode="lin" valueType="num">
                                      <p:cBhvr>
                                        <p:cTn id="18" dur="3000" fill="hold"/>
                                        <p:tgtEl>
                                          <p:spTgt spid="4"/>
                                        </p:tgtEl>
                                        <p:attrNameLst>
                                          <p:attrName>ppt_h</p:attrName>
                                        </p:attrNameLst>
                                      </p:cBhvr>
                                      <p:tavLst>
                                        <p:tav tm="0">
                                          <p:val>
                                            <p:strVal val="2/3*#ppt_h"/>
                                          </p:val>
                                        </p:tav>
                                        <p:tav tm="100000">
                                          <p:val>
                                            <p:strVal val="#ppt_h"/>
                                          </p:val>
                                        </p:tav>
                                      </p:tavLst>
                                    </p:anim>
                                  </p:childTnLst>
                                </p:cTn>
                              </p:par>
                              <p:par>
                                <p:cTn id="19" presetID="13"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plus(in)">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gradFill flip="none" rotWithShape="1">
            <a:gsLst>
              <a:gs pos="0">
                <a:schemeClr val="bg1"/>
              </a:gs>
              <a:gs pos="50000">
                <a:schemeClr val="tx2">
                  <a:lumMod val="50000"/>
                  <a:shade val="67500"/>
                  <a:satMod val="115000"/>
                </a:schemeClr>
              </a:gs>
              <a:gs pos="100000">
                <a:schemeClr val="tx2">
                  <a:lumMod val="50000"/>
                  <a:shade val="100000"/>
                  <a:satMod val="115000"/>
                </a:schemeClr>
              </a:gs>
            </a:gsLst>
            <a:lin ang="16200000" scaled="1"/>
            <a:tileRect/>
          </a:gradFill>
        </p:spPr>
        <p:txBody>
          <a:bodyPr/>
          <a:lstStyle/>
          <a:p>
            <a:endParaRPr lang="es-ES" dirty="0"/>
          </a:p>
        </p:txBody>
      </p:sp>
      <p:pic>
        <p:nvPicPr>
          <p:cNvPr id="4" name="3 Marcador de contenido" descr="7876778600_1edfe69d3b_b.jpg"/>
          <p:cNvPicPr>
            <a:picLocks noGrp="1" noChangeAspect="1"/>
          </p:cNvPicPr>
          <p:nvPr>
            <p:ph idx="1"/>
          </p:nvPr>
        </p:nvPicPr>
        <p:blipFill>
          <a:blip r:embed="rId2"/>
          <a:stretch>
            <a:fillRect/>
          </a:stretch>
        </p:blipFill>
        <p:spPr>
          <a:xfrm>
            <a:off x="0" y="10016"/>
            <a:ext cx="9144000" cy="6847984"/>
          </a:xfrm>
        </p:spPr>
      </p:pic>
      <p:pic>
        <p:nvPicPr>
          <p:cNvPr id="5" name="3 Marcador de contenido" descr="7876778600_1edfe69d3b_b.jpg"/>
          <p:cNvPicPr>
            <a:picLocks noChangeAspect="1"/>
          </p:cNvPicPr>
          <p:nvPr/>
        </p:nvPicPr>
        <p:blipFill>
          <a:blip r:embed="rId2"/>
          <a:stretch>
            <a:fillRect/>
          </a:stretch>
        </p:blipFill>
        <p:spPr>
          <a:xfrm>
            <a:off x="0" y="10016"/>
            <a:ext cx="9144000" cy="6847984"/>
          </a:xfrm>
          <a:prstGeom prst="rect">
            <a:avLst/>
          </a:prstGeom>
        </p:spPr>
      </p:pic>
      <p:sp>
        <p:nvSpPr>
          <p:cNvPr id="6" name="5 Rectángulo"/>
          <p:cNvSpPr/>
          <p:nvPr/>
        </p:nvSpPr>
        <p:spPr>
          <a:xfrm>
            <a:off x="0" y="0"/>
            <a:ext cx="9144000" cy="6858000"/>
          </a:xfrm>
          <a:prstGeom prst="rect">
            <a:avLst/>
          </a:prstGeom>
          <a:gradFill flip="none" rotWithShape="1">
            <a:gsLst>
              <a:gs pos="0">
                <a:schemeClr val="bg1"/>
              </a:gs>
              <a:gs pos="50000">
                <a:srgbClr val="960000">
                  <a:shade val="67500"/>
                  <a:satMod val="115000"/>
                </a:srgbClr>
              </a:gs>
              <a:gs pos="100000">
                <a:srgbClr val="9600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5" presetClass="entr" presetSubtype="5"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checkerboard(down)">
                                      <p:cBhvr>
                                        <p:cTn id="18" dur="3000"/>
                                        <p:tgtEl>
                                          <p:spTgt spid="4"/>
                                        </p:tgtEl>
                                      </p:cBhvr>
                                    </p:animEffect>
                                  </p:childTnLst>
                                </p:cTn>
                              </p:par>
                              <p:par>
                                <p:cTn id="19" presetID="5" presetClass="entr" presetSubtype="10"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checkerboard(across)">
                                      <p:cBhvr>
                                        <p:cTn id="21"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accent2">
              <a:lumMod val="60000"/>
              <a:lumOff val="40000"/>
            </a:schemeClr>
          </a:solidFill>
        </p:spPr>
        <p:txBody>
          <a:bodyPr/>
          <a:lstStyle/>
          <a:p>
            <a:endParaRPr lang="es-ES" dirty="0"/>
          </a:p>
        </p:txBody>
      </p:sp>
      <p:pic>
        <p:nvPicPr>
          <p:cNvPr id="4" name="3 Marcador de contenido" descr="7876780356_37578a4f45_b.jpg"/>
          <p:cNvPicPr>
            <a:picLocks noGrp="1" noChangeAspect="1"/>
          </p:cNvPicPr>
          <p:nvPr>
            <p:ph idx="1"/>
          </p:nvPr>
        </p:nvPicPr>
        <p:blipFill>
          <a:blip r:embed="rId2"/>
          <a:stretch>
            <a:fillRect/>
          </a:stretch>
        </p:blipFill>
        <p:spPr>
          <a:xfrm>
            <a:off x="0" y="0"/>
            <a:ext cx="9144000" cy="6858000"/>
          </a:xfrm>
        </p:spPr>
      </p:pic>
      <p:pic>
        <p:nvPicPr>
          <p:cNvPr id="5" name="3 Marcador de contenido" descr="7876780356_37578a4f45_b.jpg"/>
          <p:cNvPicPr>
            <a:picLocks noChangeAspect="1"/>
          </p:cNvPicPr>
          <p:nvPr/>
        </p:nvPicPr>
        <p:blipFill>
          <a:blip r:embed="rId2"/>
          <a:stretch>
            <a:fillRect/>
          </a:stretch>
        </p:blipFill>
        <p:spPr>
          <a:xfrm>
            <a:off x="0" y="0"/>
            <a:ext cx="9144000" cy="6858000"/>
          </a:xfrm>
          <a:prstGeom prst="rect">
            <a:avLst/>
          </a:prstGeom>
        </p:spPr>
      </p:pic>
      <p:pic>
        <p:nvPicPr>
          <p:cNvPr id="6" name="3 Marcador de contenido" descr="7876780356_37578a4f45_b.jpg"/>
          <p:cNvPicPr>
            <a:picLocks noChangeAspect="1"/>
          </p:cNvPicPr>
          <p:nvPr/>
        </p:nvPicPr>
        <p:blipFill>
          <a:blip r:embed="rId2"/>
          <a:stretch>
            <a:fillRect/>
          </a:stretch>
        </p:blipFill>
        <p:spPr>
          <a:xfrm>
            <a:off x="0" y="0"/>
            <a:ext cx="9144000" cy="6858000"/>
          </a:xfrm>
          <a:prstGeom prst="rect">
            <a:avLst/>
          </a:prstGeom>
        </p:spPr>
      </p:pic>
      <p:sp>
        <p:nvSpPr>
          <p:cNvPr id="7" name="6 Rectángulo"/>
          <p:cNvSpPr/>
          <p:nvPr/>
        </p:nvSpPr>
        <p:spPr>
          <a:xfrm>
            <a:off x="0" y="0"/>
            <a:ext cx="9144000" cy="6858000"/>
          </a:xfrm>
          <a:prstGeom prst="rect">
            <a:avLst/>
          </a:prstGeom>
          <a:gradFill flip="none" rotWithShape="1">
            <a:gsLst>
              <a:gs pos="0">
                <a:schemeClr val="bg1"/>
              </a:gs>
              <a:gs pos="50000">
                <a:srgbClr val="960000">
                  <a:shade val="67500"/>
                  <a:satMod val="115000"/>
                </a:srgbClr>
              </a:gs>
              <a:gs pos="100000">
                <a:srgbClr val="9600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xit" presetSubtype="272" fill="hold" nodeType="withEffect">
                                  <p:stCondLst>
                                    <p:cond delay="0"/>
                                  </p:stCondLst>
                                  <p:childTnLst>
                                    <p:anim calcmode="lin" valueType="num">
                                      <p:cBhvr>
                                        <p:cTn id="9" dur="3000"/>
                                        <p:tgtEl>
                                          <p:spTgt spid="6"/>
                                        </p:tgtEl>
                                        <p:attrNameLst>
                                          <p:attrName>ppt_w</p:attrName>
                                        </p:attrNameLst>
                                      </p:cBhvr>
                                      <p:tavLst>
                                        <p:tav tm="0">
                                          <p:val>
                                            <p:strVal val="ppt_w"/>
                                          </p:val>
                                        </p:tav>
                                        <p:tav tm="100000">
                                          <p:val>
                                            <p:strVal val="4/3*ppt_w"/>
                                          </p:val>
                                        </p:tav>
                                      </p:tavLst>
                                    </p:anim>
                                    <p:anim calcmode="lin" valueType="num">
                                      <p:cBhvr>
                                        <p:cTn id="10" dur="3000"/>
                                        <p:tgtEl>
                                          <p:spTgt spid="6"/>
                                        </p:tgtEl>
                                        <p:attrNameLst>
                                          <p:attrName>ppt_h</p:attrName>
                                        </p:attrNameLst>
                                      </p:cBhvr>
                                      <p:tavLst>
                                        <p:tav tm="0">
                                          <p:val>
                                            <p:strVal val="ppt_h"/>
                                          </p:val>
                                        </p:tav>
                                        <p:tav tm="100000">
                                          <p:val>
                                            <p:strVal val="4/3*ppt_h"/>
                                          </p:val>
                                        </p:tav>
                                      </p:tavLst>
                                    </p:anim>
                                    <p:set>
                                      <p:cBhvr>
                                        <p:cTn id="11" dur="1" fill="hold">
                                          <p:stCondLst>
                                            <p:cond delay="2999"/>
                                          </p:stCondLst>
                                        </p:cTn>
                                        <p:tgtEl>
                                          <p:spTgt spid="6"/>
                                        </p:tgtEl>
                                        <p:attrNameLst>
                                          <p:attrName>style.visibility</p:attrName>
                                        </p:attrNameLst>
                                      </p:cBhvr>
                                      <p:to>
                                        <p:strVal val="hidden"/>
                                      </p:to>
                                    </p:set>
                                  </p:childTnLst>
                                </p:cTn>
                              </p:par>
                              <p:par>
                                <p:cTn id="12" presetID="6" presetClass="exit" presetSubtype="16" fill="hold" nodeType="withEffect">
                                  <p:stCondLst>
                                    <p:cond delay="0"/>
                                  </p:stCondLst>
                                  <p:childTnLst>
                                    <p:animEffect transition="out" filter="circle(in)">
                                      <p:cBhvr>
                                        <p:cTn id="13" dur="3000"/>
                                        <p:tgtEl>
                                          <p:spTgt spid="6"/>
                                        </p:tgtEl>
                                      </p:cBhvr>
                                    </p:animEffect>
                                    <p:set>
                                      <p:cBhvr>
                                        <p:cTn id="14" dur="1" fill="hold">
                                          <p:stCondLst>
                                            <p:cond delay="2999"/>
                                          </p:stCondLst>
                                        </p:cTn>
                                        <p:tgtEl>
                                          <p:spTgt spid="6"/>
                                        </p:tgtEl>
                                        <p:attrNameLst>
                                          <p:attrName>style.visibility</p:attrName>
                                        </p:attrNameLst>
                                      </p:cBhvr>
                                      <p:to>
                                        <p:strVal val="hidden"/>
                                      </p:to>
                                    </p:set>
                                  </p:childTnLst>
                                </p:cTn>
                              </p:par>
                              <p:par>
                                <p:cTn id="15" presetID="13" presetClass="exit" presetSubtype="32" fill="hold" nodeType="withEffect">
                                  <p:stCondLst>
                                    <p:cond delay="0"/>
                                  </p:stCondLst>
                                  <p:childTnLst>
                                    <p:animEffect transition="out" filter="plus(out)">
                                      <p:cBhvr>
                                        <p:cTn id="16" dur="3000"/>
                                        <p:tgtEl>
                                          <p:spTgt spid="5"/>
                                        </p:tgtEl>
                                      </p:cBhvr>
                                    </p:animEffect>
                                    <p:set>
                                      <p:cBhvr>
                                        <p:cTn id="17" dur="1" fill="hold">
                                          <p:stCondLst>
                                            <p:cond delay="2999"/>
                                          </p:stCondLst>
                                        </p:cTn>
                                        <p:tgtEl>
                                          <p:spTgt spid="5"/>
                                        </p:tgtEl>
                                        <p:attrNameLst>
                                          <p:attrName>style.visibility</p:attrName>
                                        </p:attrNameLst>
                                      </p:cBhvr>
                                      <p:to>
                                        <p:strVal val="hidden"/>
                                      </p:to>
                                    </p:set>
                                  </p:childTnLst>
                                </p:cTn>
                              </p:par>
                              <p:par>
                                <p:cTn id="18" presetID="23" presetClass="exit" presetSubtype="272" fill="hold" nodeType="withEffect">
                                  <p:stCondLst>
                                    <p:cond delay="0"/>
                                  </p:stCondLst>
                                  <p:childTnLst>
                                    <p:anim calcmode="lin" valueType="num">
                                      <p:cBhvr>
                                        <p:cTn id="19" dur="3000"/>
                                        <p:tgtEl>
                                          <p:spTgt spid="5"/>
                                        </p:tgtEl>
                                        <p:attrNameLst>
                                          <p:attrName>ppt_w</p:attrName>
                                        </p:attrNameLst>
                                      </p:cBhvr>
                                      <p:tavLst>
                                        <p:tav tm="0">
                                          <p:val>
                                            <p:strVal val="ppt_w"/>
                                          </p:val>
                                        </p:tav>
                                        <p:tav tm="100000">
                                          <p:val>
                                            <p:strVal val="4/3*ppt_w"/>
                                          </p:val>
                                        </p:tav>
                                      </p:tavLst>
                                    </p:anim>
                                    <p:anim calcmode="lin" valueType="num">
                                      <p:cBhvr>
                                        <p:cTn id="20" dur="3000"/>
                                        <p:tgtEl>
                                          <p:spTgt spid="5"/>
                                        </p:tgtEl>
                                        <p:attrNameLst>
                                          <p:attrName>ppt_h</p:attrName>
                                        </p:attrNameLst>
                                      </p:cBhvr>
                                      <p:tavLst>
                                        <p:tav tm="0">
                                          <p:val>
                                            <p:strVal val="ppt_h"/>
                                          </p:val>
                                        </p:tav>
                                        <p:tav tm="100000">
                                          <p:val>
                                            <p:strVal val="4/3*ppt_h"/>
                                          </p:val>
                                        </p:tav>
                                      </p:tavLst>
                                    </p:anim>
                                    <p:set>
                                      <p:cBhvr>
                                        <p:cTn id="21" dur="1" fill="hold">
                                          <p:stCondLst>
                                            <p:cond delay="2999"/>
                                          </p:stCondLst>
                                        </p:cTn>
                                        <p:tgtEl>
                                          <p:spTgt spid="5"/>
                                        </p:tgtEl>
                                        <p:attrNameLst>
                                          <p:attrName>style.visibility</p:attrName>
                                        </p:attrNameLst>
                                      </p:cBhvr>
                                      <p:to>
                                        <p:strVal val="hidden"/>
                                      </p:to>
                                    </p:set>
                                  </p:childTnLst>
                                </p:cTn>
                              </p:par>
                              <p:par>
                                <p:cTn id="22" presetID="23" presetClass="entr" presetSubtype="288"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3000" fill="hold"/>
                                        <p:tgtEl>
                                          <p:spTgt spid="4"/>
                                        </p:tgtEl>
                                        <p:attrNameLst>
                                          <p:attrName>ppt_w</p:attrName>
                                        </p:attrNameLst>
                                      </p:cBhvr>
                                      <p:tavLst>
                                        <p:tav tm="0">
                                          <p:val>
                                            <p:strVal val="4/3*#ppt_w"/>
                                          </p:val>
                                        </p:tav>
                                        <p:tav tm="100000">
                                          <p:val>
                                            <p:strVal val="#ppt_w"/>
                                          </p:val>
                                        </p:tav>
                                      </p:tavLst>
                                    </p:anim>
                                    <p:anim calcmode="lin" valueType="num">
                                      <p:cBhvr>
                                        <p:cTn id="25" dur="3000" fill="hold"/>
                                        <p:tgtEl>
                                          <p:spTgt spid="4"/>
                                        </p:tgtEl>
                                        <p:attrNameLst>
                                          <p:attrName>ppt_h</p:attrName>
                                        </p:attrNameLst>
                                      </p:cBhvr>
                                      <p:tavLst>
                                        <p:tav tm="0">
                                          <p:val>
                                            <p:strVal val="4/3*#ppt_h"/>
                                          </p:val>
                                        </p:tav>
                                        <p:tav tm="100000">
                                          <p:val>
                                            <p:strVal val="#ppt_h"/>
                                          </p:val>
                                        </p:tav>
                                      </p:tavLst>
                                    </p:anim>
                                  </p:childTnLst>
                                </p:cTn>
                              </p:par>
                              <p:par>
                                <p:cTn id="26" presetID="4" presetClass="entr" presetSubtype="32"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box(out)">
                                      <p:cBhvr>
                                        <p:cTn id="2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6C0000"/>
          </a:solidFill>
        </p:spPr>
        <p:txBody>
          <a:bodyPr/>
          <a:lstStyle/>
          <a:p>
            <a:endParaRPr lang="es-ES" dirty="0"/>
          </a:p>
        </p:txBody>
      </p:sp>
      <p:pic>
        <p:nvPicPr>
          <p:cNvPr id="4" name="3 Marcador de contenido" descr="7876780938_9ecde9e402_b.jpg"/>
          <p:cNvPicPr>
            <a:picLocks noGrp="1" noChangeAspect="1"/>
          </p:cNvPicPr>
          <p:nvPr>
            <p:ph idx="1"/>
          </p:nvPr>
        </p:nvPicPr>
        <p:blipFill>
          <a:blip r:embed="rId2"/>
          <a:stretch>
            <a:fillRect/>
          </a:stretch>
        </p:blipFill>
        <p:spPr>
          <a:xfrm>
            <a:off x="0" y="0"/>
            <a:ext cx="9144000" cy="6858000"/>
          </a:xfrm>
        </p:spPr>
      </p:pic>
      <p:pic>
        <p:nvPicPr>
          <p:cNvPr id="5" name="3 Marcador de contenido" descr="7876780938_9ecde9e402_b.jpg"/>
          <p:cNvPicPr>
            <a:picLocks noChangeAspect="1"/>
          </p:cNvPicPr>
          <p:nvPr/>
        </p:nvPicPr>
        <p:blipFill>
          <a:blip r:embed="rId2"/>
          <a:stretch>
            <a:fillRect/>
          </a:stretch>
        </p:blipFill>
        <p:spPr>
          <a:xfrm>
            <a:off x="23751" y="0"/>
            <a:ext cx="9120249" cy="6858000"/>
          </a:xfrm>
          <a:prstGeom prst="rect">
            <a:avLst/>
          </a:prstGeom>
        </p:spPr>
      </p:pic>
      <p:pic>
        <p:nvPicPr>
          <p:cNvPr id="6" name="3 Marcador de contenido" descr="7876780938_9ecde9e402_b.jpg"/>
          <p:cNvPicPr>
            <a:picLocks noChangeAspect="1"/>
          </p:cNvPicPr>
          <p:nvPr/>
        </p:nvPicPr>
        <p:blipFill>
          <a:blip r:embed="rId2"/>
          <a:stretch>
            <a:fillRect/>
          </a:stretch>
        </p:blipFill>
        <p:spPr>
          <a:xfrm>
            <a:off x="0" y="0"/>
            <a:ext cx="9120249" cy="6858000"/>
          </a:xfrm>
          <a:prstGeom prst="rect">
            <a:avLst/>
          </a:prstGeom>
        </p:spPr>
      </p:pic>
      <p:sp>
        <p:nvSpPr>
          <p:cNvPr id="7" name="6 Rectángulo"/>
          <p:cNvSpPr/>
          <p:nvPr/>
        </p:nvSpPr>
        <p:spPr>
          <a:xfrm>
            <a:off x="0" y="0"/>
            <a:ext cx="9144000" cy="6858000"/>
          </a:xfrm>
          <a:prstGeom prst="rect">
            <a:avLst/>
          </a:prstGeom>
          <a:gradFill flip="none" rotWithShape="1">
            <a:gsLst>
              <a:gs pos="0">
                <a:schemeClr val="bg1"/>
              </a:gs>
              <a:gs pos="50000">
                <a:srgbClr val="960000">
                  <a:shade val="67500"/>
                  <a:satMod val="115000"/>
                </a:srgbClr>
              </a:gs>
              <a:gs pos="100000">
                <a:srgbClr val="9600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xit" presetSubtype="272" fill="hold" nodeType="withEffect">
                                  <p:stCondLst>
                                    <p:cond delay="0"/>
                                  </p:stCondLst>
                                  <p:childTnLst>
                                    <p:anim calcmode="lin" valueType="num">
                                      <p:cBhvr>
                                        <p:cTn id="9" dur="3000"/>
                                        <p:tgtEl>
                                          <p:spTgt spid="6"/>
                                        </p:tgtEl>
                                        <p:attrNameLst>
                                          <p:attrName>ppt_w</p:attrName>
                                        </p:attrNameLst>
                                      </p:cBhvr>
                                      <p:tavLst>
                                        <p:tav tm="0">
                                          <p:val>
                                            <p:strVal val="ppt_w"/>
                                          </p:val>
                                        </p:tav>
                                        <p:tav tm="100000">
                                          <p:val>
                                            <p:strVal val="4/3*ppt_w"/>
                                          </p:val>
                                        </p:tav>
                                      </p:tavLst>
                                    </p:anim>
                                    <p:anim calcmode="lin" valueType="num">
                                      <p:cBhvr>
                                        <p:cTn id="10" dur="3000"/>
                                        <p:tgtEl>
                                          <p:spTgt spid="6"/>
                                        </p:tgtEl>
                                        <p:attrNameLst>
                                          <p:attrName>ppt_h</p:attrName>
                                        </p:attrNameLst>
                                      </p:cBhvr>
                                      <p:tavLst>
                                        <p:tav tm="0">
                                          <p:val>
                                            <p:strVal val="ppt_h"/>
                                          </p:val>
                                        </p:tav>
                                        <p:tav tm="100000">
                                          <p:val>
                                            <p:strVal val="4/3*ppt_h"/>
                                          </p:val>
                                        </p:tav>
                                      </p:tavLst>
                                    </p:anim>
                                    <p:set>
                                      <p:cBhvr>
                                        <p:cTn id="11" dur="1" fill="hold">
                                          <p:stCondLst>
                                            <p:cond delay="2999"/>
                                          </p:stCondLst>
                                        </p:cTn>
                                        <p:tgtEl>
                                          <p:spTgt spid="6"/>
                                        </p:tgtEl>
                                        <p:attrNameLst>
                                          <p:attrName>style.visibility</p:attrName>
                                        </p:attrNameLst>
                                      </p:cBhvr>
                                      <p:to>
                                        <p:strVal val="hidden"/>
                                      </p:to>
                                    </p:set>
                                  </p:childTnLst>
                                </p:cTn>
                              </p:par>
                              <p:par>
                                <p:cTn id="12" presetID="13" presetClass="exit" presetSubtype="32" fill="hold" nodeType="withEffect">
                                  <p:stCondLst>
                                    <p:cond delay="0"/>
                                  </p:stCondLst>
                                  <p:childTnLst>
                                    <p:animEffect transition="out" filter="plus(out)">
                                      <p:cBhvr>
                                        <p:cTn id="13" dur="3000"/>
                                        <p:tgtEl>
                                          <p:spTgt spid="6"/>
                                        </p:tgtEl>
                                      </p:cBhvr>
                                    </p:animEffect>
                                    <p:set>
                                      <p:cBhvr>
                                        <p:cTn id="14" dur="1" fill="hold">
                                          <p:stCondLst>
                                            <p:cond delay="2999"/>
                                          </p:stCondLst>
                                        </p:cTn>
                                        <p:tgtEl>
                                          <p:spTgt spid="6"/>
                                        </p:tgtEl>
                                        <p:attrNameLst>
                                          <p:attrName>style.visibility</p:attrName>
                                        </p:attrNameLst>
                                      </p:cBhvr>
                                      <p:to>
                                        <p:strVal val="hidden"/>
                                      </p:to>
                                    </p:set>
                                  </p:childTnLst>
                                </p:cTn>
                              </p:par>
                              <p:par>
                                <p:cTn id="15" presetID="23" presetClass="exit" presetSubtype="272" fill="hold" nodeType="withEffect">
                                  <p:stCondLst>
                                    <p:cond delay="0"/>
                                  </p:stCondLst>
                                  <p:childTnLst>
                                    <p:anim calcmode="lin" valueType="num">
                                      <p:cBhvr>
                                        <p:cTn id="16" dur="3000"/>
                                        <p:tgtEl>
                                          <p:spTgt spid="5"/>
                                        </p:tgtEl>
                                        <p:attrNameLst>
                                          <p:attrName>ppt_w</p:attrName>
                                        </p:attrNameLst>
                                      </p:cBhvr>
                                      <p:tavLst>
                                        <p:tav tm="0">
                                          <p:val>
                                            <p:strVal val="ppt_w"/>
                                          </p:val>
                                        </p:tav>
                                        <p:tav tm="100000">
                                          <p:val>
                                            <p:strVal val="4/3*ppt_w"/>
                                          </p:val>
                                        </p:tav>
                                      </p:tavLst>
                                    </p:anim>
                                    <p:anim calcmode="lin" valueType="num">
                                      <p:cBhvr>
                                        <p:cTn id="17" dur="3000"/>
                                        <p:tgtEl>
                                          <p:spTgt spid="5"/>
                                        </p:tgtEl>
                                        <p:attrNameLst>
                                          <p:attrName>ppt_h</p:attrName>
                                        </p:attrNameLst>
                                      </p:cBhvr>
                                      <p:tavLst>
                                        <p:tav tm="0">
                                          <p:val>
                                            <p:strVal val="ppt_h"/>
                                          </p:val>
                                        </p:tav>
                                        <p:tav tm="100000">
                                          <p:val>
                                            <p:strVal val="4/3*ppt_h"/>
                                          </p:val>
                                        </p:tav>
                                      </p:tavLst>
                                    </p:anim>
                                    <p:set>
                                      <p:cBhvr>
                                        <p:cTn id="18" dur="1" fill="hold">
                                          <p:stCondLst>
                                            <p:cond delay="2999"/>
                                          </p:stCondLst>
                                        </p:cTn>
                                        <p:tgtEl>
                                          <p:spTgt spid="5"/>
                                        </p:tgtEl>
                                        <p:attrNameLst>
                                          <p:attrName>style.visibility</p:attrName>
                                        </p:attrNameLst>
                                      </p:cBhvr>
                                      <p:to>
                                        <p:strVal val="hidden"/>
                                      </p:to>
                                    </p:set>
                                  </p:childTnLst>
                                </p:cTn>
                              </p:par>
                              <p:par>
                                <p:cTn id="19" presetID="4" presetClass="exit" presetSubtype="16" fill="hold" nodeType="withEffect">
                                  <p:stCondLst>
                                    <p:cond delay="0"/>
                                  </p:stCondLst>
                                  <p:childTnLst>
                                    <p:animEffect transition="out" filter="box(in)">
                                      <p:cBhvr>
                                        <p:cTn id="20" dur="3000"/>
                                        <p:tgtEl>
                                          <p:spTgt spid="5"/>
                                        </p:tgtEl>
                                      </p:cBhvr>
                                    </p:animEffect>
                                    <p:set>
                                      <p:cBhvr>
                                        <p:cTn id="21" dur="1" fill="hold">
                                          <p:stCondLst>
                                            <p:cond delay="2999"/>
                                          </p:stCondLst>
                                        </p:cTn>
                                        <p:tgtEl>
                                          <p:spTgt spid="5"/>
                                        </p:tgtEl>
                                        <p:attrNameLst>
                                          <p:attrName>style.visibility</p:attrName>
                                        </p:attrNameLst>
                                      </p:cBhvr>
                                      <p:to>
                                        <p:strVal val="hidden"/>
                                      </p:to>
                                    </p:set>
                                  </p:childTnLst>
                                </p:cTn>
                              </p:par>
                              <p:par>
                                <p:cTn id="22" presetID="23" presetClass="entr" presetSubtype="288"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3000" fill="hold"/>
                                        <p:tgtEl>
                                          <p:spTgt spid="4"/>
                                        </p:tgtEl>
                                        <p:attrNameLst>
                                          <p:attrName>ppt_w</p:attrName>
                                        </p:attrNameLst>
                                      </p:cBhvr>
                                      <p:tavLst>
                                        <p:tav tm="0">
                                          <p:val>
                                            <p:strVal val="4/3*#ppt_w"/>
                                          </p:val>
                                        </p:tav>
                                        <p:tav tm="100000">
                                          <p:val>
                                            <p:strVal val="#ppt_w"/>
                                          </p:val>
                                        </p:tav>
                                      </p:tavLst>
                                    </p:anim>
                                    <p:anim calcmode="lin" valueType="num">
                                      <p:cBhvr>
                                        <p:cTn id="25" dur="3000" fill="hold"/>
                                        <p:tgtEl>
                                          <p:spTgt spid="4"/>
                                        </p:tgtEl>
                                        <p:attrNameLst>
                                          <p:attrName>ppt_h</p:attrName>
                                        </p:attrNameLst>
                                      </p:cBhvr>
                                      <p:tavLst>
                                        <p:tav tm="0">
                                          <p:val>
                                            <p:strVal val="4/3*#ppt_h"/>
                                          </p:val>
                                        </p:tav>
                                        <p:tav tm="100000">
                                          <p:val>
                                            <p:strVal val="#ppt_h"/>
                                          </p:val>
                                        </p:tav>
                                      </p:tavLst>
                                    </p:anim>
                                  </p:childTnLst>
                                </p:cTn>
                              </p:par>
                              <p:par>
                                <p:cTn id="26" presetID="8" presetClass="entr" presetSubtype="32"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diamond(out)">
                                      <p:cBhvr>
                                        <p:cTn id="28" dur="4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A17A47"/>
          </a:solidFill>
        </p:spPr>
        <p:txBody>
          <a:bodyPr/>
          <a:lstStyle/>
          <a:p>
            <a:endParaRPr lang="es-ES" dirty="0"/>
          </a:p>
        </p:txBody>
      </p:sp>
      <p:pic>
        <p:nvPicPr>
          <p:cNvPr id="4" name="3 Marcador de contenido" descr="7876783408_18cf464ddb_b.jpg"/>
          <p:cNvPicPr>
            <a:picLocks noGrp="1" noChangeAspect="1"/>
          </p:cNvPicPr>
          <p:nvPr>
            <p:ph idx="1"/>
          </p:nvPr>
        </p:nvPicPr>
        <p:blipFill>
          <a:blip r:embed="rId2"/>
          <a:stretch>
            <a:fillRect/>
          </a:stretch>
        </p:blipFill>
        <p:spPr>
          <a:xfrm>
            <a:off x="0" y="0"/>
            <a:ext cx="9144000" cy="6851309"/>
          </a:xfrm>
        </p:spPr>
      </p:pic>
      <p:pic>
        <p:nvPicPr>
          <p:cNvPr id="5" name="3 Marcador de contenido" descr="7876783408_18cf464ddb_b.jpg"/>
          <p:cNvPicPr>
            <a:picLocks noChangeAspect="1"/>
          </p:cNvPicPr>
          <p:nvPr/>
        </p:nvPicPr>
        <p:blipFill>
          <a:blip r:embed="rId2"/>
          <a:stretch>
            <a:fillRect/>
          </a:stretch>
        </p:blipFill>
        <p:spPr>
          <a:xfrm>
            <a:off x="0" y="0"/>
            <a:ext cx="9144000" cy="6851309"/>
          </a:xfrm>
          <a:prstGeom prst="rect">
            <a:avLst/>
          </a:prstGeom>
        </p:spPr>
      </p:pic>
      <p:sp>
        <p:nvSpPr>
          <p:cNvPr id="6" name="5 Rectángulo"/>
          <p:cNvSpPr/>
          <p:nvPr/>
        </p:nvSpPr>
        <p:spPr>
          <a:xfrm>
            <a:off x="0" y="0"/>
            <a:ext cx="9144000" cy="6858000"/>
          </a:xfrm>
          <a:prstGeom prst="rect">
            <a:avLst/>
          </a:prstGeom>
          <a:gradFill flip="none" rotWithShape="1">
            <a:gsLst>
              <a:gs pos="0">
                <a:schemeClr val="bg1"/>
              </a:gs>
              <a:gs pos="50000">
                <a:srgbClr val="960000">
                  <a:shade val="67500"/>
                  <a:satMod val="115000"/>
                </a:srgbClr>
              </a:gs>
              <a:gs pos="100000">
                <a:srgbClr val="9600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17" presetClass="exit" presetSubtype="4" fill="hold" nodeType="withEffect">
                                  <p:stCondLst>
                                    <p:cond delay="0"/>
                                  </p:stCondLst>
                                  <p:childTnLst>
                                    <p:anim calcmode="lin" valueType="num">
                                      <p:cBhvr>
                                        <p:cTn id="9" dur="3000"/>
                                        <p:tgtEl>
                                          <p:spTgt spid="5"/>
                                        </p:tgtEl>
                                        <p:attrNameLst>
                                          <p:attrName>ppt_x</p:attrName>
                                        </p:attrNameLst>
                                      </p:cBhvr>
                                      <p:tavLst>
                                        <p:tav tm="0">
                                          <p:val>
                                            <p:strVal val="ppt_x"/>
                                          </p:val>
                                        </p:tav>
                                        <p:tav tm="100000">
                                          <p:val>
                                            <p:strVal val="ppt_x"/>
                                          </p:val>
                                        </p:tav>
                                      </p:tavLst>
                                    </p:anim>
                                    <p:anim calcmode="lin" valueType="num">
                                      <p:cBhvr>
                                        <p:cTn id="10" dur="3000"/>
                                        <p:tgtEl>
                                          <p:spTgt spid="5"/>
                                        </p:tgtEl>
                                        <p:attrNameLst>
                                          <p:attrName>ppt_y</p:attrName>
                                        </p:attrNameLst>
                                      </p:cBhvr>
                                      <p:tavLst>
                                        <p:tav tm="0">
                                          <p:val>
                                            <p:strVal val="ppt_y"/>
                                          </p:val>
                                        </p:tav>
                                        <p:tav tm="100000">
                                          <p:val>
                                            <p:strVal val="ppt_y+ppt_h/2"/>
                                          </p:val>
                                        </p:tav>
                                      </p:tavLst>
                                    </p:anim>
                                    <p:anim calcmode="lin" valueType="num">
                                      <p:cBhvr>
                                        <p:cTn id="11" dur="3000"/>
                                        <p:tgtEl>
                                          <p:spTgt spid="5"/>
                                        </p:tgtEl>
                                        <p:attrNameLst>
                                          <p:attrName>ppt_w</p:attrName>
                                        </p:attrNameLst>
                                      </p:cBhvr>
                                      <p:tavLst>
                                        <p:tav tm="0">
                                          <p:val>
                                            <p:strVal val="ppt_w"/>
                                          </p:val>
                                        </p:tav>
                                        <p:tav tm="100000">
                                          <p:val>
                                            <p:strVal val="ppt_w"/>
                                          </p:val>
                                        </p:tav>
                                      </p:tavLst>
                                    </p:anim>
                                    <p:anim calcmode="lin" valueType="num">
                                      <p:cBhvr>
                                        <p:cTn id="12" dur="3000"/>
                                        <p:tgtEl>
                                          <p:spTgt spid="5"/>
                                        </p:tgtEl>
                                        <p:attrNameLst>
                                          <p:attrName>ppt_h</p:attrName>
                                        </p:attrNameLst>
                                      </p:cBhvr>
                                      <p:tavLst>
                                        <p:tav tm="0">
                                          <p:val>
                                            <p:strVal val="ppt_h"/>
                                          </p:val>
                                        </p:tav>
                                        <p:tav tm="100000">
                                          <p:val>
                                            <p:fltVal val="0"/>
                                          </p:val>
                                        </p:tav>
                                      </p:tavLst>
                                    </p:anim>
                                    <p:set>
                                      <p:cBhvr>
                                        <p:cTn id="13" dur="1" fill="hold">
                                          <p:stCondLst>
                                            <p:cond delay="2999"/>
                                          </p:stCondLst>
                                        </p:cTn>
                                        <p:tgtEl>
                                          <p:spTgt spid="5"/>
                                        </p:tgtEl>
                                        <p:attrNameLst>
                                          <p:attrName>style.visibility</p:attrName>
                                        </p:attrNameLst>
                                      </p:cBhvr>
                                      <p:to>
                                        <p:strVal val="hidden"/>
                                      </p:to>
                                    </p:set>
                                  </p:childTnLst>
                                </p:cTn>
                              </p:par>
                              <p:par>
                                <p:cTn id="14" presetID="4" presetClass="exit" presetSubtype="16" fill="hold" nodeType="withEffect">
                                  <p:stCondLst>
                                    <p:cond delay="0"/>
                                  </p:stCondLst>
                                  <p:childTnLst>
                                    <p:animEffect transition="out" filter="box(in)">
                                      <p:cBhvr>
                                        <p:cTn id="15" dur="3000"/>
                                        <p:tgtEl>
                                          <p:spTgt spid="5"/>
                                        </p:tgtEl>
                                      </p:cBhvr>
                                    </p:animEffect>
                                    <p:set>
                                      <p:cBhvr>
                                        <p:cTn id="16" dur="1" fill="hold">
                                          <p:stCondLst>
                                            <p:cond delay="2999"/>
                                          </p:stCondLst>
                                        </p:cTn>
                                        <p:tgtEl>
                                          <p:spTgt spid="5"/>
                                        </p:tgtEl>
                                        <p:attrNameLst>
                                          <p:attrName>style.visibility</p:attrName>
                                        </p:attrNameLst>
                                      </p:cBhvr>
                                      <p:to>
                                        <p:strVal val="hidden"/>
                                      </p:to>
                                    </p:set>
                                  </p:childTnLst>
                                </p:cTn>
                              </p:par>
                              <p:par>
                                <p:cTn id="17" presetID="17" presetClass="entr" presetSubtype="1"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ppt_x</p:attrName>
                                        </p:attrNameLst>
                                      </p:cBhvr>
                                      <p:tavLst>
                                        <p:tav tm="0">
                                          <p:val>
                                            <p:strVal val="#ppt_x"/>
                                          </p:val>
                                        </p:tav>
                                        <p:tav tm="100000">
                                          <p:val>
                                            <p:strVal val="#ppt_x"/>
                                          </p:val>
                                        </p:tav>
                                      </p:tavLst>
                                    </p:anim>
                                    <p:anim calcmode="lin" valueType="num">
                                      <p:cBhvr>
                                        <p:cTn id="20" dur="3000" fill="hold"/>
                                        <p:tgtEl>
                                          <p:spTgt spid="4"/>
                                        </p:tgtEl>
                                        <p:attrNameLst>
                                          <p:attrName>ppt_y</p:attrName>
                                        </p:attrNameLst>
                                      </p:cBhvr>
                                      <p:tavLst>
                                        <p:tav tm="0">
                                          <p:val>
                                            <p:strVal val="#ppt_y-#ppt_h/2"/>
                                          </p:val>
                                        </p:tav>
                                        <p:tav tm="100000">
                                          <p:val>
                                            <p:strVal val="#ppt_y"/>
                                          </p:val>
                                        </p:tav>
                                      </p:tavLst>
                                    </p:anim>
                                    <p:anim calcmode="lin" valueType="num">
                                      <p:cBhvr>
                                        <p:cTn id="21" dur="3000" fill="hold"/>
                                        <p:tgtEl>
                                          <p:spTgt spid="4"/>
                                        </p:tgtEl>
                                        <p:attrNameLst>
                                          <p:attrName>ppt_w</p:attrName>
                                        </p:attrNameLst>
                                      </p:cBhvr>
                                      <p:tavLst>
                                        <p:tav tm="0">
                                          <p:val>
                                            <p:strVal val="#ppt_w"/>
                                          </p:val>
                                        </p:tav>
                                        <p:tav tm="100000">
                                          <p:val>
                                            <p:strVal val="#ppt_w"/>
                                          </p:val>
                                        </p:tav>
                                      </p:tavLst>
                                    </p:anim>
                                    <p:anim calcmode="lin" valueType="num">
                                      <p:cBhvr>
                                        <p:cTn id="22" dur="3000" fill="hold"/>
                                        <p:tgtEl>
                                          <p:spTgt spid="4"/>
                                        </p:tgtEl>
                                        <p:attrNameLst>
                                          <p:attrName>ppt_h</p:attrName>
                                        </p:attrNameLst>
                                      </p:cBhvr>
                                      <p:tavLst>
                                        <p:tav tm="0">
                                          <p:val>
                                            <p:fltVal val="0"/>
                                          </p:val>
                                        </p:tav>
                                        <p:tav tm="100000">
                                          <p:val>
                                            <p:strVal val="#ppt_h"/>
                                          </p:val>
                                        </p:tav>
                                      </p:tavLst>
                                    </p:anim>
                                  </p:childTnLst>
                                </p:cTn>
                              </p:par>
                              <p:par>
                                <p:cTn id="23" presetID="16" presetClass="entr" presetSubtype="37"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arn(outVertical)">
                                      <p:cBhvr>
                                        <p:cTn id="25" dur="3000"/>
                                        <p:tgtEl>
                                          <p:spTgt spid="4"/>
                                        </p:tgtEl>
                                      </p:cBhvr>
                                    </p:animEffect>
                                  </p:childTnLst>
                                </p:cTn>
                              </p:par>
                              <p:par>
                                <p:cTn id="26" presetID="14" presetClass="entr" presetSubtype="10" fill="hold" grpId="0" nodeType="withEffect">
                                  <p:stCondLst>
                                    <p:cond delay="0"/>
                                  </p:stCondLst>
                                  <p:childTnLst>
                                    <p:set>
                                      <p:cBhvr>
                                        <p:cTn id="27" dur="1" fill="hold">
                                          <p:stCondLst>
                                            <p:cond delay="0"/>
                                          </p:stCondLst>
                                        </p:cTn>
                                        <p:tgtEl>
                                          <p:spTgt spid="2"/>
                                        </p:tgtEl>
                                        <p:attrNameLst>
                                          <p:attrName>style.visibility</p:attrName>
                                        </p:attrNameLst>
                                      </p:cBhvr>
                                      <p:to>
                                        <p:strVal val="visible"/>
                                      </p:to>
                                    </p:set>
                                    <p:animEffect transition="in" filter="randombar(horizontal)">
                                      <p:cBhvr>
                                        <p:cTn id="28"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004200"/>
          </a:solidFill>
        </p:spPr>
        <p:txBody>
          <a:bodyPr/>
          <a:lstStyle/>
          <a:p>
            <a:endParaRPr lang="es-ES" dirty="0"/>
          </a:p>
        </p:txBody>
      </p:sp>
      <p:pic>
        <p:nvPicPr>
          <p:cNvPr id="4" name="3 Marcador de contenido" descr="7876783196_a5bc466fb4_b.jpg"/>
          <p:cNvPicPr>
            <a:picLocks noGrp="1" noChangeAspect="1"/>
          </p:cNvPicPr>
          <p:nvPr>
            <p:ph idx="1"/>
          </p:nvPr>
        </p:nvPicPr>
        <p:blipFill>
          <a:blip r:embed="rId2"/>
          <a:stretch>
            <a:fillRect/>
          </a:stretch>
        </p:blipFill>
        <p:spPr>
          <a:xfrm>
            <a:off x="0" y="6691"/>
            <a:ext cx="9144000" cy="6851309"/>
          </a:xfrm>
        </p:spPr>
      </p:pic>
      <p:pic>
        <p:nvPicPr>
          <p:cNvPr id="5" name="3 Marcador de contenido" descr="7876783196_a5bc466fb4_b.jpg"/>
          <p:cNvPicPr>
            <a:picLocks noChangeAspect="1"/>
          </p:cNvPicPr>
          <p:nvPr/>
        </p:nvPicPr>
        <p:blipFill>
          <a:blip r:embed="rId2"/>
          <a:stretch>
            <a:fillRect/>
          </a:stretch>
        </p:blipFill>
        <p:spPr>
          <a:xfrm>
            <a:off x="0" y="6691"/>
            <a:ext cx="9144000" cy="6851309"/>
          </a:xfrm>
          <a:prstGeom prst="rect">
            <a:avLst/>
          </a:prstGeom>
        </p:spPr>
      </p:pic>
      <p:sp>
        <p:nvSpPr>
          <p:cNvPr id="6" name="5 Rectángulo"/>
          <p:cNvSpPr/>
          <p:nvPr/>
        </p:nvSpPr>
        <p:spPr>
          <a:xfrm>
            <a:off x="0" y="0"/>
            <a:ext cx="9144000" cy="6858000"/>
          </a:xfrm>
          <a:prstGeom prst="rect">
            <a:avLst/>
          </a:prstGeom>
          <a:gradFill flip="none" rotWithShape="1">
            <a:gsLst>
              <a:gs pos="0">
                <a:schemeClr val="bg1"/>
              </a:gs>
              <a:gs pos="50000">
                <a:srgbClr val="960000">
                  <a:shade val="67500"/>
                  <a:satMod val="115000"/>
                </a:srgbClr>
              </a:gs>
              <a:gs pos="100000">
                <a:srgbClr val="9600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3" presetClass="entr" presetSubtype="5"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linds(vertical)">
                                      <p:cBhvr>
                                        <p:cTn id="18" dur="3000"/>
                                        <p:tgtEl>
                                          <p:spTgt spid="4"/>
                                        </p:tgtEl>
                                      </p:cBhvr>
                                    </p:animEffect>
                                  </p:childTnLst>
                                </p:cTn>
                              </p:par>
                              <p:par>
                                <p:cTn id="19" presetID="3" presetClass="entr" presetSubtype="10"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blinds(horizontal)">
                                      <p:cBhvr>
                                        <p:cTn id="21"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A17A47"/>
          </a:solidFill>
        </p:spPr>
        <p:txBody>
          <a:bodyPr/>
          <a:lstStyle/>
          <a:p>
            <a:endParaRPr lang="es-ES" dirty="0"/>
          </a:p>
        </p:txBody>
      </p:sp>
      <p:pic>
        <p:nvPicPr>
          <p:cNvPr id="4" name="3 Marcador de contenido" descr="7876783604_867dcb8ce6_b.jpg"/>
          <p:cNvPicPr>
            <a:picLocks noGrp="1" noChangeAspect="1"/>
          </p:cNvPicPr>
          <p:nvPr>
            <p:ph idx="1"/>
          </p:nvPr>
        </p:nvPicPr>
        <p:blipFill>
          <a:blip r:embed="rId2"/>
          <a:stretch>
            <a:fillRect/>
          </a:stretch>
        </p:blipFill>
        <p:spPr>
          <a:xfrm>
            <a:off x="0" y="0"/>
            <a:ext cx="9144000" cy="6858000"/>
          </a:xfrm>
        </p:spPr>
      </p:pic>
      <p:pic>
        <p:nvPicPr>
          <p:cNvPr id="5" name="3 Marcador de contenido" descr="7876783604_867dcb8ce6_b.jpg"/>
          <p:cNvPicPr>
            <a:picLocks noChangeAspect="1"/>
          </p:cNvPicPr>
          <p:nvPr/>
        </p:nvPicPr>
        <p:blipFill>
          <a:blip r:embed="rId2"/>
          <a:stretch>
            <a:fillRect/>
          </a:stretch>
        </p:blipFill>
        <p:spPr>
          <a:xfrm>
            <a:off x="0" y="0"/>
            <a:ext cx="9144000" cy="6858000"/>
          </a:xfrm>
          <a:prstGeom prst="rect">
            <a:avLst/>
          </a:prstGeom>
        </p:spPr>
      </p:pic>
      <p:pic>
        <p:nvPicPr>
          <p:cNvPr id="6" name="3 Marcador de contenido" descr="7876783604_867dcb8ce6_b.jpg"/>
          <p:cNvPicPr>
            <a:picLocks noChangeAspect="1"/>
          </p:cNvPicPr>
          <p:nvPr/>
        </p:nvPicPr>
        <p:blipFill>
          <a:blip r:embed="rId2"/>
          <a:stretch>
            <a:fillRect/>
          </a:stretch>
        </p:blipFill>
        <p:spPr>
          <a:xfrm>
            <a:off x="0" y="0"/>
            <a:ext cx="9144000" cy="6858000"/>
          </a:xfrm>
          <a:prstGeom prst="rect">
            <a:avLst/>
          </a:prstGeom>
        </p:spPr>
      </p:pic>
      <p:sp>
        <p:nvSpPr>
          <p:cNvPr id="7" name="6 Rectángulo"/>
          <p:cNvSpPr/>
          <p:nvPr/>
        </p:nvSpPr>
        <p:spPr>
          <a:xfrm>
            <a:off x="0" y="0"/>
            <a:ext cx="9144000" cy="6858000"/>
          </a:xfrm>
          <a:prstGeom prst="rect">
            <a:avLst/>
          </a:prstGeom>
          <a:gradFill flip="none" rotWithShape="1">
            <a:gsLst>
              <a:gs pos="0">
                <a:schemeClr val="bg1"/>
              </a:gs>
              <a:gs pos="50000">
                <a:srgbClr val="960000">
                  <a:shade val="67500"/>
                  <a:satMod val="115000"/>
                </a:srgbClr>
              </a:gs>
              <a:gs pos="100000">
                <a:srgbClr val="9600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xit" presetSubtype="288" fill="hold" nodeType="withEffect">
                                  <p:stCondLst>
                                    <p:cond delay="0"/>
                                  </p:stCondLst>
                                  <p:childTnLst>
                                    <p:anim calcmode="lin" valueType="num">
                                      <p:cBhvr>
                                        <p:cTn id="9" dur="3000"/>
                                        <p:tgtEl>
                                          <p:spTgt spid="6"/>
                                        </p:tgtEl>
                                        <p:attrNameLst>
                                          <p:attrName>ppt_w</p:attrName>
                                        </p:attrNameLst>
                                      </p:cBhvr>
                                      <p:tavLst>
                                        <p:tav tm="0">
                                          <p:val>
                                            <p:strVal val="ppt_w"/>
                                          </p:val>
                                        </p:tav>
                                        <p:tav tm="100000">
                                          <p:val>
                                            <p:strVal val="2/3*ppt_w"/>
                                          </p:val>
                                        </p:tav>
                                      </p:tavLst>
                                    </p:anim>
                                    <p:anim calcmode="lin" valueType="num">
                                      <p:cBhvr>
                                        <p:cTn id="10" dur="3000"/>
                                        <p:tgtEl>
                                          <p:spTgt spid="6"/>
                                        </p:tgtEl>
                                        <p:attrNameLst>
                                          <p:attrName>ppt_h</p:attrName>
                                        </p:attrNameLst>
                                      </p:cBhvr>
                                      <p:tavLst>
                                        <p:tav tm="0">
                                          <p:val>
                                            <p:strVal val="ppt_h"/>
                                          </p:val>
                                        </p:tav>
                                        <p:tav tm="100000">
                                          <p:val>
                                            <p:strVal val="2/3*ppt_h"/>
                                          </p:val>
                                        </p:tav>
                                      </p:tavLst>
                                    </p:anim>
                                    <p:set>
                                      <p:cBhvr>
                                        <p:cTn id="11" dur="1" fill="hold">
                                          <p:stCondLst>
                                            <p:cond delay="2999"/>
                                          </p:stCondLst>
                                        </p:cTn>
                                        <p:tgtEl>
                                          <p:spTgt spid="6"/>
                                        </p:tgtEl>
                                        <p:attrNameLst>
                                          <p:attrName>style.visibility</p:attrName>
                                        </p:attrNameLst>
                                      </p:cBhvr>
                                      <p:to>
                                        <p:strVal val="hidden"/>
                                      </p:to>
                                    </p:set>
                                  </p:childTnLst>
                                </p:cTn>
                              </p:par>
                              <p:par>
                                <p:cTn id="12" presetID="13" presetClass="exit" presetSubtype="32" fill="hold" nodeType="withEffect">
                                  <p:stCondLst>
                                    <p:cond delay="0"/>
                                  </p:stCondLst>
                                  <p:childTnLst>
                                    <p:animEffect transition="out" filter="plus(out)">
                                      <p:cBhvr>
                                        <p:cTn id="13" dur="3000"/>
                                        <p:tgtEl>
                                          <p:spTgt spid="6"/>
                                        </p:tgtEl>
                                      </p:cBhvr>
                                    </p:animEffect>
                                    <p:set>
                                      <p:cBhvr>
                                        <p:cTn id="14" dur="1" fill="hold">
                                          <p:stCondLst>
                                            <p:cond delay="2999"/>
                                          </p:stCondLst>
                                        </p:cTn>
                                        <p:tgtEl>
                                          <p:spTgt spid="6"/>
                                        </p:tgtEl>
                                        <p:attrNameLst>
                                          <p:attrName>style.visibility</p:attrName>
                                        </p:attrNameLst>
                                      </p:cBhvr>
                                      <p:to>
                                        <p:strVal val="hidden"/>
                                      </p:to>
                                    </p:set>
                                  </p:childTnLst>
                                </p:cTn>
                              </p:par>
                              <p:par>
                                <p:cTn id="15" presetID="23" presetClass="exit" presetSubtype="288" fill="hold" nodeType="withEffect">
                                  <p:stCondLst>
                                    <p:cond delay="0"/>
                                  </p:stCondLst>
                                  <p:childTnLst>
                                    <p:anim calcmode="lin" valueType="num">
                                      <p:cBhvr>
                                        <p:cTn id="16" dur="3000"/>
                                        <p:tgtEl>
                                          <p:spTgt spid="5"/>
                                        </p:tgtEl>
                                        <p:attrNameLst>
                                          <p:attrName>ppt_w</p:attrName>
                                        </p:attrNameLst>
                                      </p:cBhvr>
                                      <p:tavLst>
                                        <p:tav tm="0">
                                          <p:val>
                                            <p:strVal val="ppt_w"/>
                                          </p:val>
                                        </p:tav>
                                        <p:tav tm="100000">
                                          <p:val>
                                            <p:strVal val="2/3*ppt_w"/>
                                          </p:val>
                                        </p:tav>
                                      </p:tavLst>
                                    </p:anim>
                                    <p:anim calcmode="lin" valueType="num">
                                      <p:cBhvr>
                                        <p:cTn id="17" dur="3000"/>
                                        <p:tgtEl>
                                          <p:spTgt spid="5"/>
                                        </p:tgtEl>
                                        <p:attrNameLst>
                                          <p:attrName>ppt_h</p:attrName>
                                        </p:attrNameLst>
                                      </p:cBhvr>
                                      <p:tavLst>
                                        <p:tav tm="0">
                                          <p:val>
                                            <p:strVal val="ppt_h"/>
                                          </p:val>
                                        </p:tav>
                                        <p:tav tm="100000">
                                          <p:val>
                                            <p:strVal val="2/3*ppt_h"/>
                                          </p:val>
                                        </p:tav>
                                      </p:tavLst>
                                    </p:anim>
                                    <p:set>
                                      <p:cBhvr>
                                        <p:cTn id="18" dur="1" fill="hold">
                                          <p:stCondLst>
                                            <p:cond delay="2999"/>
                                          </p:stCondLst>
                                        </p:cTn>
                                        <p:tgtEl>
                                          <p:spTgt spid="5"/>
                                        </p:tgtEl>
                                        <p:attrNameLst>
                                          <p:attrName>style.visibility</p:attrName>
                                        </p:attrNameLst>
                                      </p:cBhvr>
                                      <p:to>
                                        <p:strVal val="hidden"/>
                                      </p:to>
                                    </p:set>
                                  </p:childTnLst>
                                </p:cTn>
                              </p:par>
                              <p:par>
                                <p:cTn id="19" presetID="4" presetClass="exit" presetSubtype="16" fill="hold" nodeType="withEffect">
                                  <p:stCondLst>
                                    <p:cond delay="0"/>
                                  </p:stCondLst>
                                  <p:childTnLst>
                                    <p:animEffect transition="out" filter="box(in)">
                                      <p:cBhvr>
                                        <p:cTn id="20" dur="3000"/>
                                        <p:tgtEl>
                                          <p:spTgt spid="5"/>
                                        </p:tgtEl>
                                      </p:cBhvr>
                                    </p:animEffect>
                                    <p:set>
                                      <p:cBhvr>
                                        <p:cTn id="21" dur="1" fill="hold">
                                          <p:stCondLst>
                                            <p:cond delay="2999"/>
                                          </p:stCondLst>
                                        </p:cTn>
                                        <p:tgtEl>
                                          <p:spTgt spid="5"/>
                                        </p:tgtEl>
                                        <p:attrNameLst>
                                          <p:attrName>style.visibility</p:attrName>
                                        </p:attrNameLst>
                                      </p:cBhvr>
                                      <p:to>
                                        <p:strVal val="hidden"/>
                                      </p:to>
                                    </p:set>
                                  </p:childTnLst>
                                </p:cTn>
                              </p:par>
                              <p:par>
                                <p:cTn id="22" presetID="23" presetClass="entr" presetSubtype="272"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3000" fill="hold"/>
                                        <p:tgtEl>
                                          <p:spTgt spid="4"/>
                                        </p:tgtEl>
                                        <p:attrNameLst>
                                          <p:attrName>ppt_w</p:attrName>
                                        </p:attrNameLst>
                                      </p:cBhvr>
                                      <p:tavLst>
                                        <p:tav tm="0">
                                          <p:val>
                                            <p:strVal val="2/3*#ppt_w"/>
                                          </p:val>
                                        </p:tav>
                                        <p:tav tm="100000">
                                          <p:val>
                                            <p:strVal val="#ppt_w"/>
                                          </p:val>
                                        </p:tav>
                                      </p:tavLst>
                                    </p:anim>
                                    <p:anim calcmode="lin" valueType="num">
                                      <p:cBhvr>
                                        <p:cTn id="25" dur="3000" fill="hold"/>
                                        <p:tgtEl>
                                          <p:spTgt spid="4"/>
                                        </p:tgtEl>
                                        <p:attrNameLst>
                                          <p:attrName>ppt_h</p:attrName>
                                        </p:attrNameLst>
                                      </p:cBhvr>
                                      <p:tavLst>
                                        <p:tav tm="0">
                                          <p:val>
                                            <p:strVal val="2/3*#ppt_h"/>
                                          </p:val>
                                        </p:tav>
                                        <p:tav tm="100000">
                                          <p:val>
                                            <p:strVal val="#ppt_h"/>
                                          </p:val>
                                        </p:tav>
                                      </p:tavLst>
                                    </p:anim>
                                  </p:childTnLst>
                                </p:cTn>
                              </p:par>
                              <p:par>
                                <p:cTn id="26" presetID="8" presetClass="entr" presetSubtype="32"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diamond(out)">
                                      <p:cBhvr>
                                        <p:cTn id="2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660066"/>
          </a:solidFill>
        </p:spPr>
        <p:txBody>
          <a:bodyPr/>
          <a:lstStyle/>
          <a:p>
            <a:endParaRPr lang="es-ES" dirty="0"/>
          </a:p>
        </p:txBody>
      </p:sp>
      <p:pic>
        <p:nvPicPr>
          <p:cNvPr id="4" name="3 Marcador de contenido" descr="8557104991_71c20a2284_o.jpg"/>
          <p:cNvPicPr>
            <a:picLocks noGrp="1" noChangeAspect="1"/>
          </p:cNvPicPr>
          <p:nvPr>
            <p:ph idx="1"/>
          </p:nvPr>
        </p:nvPicPr>
        <p:blipFill>
          <a:blip r:embed="rId2"/>
          <a:stretch>
            <a:fillRect/>
          </a:stretch>
        </p:blipFill>
        <p:spPr>
          <a:xfrm>
            <a:off x="0" y="0"/>
            <a:ext cx="9144000" cy="6858000"/>
          </a:xfrm>
        </p:spPr>
      </p:pic>
      <p:pic>
        <p:nvPicPr>
          <p:cNvPr id="5" name="3 Marcador de contenido" descr="8557104991_71c20a2284_o.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gradFill flip="none" rotWithShape="1">
            <a:gsLst>
              <a:gs pos="0">
                <a:schemeClr val="bg1"/>
              </a:gs>
              <a:gs pos="50000">
                <a:srgbClr val="960000">
                  <a:shade val="67500"/>
                  <a:satMod val="115000"/>
                </a:srgbClr>
              </a:gs>
              <a:gs pos="100000">
                <a:srgbClr val="9600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6" presetClass="exit" presetSubtype="16" fill="hold" nodeType="withEffect">
                                  <p:stCondLst>
                                    <p:cond delay="0"/>
                                  </p:stCondLst>
                                  <p:childTnLst>
                                    <p:animEffect transition="out" filter="circle(in)">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21" presetClass="entr" presetSubtype="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heel(2)">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A17A47"/>
          </a:solidFill>
        </p:spPr>
        <p:txBody>
          <a:bodyPr/>
          <a:lstStyle/>
          <a:p>
            <a:endParaRPr lang="es-ES" dirty="0"/>
          </a:p>
        </p:txBody>
      </p:sp>
      <p:pic>
        <p:nvPicPr>
          <p:cNvPr id="4" name="3 Marcador de contenido" descr="11563114093_5db8922d10_b.jpg"/>
          <p:cNvPicPr>
            <a:picLocks noGrp="1" noChangeAspect="1"/>
          </p:cNvPicPr>
          <p:nvPr>
            <p:ph idx="1"/>
          </p:nvPr>
        </p:nvPicPr>
        <p:blipFill>
          <a:blip r:embed="rId2"/>
          <a:stretch>
            <a:fillRect/>
          </a:stretch>
        </p:blipFill>
        <p:spPr>
          <a:xfrm>
            <a:off x="0" y="0"/>
            <a:ext cx="9144000" cy="6858000"/>
          </a:xfrm>
        </p:spPr>
      </p:pic>
      <p:pic>
        <p:nvPicPr>
          <p:cNvPr id="5" name="3 Marcador de contenido" descr="11563114093_5db8922d10_b.jpg"/>
          <p:cNvPicPr>
            <a:picLocks noChangeAspect="1"/>
          </p:cNvPicPr>
          <p:nvPr/>
        </p:nvPicPr>
        <p:blipFill>
          <a:blip r:embed="rId2"/>
          <a:stretch>
            <a:fillRect/>
          </a:stretch>
        </p:blipFill>
        <p:spPr>
          <a:xfrm>
            <a:off x="0" y="0"/>
            <a:ext cx="9144000" cy="6858000"/>
          </a:xfrm>
          <a:prstGeom prst="rect">
            <a:avLst/>
          </a:prstGeom>
        </p:spPr>
      </p:pic>
      <p:pic>
        <p:nvPicPr>
          <p:cNvPr id="6" name="3 Marcador de contenido" descr="11563114093_5db8922d10_b.jpg"/>
          <p:cNvPicPr>
            <a:picLocks noChangeAspect="1"/>
          </p:cNvPicPr>
          <p:nvPr/>
        </p:nvPicPr>
        <p:blipFill>
          <a:blip r:embed="rId2"/>
          <a:stretch>
            <a:fillRect/>
          </a:stretch>
        </p:blipFill>
        <p:spPr>
          <a:xfrm>
            <a:off x="0" y="0"/>
            <a:ext cx="9144000" cy="6858000"/>
          </a:xfrm>
          <a:prstGeom prst="rect">
            <a:avLst/>
          </a:prstGeom>
        </p:spPr>
      </p:pic>
      <p:sp>
        <p:nvSpPr>
          <p:cNvPr id="7" name="6 Rectángulo"/>
          <p:cNvSpPr/>
          <p:nvPr/>
        </p:nvSpPr>
        <p:spPr>
          <a:xfrm>
            <a:off x="0" y="0"/>
            <a:ext cx="9144000" cy="6858000"/>
          </a:xfrm>
          <a:prstGeom prst="rect">
            <a:avLst/>
          </a:prstGeom>
          <a:gradFill flip="none" rotWithShape="1">
            <a:gsLst>
              <a:gs pos="0">
                <a:schemeClr val="bg1"/>
              </a:gs>
              <a:gs pos="50000">
                <a:srgbClr val="960000">
                  <a:shade val="67500"/>
                  <a:satMod val="115000"/>
                </a:srgbClr>
              </a:gs>
              <a:gs pos="100000">
                <a:srgbClr val="9600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ntr" presetSubtype="27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strVal val="2/3*#ppt_w"/>
                                          </p:val>
                                        </p:tav>
                                        <p:tav tm="100000">
                                          <p:val>
                                            <p:strVal val="#ppt_w"/>
                                          </p:val>
                                        </p:tav>
                                      </p:tavLst>
                                    </p:anim>
                                    <p:anim calcmode="lin" valueType="num">
                                      <p:cBhvr>
                                        <p:cTn id="11" dur="3000" fill="hold"/>
                                        <p:tgtEl>
                                          <p:spTgt spid="6"/>
                                        </p:tgtEl>
                                        <p:attrNameLst>
                                          <p:attrName>ppt_h</p:attrName>
                                        </p:attrNameLst>
                                      </p:cBhvr>
                                      <p:tavLst>
                                        <p:tav tm="0">
                                          <p:val>
                                            <p:strVal val="2/3*#ppt_h"/>
                                          </p:val>
                                        </p:tav>
                                        <p:tav tm="100000">
                                          <p:val>
                                            <p:strVal val="#ppt_h"/>
                                          </p:val>
                                        </p:tav>
                                      </p:tavLst>
                                    </p:anim>
                                  </p:childTnLst>
                                </p:cTn>
                              </p:par>
                              <p:par>
                                <p:cTn id="12" presetID="4" presetClass="entr" presetSubtype="32"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box(out)">
                                      <p:cBhvr>
                                        <p:cTn id="14" dur="3000"/>
                                        <p:tgtEl>
                                          <p:spTgt spid="6"/>
                                        </p:tgtEl>
                                      </p:cBhvr>
                                    </p:animEffect>
                                  </p:childTnLst>
                                </p:cTn>
                              </p:par>
                              <p:par>
                                <p:cTn id="15" presetID="23" presetClass="entr" presetSubtype="272"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strVal val="2/3*#ppt_w"/>
                                          </p:val>
                                        </p:tav>
                                        <p:tav tm="100000">
                                          <p:val>
                                            <p:strVal val="#ppt_w"/>
                                          </p:val>
                                        </p:tav>
                                      </p:tavLst>
                                    </p:anim>
                                    <p:anim calcmode="lin" valueType="num">
                                      <p:cBhvr>
                                        <p:cTn id="18" dur="3000" fill="hold"/>
                                        <p:tgtEl>
                                          <p:spTgt spid="5"/>
                                        </p:tgtEl>
                                        <p:attrNameLst>
                                          <p:attrName>ppt_h</p:attrName>
                                        </p:attrNameLst>
                                      </p:cBhvr>
                                      <p:tavLst>
                                        <p:tav tm="0">
                                          <p:val>
                                            <p:strVal val="2/3*#ppt_h"/>
                                          </p:val>
                                        </p:tav>
                                        <p:tav tm="100000">
                                          <p:val>
                                            <p:strVal val="#ppt_h"/>
                                          </p:val>
                                        </p:tav>
                                      </p:tavLst>
                                    </p:anim>
                                  </p:childTnLst>
                                </p:cTn>
                              </p:par>
                              <p:par>
                                <p:cTn id="19" presetID="13" presetClass="entr" presetSubtype="16"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plus(in)">
                                      <p:cBhvr>
                                        <p:cTn id="21" dur="3000"/>
                                        <p:tgtEl>
                                          <p:spTgt spid="5"/>
                                        </p:tgtEl>
                                      </p:cBhvr>
                                    </p:animEffect>
                                  </p:childTnLst>
                                </p:cTn>
                              </p:par>
                              <p:par>
                                <p:cTn id="22" presetID="23" presetClass="entr" presetSubtype="272"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3000" fill="hold"/>
                                        <p:tgtEl>
                                          <p:spTgt spid="4"/>
                                        </p:tgtEl>
                                        <p:attrNameLst>
                                          <p:attrName>ppt_w</p:attrName>
                                        </p:attrNameLst>
                                      </p:cBhvr>
                                      <p:tavLst>
                                        <p:tav tm="0">
                                          <p:val>
                                            <p:strVal val="2/3*#ppt_w"/>
                                          </p:val>
                                        </p:tav>
                                        <p:tav tm="100000">
                                          <p:val>
                                            <p:strVal val="#ppt_w"/>
                                          </p:val>
                                        </p:tav>
                                      </p:tavLst>
                                    </p:anim>
                                    <p:anim calcmode="lin" valueType="num">
                                      <p:cBhvr>
                                        <p:cTn id="25" dur="3000" fill="hold"/>
                                        <p:tgtEl>
                                          <p:spTgt spid="4"/>
                                        </p:tgtEl>
                                        <p:attrNameLst>
                                          <p:attrName>ppt_h</p:attrName>
                                        </p:attrNameLst>
                                      </p:cBhvr>
                                      <p:tavLst>
                                        <p:tav tm="0">
                                          <p:val>
                                            <p:strVal val="2/3*#ppt_h"/>
                                          </p:val>
                                        </p:tav>
                                        <p:tav tm="100000">
                                          <p:val>
                                            <p:strVal val="#ppt_h"/>
                                          </p:val>
                                        </p:tav>
                                      </p:tavLst>
                                    </p:anim>
                                  </p:childTnLst>
                                </p:cTn>
                              </p:par>
                              <p:par>
                                <p:cTn id="26" presetID="8" presetClass="entr" presetSubtype="16"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diamond(in)">
                                      <p:cBhvr>
                                        <p:cTn id="2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accent2">
              <a:lumMod val="50000"/>
            </a:schemeClr>
          </a:solidFill>
        </p:spPr>
        <p:txBody>
          <a:bodyPr/>
          <a:lstStyle/>
          <a:p>
            <a:endParaRPr lang="es-ES" dirty="0"/>
          </a:p>
        </p:txBody>
      </p:sp>
      <p:pic>
        <p:nvPicPr>
          <p:cNvPr id="4" name="3 Marcador de contenido" descr="12321361493_49777b790e_b.jpg"/>
          <p:cNvPicPr>
            <a:picLocks noGrp="1" noChangeAspect="1"/>
          </p:cNvPicPr>
          <p:nvPr>
            <p:ph idx="1"/>
          </p:nvPr>
        </p:nvPicPr>
        <p:blipFill>
          <a:blip r:embed="rId2"/>
          <a:stretch>
            <a:fillRect/>
          </a:stretch>
        </p:blipFill>
        <p:spPr>
          <a:xfrm>
            <a:off x="0" y="0"/>
            <a:ext cx="9144000" cy="6851309"/>
          </a:xfrm>
        </p:spPr>
      </p:pic>
      <p:pic>
        <p:nvPicPr>
          <p:cNvPr id="5" name="3 Marcador de contenido" descr="12321361493_49777b790e_b.jpg"/>
          <p:cNvPicPr>
            <a:picLocks noChangeAspect="1"/>
          </p:cNvPicPr>
          <p:nvPr/>
        </p:nvPicPr>
        <p:blipFill>
          <a:blip r:embed="rId2"/>
          <a:stretch>
            <a:fillRect/>
          </a:stretch>
        </p:blipFill>
        <p:spPr>
          <a:xfrm>
            <a:off x="0" y="0"/>
            <a:ext cx="9144000" cy="6851309"/>
          </a:xfrm>
          <a:prstGeom prst="rect">
            <a:avLst/>
          </a:prstGeom>
        </p:spPr>
      </p:pic>
      <p:sp>
        <p:nvSpPr>
          <p:cNvPr id="6" name="5 Rectángulo"/>
          <p:cNvSpPr/>
          <p:nvPr/>
        </p:nvSpPr>
        <p:spPr>
          <a:xfrm>
            <a:off x="0" y="0"/>
            <a:ext cx="9144000" cy="6858000"/>
          </a:xfrm>
          <a:prstGeom prst="rect">
            <a:avLst/>
          </a:prstGeom>
          <a:gradFill flip="none" rotWithShape="1">
            <a:gsLst>
              <a:gs pos="0">
                <a:schemeClr val="bg1"/>
              </a:gs>
              <a:gs pos="50000">
                <a:srgbClr val="960000">
                  <a:shade val="67500"/>
                  <a:satMod val="115000"/>
                </a:srgbClr>
              </a:gs>
              <a:gs pos="100000">
                <a:srgbClr val="9600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strVal val="4/3*#ppt_w"/>
                                          </p:val>
                                        </p:tav>
                                        <p:tav tm="100000">
                                          <p:val>
                                            <p:strVal val="#ppt_w"/>
                                          </p:val>
                                        </p:tav>
                                      </p:tavLst>
                                    </p:anim>
                                    <p:anim calcmode="lin" valueType="num">
                                      <p:cBhvr>
                                        <p:cTn id="11" dur="3000" fill="hold"/>
                                        <p:tgtEl>
                                          <p:spTgt spid="5"/>
                                        </p:tgtEl>
                                        <p:attrNameLst>
                                          <p:attrName>ppt_h</p:attrName>
                                        </p:attrNameLst>
                                      </p:cBhvr>
                                      <p:tavLst>
                                        <p:tav tm="0">
                                          <p:val>
                                            <p:strVal val="4/3*#ppt_h"/>
                                          </p:val>
                                        </p:tav>
                                        <p:tav tm="100000">
                                          <p:val>
                                            <p:strVal val="#ppt_h"/>
                                          </p:val>
                                        </p:tav>
                                      </p:tavLst>
                                    </p:anim>
                                  </p:childTnLst>
                                </p:cTn>
                              </p:par>
                              <p:par>
                                <p:cTn id="12" presetID="20" presetClass="entr" presetSubtype="0"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edge">
                                      <p:cBhvr>
                                        <p:cTn id="14" dur="3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16" presetClass="entr" presetSubtype="37"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arn(outVertical)">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A17A47"/>
          </a:solidFill>
        </p:spPr>
        <p:txBody>
          <a:bodyPr/>
          <a:lstStyle/>
          <a:p>
            <a:endParaRPr lang="es-ES" dirty="0"/>
          </a:p>
        </p:txBody>
      </p:sp>
      <p:pic>
        <p:nvPicPr>
          <p:cNvPr id="4" name="3 Marcador de contenido" descr="alemania 377.jpg"/>
          <p:cNvPicPr>
            <a:picLocks noGrp="1" noChangeAspect="1"/>
          </p:cNvPicPr>
          <p:nvPr>
            <p:ph idx="1"/>
          </p:nvPr>
        </p:nvPicPr>
        <p:blipFill>
          <a:blip r:embed="rId2"/>
          <a:stretch>
            <a:fillRect/>
          </a:stretch>
        </p:blipFill>
        <p:spPr>
          <a:xfrm>
            <a:off x="0" y="20033"/>
            <a:ext cx="9144000" cy="6837967"/>
          </a:xfrm>
        </p:spPr>
      </p:pic>
      <p:pic>
        <p:nvPicPr>
          <p:cNvPr id="5" name="3 Marcador de contenido" descr="alemania 377.jpg"/>
          <p:cNvPicPr>
            <a:picLocks noChangeAspect="1"/>
          </p:cNvPicPr>
          <p:nvPr/>
        </p:nvPicPr>
        <p:blipFill>
          <a:blip r:embed="rId2"/>
          <a:stretch>
            <a:fillRect/>
          </a:stretch>
        </p:blipFill>
        <p:spPr>
          <a:xfrm>
            <a:off x="0" y="20033"/>
            <a:ext cx="9144000" cy="6837967"/>
          </a:xfrm>
          <a:prstGeom prst="rect">
            <a:avLst/>
          </a:prstGeom>
        </p:spPr>
      </p:pic>
      <p:sp>
        <p:nvSpPr>
          <p:cNvPr id="6" name="5 Rectángulo"/>
          <p:cNvSpPr/>
          <p:nvPr/>
        </p:nvSpPr>
        <p:spPr>
          <a:xfrm>
            <a:off x="0" y="0"/>
            <a:ext cx="9144000" cy="6858000"/>
          </a:xfrm>
          <a:prstGeom prst="rect">
            <a:avLst/>
          </a:prstGeom>
          <a:gradFill flip="none" rotWithShape="1">
            <a:gsLst>
              <a:gs pos="0">
                <a:schemeClr val="bg1"/>
              </a:gs>
              <a:gs pos="50000">
                <a:srgbClr val="960000">
                  <a:shade val="67500"/>
                  <a:satMod val="115000"/>
                </a:srgbClr>
              </a:gs>
              <a:gs pos="100000">
                <a:srgbClr val="9600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ntr" presetSubtype="27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2/3*#ppt_w"/>
                                          </p:val>
                                        </p:tav>
                                        <p:tav tm="100000">
                                          <p:val>
                                            <p:strVal val="#ppt_w"/>
                                          </p:val>
                                        </p:tav>
                                      </p:tavLst>
                                    </p:anim>
                                    <p:anim calcmode="lin" valueType="num">
                                      <p:cBhvr>
                                        <p:cTn id="11" dur="3000" fill="hold"/>
                                        <p:tgtEl>
                                          <p:spTgt spid="4"/>
                                        </p:tgtEl>
                                        <p:attrNameLst>
                                          <p:attrName>ppt_h</p:attrName>
                                        </p:attrNameLst>
                                      </p:cBhvr>
                                      <p:tavLst>
                                        <p:tav tm="0">
                                          <p:val>
                                            <p:strVal val="2/3*#ppt_h"/>
                                          </p:val>
                                        </p:tav>
                                        <p:tav tm="100000">
                                          <p:val>
                                            <p:strVal val="#ppt_h"/>
                                          </p:val>
                                        </p:tav>
                                      </p:tavLst>
                                    </p:anim>
                                  </p:childTnLst>
                                </p:cTn>
                              </p:par>
                              <p:par>
                                <p:cTn id="12" presetID="23" presetClass="entr" presetSubtype="27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2/3*#ppt_w"/>
                                          </p:val>
                                        </p:tav>
                                        <p:tav tm="100000">
                                          <p:val>
                                            <p:strVal val="#ppt_w"/>
                                          </p:val>
                                        </p:tav>
                                      </p:tavLst>
                                    </p:anim>
                                    <p:anim calcmode="lin" valueType="num">
                                      <p:cBhvr>
                                        <p:cTn id="15" dur="3000" fill="hold"/>
                                        <p:tgtEl>
                                          <p:spTgt spid="5"/>
                                        </p:tgtEl>
                                        <p:attrNameLst>
                                          <p:attrName>ppt_h</p:attrName>
                                        </p:attrNameLst>
                                      </p:cBhvr>
                                      <p:tavLst>
                                        <p:tav tm="0">
                                          <p:val>
                                            <p:strVal val="2/3*#ppt_h"/>
                                          </p:val>
                                        </p:tav>
                                        <p:tav tm="100000">
                                          <p:val>
                                            <p:strVal val="#ppt_h"/>
                                          </p:val>
                                        </p:tav>
                                      </p:tavLst>
                                    </p:anim>
                                  </p:childTnLst>
                                </p:cTn>
                              </p:par>
                              <p:par>
                                <p:cTn id="16" presetID="4" presetClass="entr" presetSubtype="3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ox(out)">
                                      <p:cBhvr>
                                        <p:cTn id="18" dur="3000"/>
                                        <p:tgtEl>
                                          <p:spTgt spid="5"/>
                                        </p:tgtEl>
                                      </p:cBhvr>
                                    </p:animEffect>
                                  </p:childTnLst>
                                </p:cTn>
                              </p:par>
                              <p:par>
                                <p:cTn id="19" presetID="8"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diamond(out)">
                                      <p:cBhvr>
                                        <p:cTn id="21" dur="4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6C0000"/>
          </a:solidFill>
        </p:spPr>
        <p:txBody>
          <a:bodyPr/>
          <a:lstStyle/>
          <a:p>
            <a:endParaRPr lang="es-ES" dirty="0"/>
          </a:p>
        </p:txBody>
      </p:sp>
      <p:pic>
        <p:nvPicPr>
          <p:cNvPr id="4" name="3 Imagen" descr="Imagen1.jpg"/>
          <p:cNvPicPr>
            <a:picLocks noChangeAspect="1"/>
          </p:cNvPicPr>
          <p:nvPr/>
        </p:nvPicPr>
        <p:blipFill>
          <a:blip r:embed="rId2"/>
          <a:stretch>
            <a:fillRect/>
          </a:stretch>
        </p:blipFill>
        <p:spPr>
          <a:xfrm>
            <a:off x="0" y="0"/>
            <a:ext cx="9135070" cy="6858000"/>
          </a:xfrm>
          <a:prstGeom prst="rect">
            <a:avLst/>
          </a:prstGeom>
        </p:spPr>
      </p:pic>
      <p:pic>
        <p:nvPicPr>
          <p:cNvPr id="5" name="4 Imagen" descr="Imagen1.jpg"/>
          <p:cNvPicPr>
            <a:picLocks noChangeAspect="1"/>
          </p:cNvPicPr>
          <p:nvPr/>
        </p:nvPicPr>
        <p:blipFill>
          <a:blip r:embed="rId2"/>
          <a:stretch>
            <a:fillRect/>
          </a:stretch>
        </p:blipFill>
        <p:spPr>
          <a:xfrm>
            <a:off x="0" y="0"/>
            <a:ext cx="9135070" cy="6858000"/>
          </a:xfrm>
          <a:prstGeom prst="rect">
            <a:avLst/>
          </a:prstGeom>
        </p:spPr>
      </p:pic>
      <p:sp>
        <p:nvSpPr>
          <p:cNvPr id="6" name="5 Rectángulo"/>
          <p:cNvSpPr/>
          <p:nvPr/>
        </p:nvSpPr>
        <p:spPr>
          <a:xfrm>
            <a:off x="0" y="0"/>
            <a:ext cx="9144000" cy="6858000"/>
          </a:xfrm>
          <a:prstGeom prst="rect">
            <a:avLst/>
          </a:prstGeom>
          <a:gradFill flip="none" rotWithShape="1">
            <a:gsLst>
              <a:gs pos="0">
                <a:schemeClr val="bg1"/>
              </a:gs>
              <a:gs pos="50000">
                <a:srgbClr val="960000">
                  <a:shade val="67500"/>
                  <a:satMod val="115000"/>
                </a:srgbClr>
              </a:gs>
              <a:gs pos="100000">
                <a:srgbClr val="9600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17" presetClass="entr" presetSubtype="1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strVal val="#ppt_h"/>
                                          </p:val>
                                        </p:tav>
                                        <p:tav tm="100000">
                                          <p:val>
                                            <p:strVal val="#ppt_h"/>
                                          </p:val>
                                        </p:tav>
                                      </p:tavLst>
                                    </p:anim>
                                  </p:childTnLst>
                                </p:cTn>
                              </p:par>
                              <p:par>
                                <p:cTn id="12" presetID="20" presetClass="entr" presetSubtype="0"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edge">
                                      <p:cBhvr>
                                        <p:cTn id="14" dur="3000"/>
                                        <p:tgtEl>
                                          <p:spTgt spid="5"/>
                                        </p:tgtEl>
                                      </p:cBhvr>
                                    </p:animEffect>
                                  </p:childTnLst>
                                </p:cTn>
                              </p:par>
                              <p:par>
                                <p:cTn id="15" presetID="23" presetClass="entr" presetSubtype="27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2/3*#ppt_w"/>
                                          </p:val>
                                        </p:tav>
                                        <p:tav tm="100000">
                                          <p:val>
                                            <p:strVal val="#ppt_w"/>
                                          </p:val>
                                        </p:tav>
                                      </p:tavLst>
                                    </p:anim>
                                    <p:anim calcmode="lin" valueType="num">
                                      <p:cBhvr>
                                        <p:cTn id="18" dur="3000" fill="hold"/>
                                        <p:tgtEl>
                                          <p:spTgt spid="4"/>
                                        </p:tgtEl>
                                        <p:attrNameLst>
                                          <p:attrName>ppt_h</p:attrName>
                                        </p:attrNameLst>
                                      </p:cBhvr>
                                      <p:tavLst>
                                        <p:tav tm="0">
                                          <p:val>
                                            <p:strVal val="2/3*#ppt_h"/>
                                          </p:val>
                                        </p:tav>
                                        <p:tav tm="100000">
                                          <p:val>
                                            <p:strVal val="#ppt_h"/>
                                          </p:val>
                                        </p:tav>
                                      </p:tavLst>
                                    </p:anim>
                                  </p:childTnLst>
                                </p:cTn>
                              </p:par>
                              <p:par>
                                <p:cTn id="19" presetID="3" presetClass="entr" presetSubtype="1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linds(horizontal)">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A17A47"/>
          </a:solidFill>
        </p:spPr>
        <p:txBody>
          <a:bodyPr/>
          <a:lstStyle/>
          <a:p>
            <a:endParaRPr lang="es-ES" dirty="0"/>
          </a:p>
        </p:txBody>
      </p:sp>
      <p:pic>
        <p:nvPicPr>
          <p:cNvPr id="4" name="3 Imagen" descr="central-europe-130514837.jpg"/>
          <p:cNvPicPr>
            <a:picLocks noChangeAspect="1"/>
          </p:cNvPicPr>
          <p:nvPr/>
        </p:nvPicPr>
        <p:blipFill>
          <a:blip r:embed="rId2"/>
          <a:stretch>
            <a:fillRect/>
          </a:stretch>
        </p:blipFill>
        <p:spPr>
          <a:xfrm>
            <a:off x="0" y="0"/>
            <a:ext cx="9144000" cy="6831315"/>
          </a:xfrm>
          <a:prstGeom prst="rect">
            <a:avLst/>
          </a:prstGeom>
        </p:spPr>
      </p:pic>
      <p:pic>
        <p:nvPicPr>
          <p:cNvPr id="6" name="5 Imagen" descr="central-europe-130514837.jpg"/>
          <p:cNvPicPr>
            <a:picLocks noChangeAspect="1"/>
          </p:cNvPicPr>
          <p:nvPr/>
        </p:nvPicPr>
        <p:blipFill>
          <a:blip r:embed="rId2"/>
          <a:stretch>
            <a:fillRect/>
          </a:stretch>
        </p:blipFill>
        <p:spPr>
          <a:xfrm>
            <a:off x="0" y="0"/>
            <a:ext cx="9144000" cy="6831315"/>
          </a:xfrm>
          <a:prstGeom prst="rect">
            <a:avLst/>
          </a:prstGeom>
        </p:spPr>
      </p:pic>
      <p:sp>
        <p:nvSpPr>
          <p:cNvPr id="7" name="6 Rectángulo"/>
          <p:cNvSpPr/>
          <p:nvPr/>
        </p:nvSpPr>
        <p:spPr>
          <a:xfrm>
            <a:off x="0" y="0"/>
            <a:ext cx="9144000" cy="6858000"/>
          </a:xfrm>
          <a:prstGeom prst="rect">
            <a:avLst/>
          </a:prstGeom>
          <a:gradFill flip="none" rotWithShape="1">
            <a:gsLst>
              <a:gs pos="0">
                <a:schemeClr val="bg1"/>
              </a:gs>
              <a:gs pos="50000">
                <a:srgbClr val="960000">
                  <a:shade val="67500"/>
                  <a:satMod val="115000"/>
                </a:srgbClr>
              </a:gs>
              <a:gs pos="100000">
                <a:srgbClr val="9600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ntr" presetSubtype="27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2/3*#ppt_w"/>
                                          </p:val>
                                        </p:tav>
                                        <p:tav tm="100000">
                                          <p:val>
                                            <p:strVal val="#ppt_w"/>
                                          </p:val>
                                        </p:tav>
                                      </p:tavLst>
                                    </p:anim>
                                    <p:anim calcmode="lin" valueType="num">
                                      <p:cBhvr>
                                        <p:cTn id="11" dur="3000" fill="hold"/>
                                        <p:tgtEl>
                                          <p:spTgt spid="4"/>
                                        </p:tgtEl>
                                        <p:attrNameLst>
                                          <p:attrName>ppt_h</p:attrName>
                                        </p:attrNameLst>
                                      </p:cBhvr>
                                      <p:tavLst>
                                        <p:tav tm="0">
                                          <p:val>
                                            <p:strVal val="2/3*#ppt_h"/>
                                          </p:val>
                                        </p:tav>
                                        <p:tav tm="100000">
                                          <p:val>
                                            <p:strVal val="#ppt_h"/>
                                          </p:val>
                                        </p:tav>
                                      </p:tavLst>
                                    </p:anim>
                                  </p:childTnLst>
                                </p:cTn>
                              </p:par>
                              <p:par>
                                <p:cTn id="12" presetID="23" presetClass="entr" presetSubtype="288"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3000" fill="hold"/>
                                        <p:tgtEl>
                                          <p:spTgt spid="6"/>
                                        </p:tgtEl>
                                        <p:attrNameLst>
                                          <p:attrName>ppt_w</p:attrName>
                                        </p:attrNameLst>
                                      </p:cBhvr>
                                      <p:tavLst>
                                        <p:tav tm="0">
                                          <p:val>
                                            <p:strVal val="4/3*#ppt_w"/>
                                          </p:val>
                                        </p:tav>
                                        <p:tav tm="100000">
                                          <p:val>
                                            <p:strVal val="#ppt_w"/>
                                          </p:val>
                                        </p:tav>
                                      </p:tavLst>
                                    </p:anim>
                                    <p:anim calcmode="lin" valueType="num">
                                      <p:cBhvr>
                                        <p:cTn id="15" dur="3000" fill="hold"/>
                                        <p:tgtEl>
                                          <p:spTgt spid="6"/>
                                        </p:tgtEl>
                                        <p:attrNameLst>
                                          <p:attrName>ppt_h</p:attrName>
                                        </p:attrNameLst>
                                      </p:cBhvr>
                                      <p:tavLst>
                                        <p:tav tm="0">
                                          <p:val>
                                            <p:strVal val="4/3*#ppt_h"/>
                                          </p:val>
                                        </p:tav>
                                        <p:tav tm="100000">
                                          <p:val>
                                            <p:strVal val="#ppt_h"/>
                                          </p:val>
                                        </p:tav>
                                      </p:tavLst>
                                    </p:anim>
                                  </p:childTnLst>
                                </p:cTn>
                              </p:par>
                              <p:par>
                                <p:cTn id="16" presetID="8" presetClass="entr" presetSubtype="16"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diamond(in)">
                                      <p:cBhvr>
                                        <p:cTn id="18" dur="3000"/>
                                        <p:tgtEl>
                                          <p:spTgt spid="6"/>
                                        </p:tgtEl>
                                      </p:cBhvr>
                                    </p:animEffect>
                                  </p:childTnLst>
                                </p:cTn>
                              </p:par>
                              <p:par>
                                <p:cTn id="19" presetID="16" presetClass="entr" presetSubtype="37"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arn(outVertical)">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5">
              <a:lumMod val="75000"/>
            </a:schemeClr>
          </a:solidFill>
        </p:spPr>
        <p:txBody>
          <a:bodyPr/>
          <a:lstStyle/>
          <a:p>
            <a:endParaRPr lang="es-ES" dirty="0"/>
          </a:p>
        </p:txBody>
      </p:sp>
      <p:pic>
        <p:nvPicPr>
          <p:cNvPr id="4" name="3 Imagen" descr="03 - Oberammergau painted house.jpg"/>
          <p:cNvPicPr>
            <a:picLocks noChangeAspect="1"/>
          </p:cNvPicPr>
          <p:nvPr/>
        </p:nvPicPr>
        <p:blipFill>
          <a:blip r:embed="rId2"/>
          <a:stretch>
            <a:fillRect/>
          </a:stretch>
        </p:blipFill>
        <p:spPr>
          <a:xfrm>
            <a:off x="0" y="0"/>
            <a:ext cx="9144000" cy="6849070"/>
          </a:xfrm>
          <a:prstGeom prst="rect">
            <a:avLst/>
          </a:prstGeom>
        </p:spPr>
      </p:pic>
      <p:pic>
        <p:nvPicPr>
          <p:cNvPr id="5" name="4 Imagen" descr="03 - Oberammergau painted house.jpg"/>
          <p:cNvPicPr>
            <a:picLocks noChangeAspect="1"/>
          </p:cNvPicPr>
          <p:nvPr/>
        </p:nvPicPr>
        <p:blipFill>
          <a:blip r:embed="rId2"/>
          <a:stretch>
            <a:fillRect/>
          </a:stretch>
        </p:blipFill>
        <p:spPr>
          <a:xfrm>
            <a:off x="0" y="8930"/>
            <a:ext cx="9144000" cy="6849070"/>
          </a:xfrm>
          <a:prstGeom prst="rect">
            <a:avLst/>
          </a:prstGeom>
        </p:spPr>
      </p:pic>
      <p:sp>
        <p:nvSpPr>
          <p:cNvPr id="6" name="5 Rectángulo"/>
          <p:cNvSpPr/>
          <p:nvPr/>
        </p:nvSpPr>
        <p:spPr>
          <a:xfrm>
            <a:off x="0" y="0"/>
            <a:ext cx="9144000" cy="6858000"/>
          </a:xfrm>
          <a:prstGeom prst="rect">
            <a:avLst/>
          </a:prstGeom>
          <a:gradFill flip="none" rotWithShape="1">
            <a:gsLst>
              <a:gs pos="0">
                <a:schemeClr val="bg1"/>
              </a:gs>
              <a:gs pos="50000">
                <a:srgbClr val="960000">
                  <a:shade val="67500"/>
                  <a:satMod val="115000"/>
                </a:srgbClr>
              </a:gs>
              <a:gs pos="100000">
                <a:srgbClr val="9600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5" presetClass="entr" presetSubtype="1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checkerboard(across)">
                                      <p:cBhvr>
                                        <p:cTn id="18" dur="3000"/>
                                        <p:tgtEl>
                                          <p:spTgt spid="4"/>
                                        </p:tgtEl>
                                      </p:cBhvr>
                                    </p:animEffect>
                                  </p:childTnLst>
                                </p:cTn>
                              </p:par>
                              <p:par>
                                <p:cTn id="19" presetID="5" presetClass="entr" presetSubtype="5"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checkerboard(down)">
                                      <p:cBhvr>
                                        <p:cTn id="21"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6C0000"/>
          </a:solidFill>
        </p:spPr>
        <p:txBody>
          <a:bodyPr/>
          <a:lstStyle/>
          <a:p>
            <a:endParaRPr lang="es-ES" dirty="0"/>
          </a:p>
        </p:txBody>
      </p:sp>
      <p:pic>
        <p:nvPicPr>
          <p:cNvPr id="4" name="3 Imagen" descr="60092342.jpg"/>
          <p:cNvPicPr>
            <a:picLocks noChangeAspect="1"/>
          </p:cNvPicPr>
          <p:nvPr/>
        </p:nvPicPr>
        <p:blipFill>
          <a:blip r:embed="rId2"/>
          <a:stretch>
            <a:fillRect/>
          </a:stretch>
        </p:blipFill>
        <p:spPr>
          <a:xfrm>
            <a:off x="0" y="0"/>
            <a:ext cx="9144000" cy="6844632"/>
          </a:xfrm>
          <a:prstGeom prst="rect">
            <a:avLst/>
          </a:prstGeom>
        </p:spPr>
      </p:pic>
      <p:pic>
        <p:nvPicPr>
          <p:cNvPr id="5" name="4 Imagen" descr="60092342.jpg"/>
          <p:cNvPicPr>
            <a:picLocks noChangeAspect="1"/>
          </p:cNvPicPr>
          <p:nvPr/>
        </p:nvPicPr>
        <p:blipFill>
          <a:blip r:embed="rId2"/>
          <a:stretch>
            <a:fillRect/>
          </a:stretch>
        </p:blipFill>
        <p:spPr>
          <a:xfrm>
            <a:off x="0" y="13368"/>
            <a:ext cx="9144000" cy="6844632"/>
          </a:xfrm>
          <a:prstGeom prst="rect">
            <a:avLst/>
          </a:prstGeom>
        </p:spPr>
      </p:pic>
      <p:sp>
        <p:nvSpPr>
          <p:cNvPr id="6" name="5 Rectángulo"/>
          <p:cNvSpPr/>
          <p:nvPr/>
        </p:nvSpPr>
        <p:spPr>
          <a:xfrm>
            <a:off x="0" y="0"/>
            <a:ext cx="9144000" cy="6858000"/>
          </a:xfrm>
          <a:prstGeom prst="rect">
            <a:avLst/>
          </a:prstGeom>
          <a:gradFill flip="none" rotWithShape="1">
            <a:gsLst>
              <a:gs pos="0">
                <a:schemeClr val="bg1"/>
              </a:gs>
              <a:gs pos="50000">
                <a:srgbClr val="960000">
                  <a:shade val="67500"/>
                  <a:satMod val="115000"/>
                </a:srgbClr>
              </a:gs>
              <a:gs pos="100000">
                <a:srgbClr val="9600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17" presetClass="exit" presetSubtype="4" fill="hold" nodeType="withEffect">
                                  <p:stCondLst>
                                    <p:cond delay="0"/>
                                  </p:stCondLst>
                                  <p:childTnLst>
                                    <p:anim calcmode="lin" valueType="num">
                                      <p:cBhvr>
                                        <p:cTn id="9" dur="3000"/>
                                        <p:tgtEl>
                                          <p:spTgt spid="5"/>
                                        </p:tgtEl>
                                        <p:attrNameLst>
                                          <p:attrName>ppt_x</p:attrName>
                                        </p:attrNameLst>
                                      </p:cBhvr>
                                      <p:tavLst>
                                        <p:tav tm="0">
                                          <p:val>
                                            <p:strVal val="ppt_x"/>
                                          </p:val>
                                        </p:tav>
                                        <p:tav tm="100000">
                                          <p:val>
                                            <p:strVal val="ppt_x"/>
                                          </p:val>
                                        </p:tav>
                                      </p:tavLst>
                                    </p:anim>
                                    <p:anim calcmode="lin" valueType="num">
                                      <p:cBhvr>
                                        <p:cTn id="10" dur="3000"/>
                                        <p:tgtEl>
                                          <p:spTgt spid="5"/>
                                        </p:tgtEl>
                                        <p:attrNameLst>
                                          <p:attrName>ppt_y</p:attrName>
                                        </p:attrNameLst>
                                      </p:cBhvr>
                                      <p:tavLst>
                                        <p:tav tm="0">
                                          <p:val>
                                            <p:strVal val="ppt_y"/>
                                          </p:val>
                                        </p:tav>
                                        <p:tav tm="100000">
                                          <p:val>
                                            <p:strVal val="ppt_y+ppt_h/2"/>
                                          </p:val>
                                        </p:tav>
                                      </p:tavLst>
                                    </p:anim>
                                    <p:anim calcmode="lin" valueType="num">
                                      <p:cBhvr>
                                        <p:cTn id="11" dur="3000"/>
                                        <p:tgtEl>
                                          <p:spTgt spid="5"/>
                                        </p:tgtEl>
                                        <p:attrNameLst>
                                          <p:attrName>ppt_w</p:attrName>
                                        </p:attrNameLst>
                                      </p:cBhvr>
                                      <p:tavLst>
                                        <p:tav tm="0">
                                          <p:val>
                                            <p:strVal val="ppt_w"/>
                                          </p:val>
                                        </p:tav>
                                        <p:tav tm="100000">
                                          <p:val>
                                            <p:strVal val="ppt_w"/>
                                          </p:val>
                                        </p:tav>
                                      </p:tavLst>
                                    </p:anim>
                                    <p:anim calcmode="lin" valueType="num">
                                      <p:cBhvr>
                                        <p:cTn id="12" dur="3000"/>
                                        <p:tgtEl>
                                          <p:spTgt spid="5"/>
                                        </p:tgtEl>
                                        <p:attrNameLst>
                                          <p:attrName>ppt_h</p:attrName>
                                        </p:attrNameLst>
                                      </p:cBhvr>
                                      <p:tavLst>
                                        <p:tav tm="0">
                                          <p:val>
                                            <p:strVal val="ppt_h"/>
                                          </p:val>
                                        </p:tav>
                                        <p:tav tm="100000">
                                          <p:val>
                                            <p:fltVal val="0"/>
                                          </p:val>
                                        </p:tav>
                                      </p:tavLst>
                                    </p:anim>
                                    <p:set>
                                      <p:cBhvr>
                                        <p:cTn id="13" dur="1" fill="hold">
                                          <p:stCondLst>
                                            <p:cond delay="2999"/>
                                          </p:stCondLst>
                                        </p:cTn>
                                        <p:tgtEl>
                                          <p:spTgt spid="5"/>
                                        </p:tgtEl>
                                        <p:attrNameLst>
                                          <p:attrName>style.visibility</p:attrName>
                                        </p:attrNameLst>
                                      </p:cBhvr>
                                      <p:to>
                                        <p:strVal val="hidden"/>
                                      </p:to>
                                    </p:set>
                                  </p:childTnLst>
                                </p:cTn>
                              </p:par>
                              <p:par>
                                <p:cTn id="14" presetID="16" presetClass="exit" presetSubtype="37" fill="hold" nodeType="withEffect">
                                  <p:stCondLst>
                                    <p:cond delay="0"/>
                                  </p:stCondLst>
                                  <p:childTnLst>
                                    <p:animEffect transition="out" filter="barn(outVertical)">
                                      <p:cBhvr>
                                        <p:cTn id="15" dur="3000"/>
                                        <p:tgtEl>
                                          <p:spTgt spid="5"/>
                                        </p:tgtEl>
                                      </p:cBhvr>
                                    </p:animEffect>
                                    <p:set>
                                      <p:cBhvr>
                                        <p:cTn id="16" dur="1" fill="hold">
                                          <p:stCondLst>
                                            <p:cond delay="2999"/>
                                          </p:stCondLst>
                                        </p:cTn>
                                        <p:tgtEl>
                                          <p:spTgt spid="5"/>
                                        </p:tgtEl>
                                        <p:attrNameLst>
                                          <p:attrName>style.visibility</p:attrName>
                                        </p:attrNameLst>
                                      </p:cBhvr>
                                      <p:to>
                                        <p:strVal val="hidden"/>
                                      </p:to>
                                    </p:set>
                                  </p:childTnLst>
                                </p:cTn>
                              </p:par>
                              <p:par>
                                <p:cTn id="17" presetID="17" presetClass="entr" presetSubtype="1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ppt_w</p:attrName>
                                        </p:attrNameLst>
                                      </p:cBhvr>
                                      <p:tavLst>
                                        <p:tav tm="0">
                                          <p:val>
                                            <p:fltVal val="0"/>
                                          </p:val>
                                        </p:tav>
                                        <p:tav tm="100000">
                                          <p:val>
                                            <p:strVal val="#ppt_w"/>
                                          </p:val>
                                        </p:tav>
                                      </p:tavLst>
                                    </p:anim>
                                    <p:anim calcmode="lin" valueType="num">
                                      <p:cBhvr>
                                        <p:cTn id="20" dur="3000" fill="hold"/>
                                        <p:tgtEl>
                                          <p:spTgt spid="4"/>
                                        </p:tgtEl>
                                        <p:attrNameLst>
                                          <p:attrName>ppt_h</p:attrName>
                                        </p:attrNameLst>
                                      </p:cBhvr>
                                      <p:tavLst>
                                        <p:tav tm="0">
                                          <p:val>
                                            <p:strVal val="#ppt_h"/>
                                          </p:val>
                                        </p:tav>
                                        <p:tav tm="100000">
                                          <p:val>
                                            <p:strVal val="#ppt_h"/>
                                          </p:val>
                                        </p:tav>
                                      </p:tavLst>
                                    </p:anim>
                                  </p:childTnLst>
                                </p:cTn>
                              </p:par>
                              <p:par>
                                <p:cTn id="21" presetID="16" presetClass="entr" presetSubtype="37"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barn(outVertical)">
                                      <p:cBhvr>
                                        <p:cTn id="2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B6A6C8"/>
          </a:solidFill>
        </p:spPr>
        <p:txBody>
          <a:bodyPr/>
          <a:lstStyle/>
          <a:p>
            <a:endParaRPr lang="es-ES" dirty="0"/>
          </a:p>
        </p:txBody>
      </p:sp>
      <p:pic>
        <p:nvPicPr>
          <p:cNvPr id="4" name="3 Imagen" descr="bavaria2006_painted-facade-in-garmisch-partenkirchen-(166).jpg"/>
          <p:cNvPicPr>
            <a:picLocks noChangeAspect="1"/>
          </p:cNvPicPr>
          <p:nvPr/>
        </p:nvPicPr>
        <p:blipFill>
          <a:blip r:embed="rId2"/>
          <a:stretch>
            <a:fillRect/>
          </a:stretch>
        </p:blipFill>
        <p:spPr>
          <a:xfrm>
            <a:off x="0" y="0"/>
            <a:ext cx="9144000" cy="6858000"/>
          </a:xfrm>
          <a:prstGeom prst="rect">
            <a:avLst/>
          </a:prstGeom>
        </p:spPr>
      </p:pic>
      <p:pic>
        <p:nvPicPr>
          <p:cNvPr id="5" name="4 Imagen" descr="bavaria2006_painted-facade-in-garmisch-partenkirchen-(166).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gradFill flip="none" rotWithShape="1">
            <a:gsLst>
              <a:gs pos="0">
                <a:schemeClr val="bg1"/>
              </a:gs>
              <a:gs pos="50000">
                <a:srgbClr val="960000">
                  <a:shade val="67500"/>
                  <a:satMod val="115000"/>
                </a:srgbClr>
              </a:gs>
              <a:gs pos="100000">
                <a:srgbClr val="9600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3" presetClass="entr" presetSubtype="5"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linds(vertical)">
                                      <p:cBhvr>
                                        <p:cTn id="18" dur="3000"/>
                                        <p:tgtEl>
                                          <p:spTgt spid="4"/>
                                        </p:tgtEl>
                                      </p:cBhvr>
                                    </p:animEffect>
                                  </p:childTnLst>
                                </p:cTn>
                              </p:par>
                              <p:par>
                                <p:cTn id="19" presetID="3" presetClass="entr" presetSubtype="10"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blinds(horizontal)">
                                      <p:cBhvr>
                                        <p:cTn id="21"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4200"/>
          </a:solidFill>
        </p:spPr>
        <p:txBody>
          <a:bodyPr/>
          <a:lstStyle/>
          <a:p>
            <a:endParaRPr lang="es-ES" dirty="0"/>
          </a:p>
        </p:txBody>
      </p:sp>
      <p:pic>
        <p:nvPicPr>
          <p:cNvPr id="4" name="3 Imagen" descr="Bavaria-Fresco-Houses-TWBR-2-of-40.jpg"/>
          <p:cNvPicPr>
            <a:picLocks noChangeAspect="1"/>
          </p:cNvPicPr>
          <p:nvPr/>
        </p:nvPicPr>
        <p:blipFill>
          <a:blip r:embed="rId2"/>
          <a:stretch>
            <a:fillRect/>
          </a:stretch>
        </p:blipFill>
        <p:spPr>
          <a:xfrm>
            <a:off x="0" y="39950"/>
            <a:ext cx="9144000" cy="6818050"/>
          </a:xfrm>
          <a:prstGeom prst="rect">
            <a:avLst/>
          </a:prstGeom>
        </p:spPr>
      </p:pic>
      <p:pic>
        <p:nvPicPr>
          <p:cNvPr id="5" name="4 Imagen" descr="Bavaria-Fresco-Houses-TWBR-2-of-40.jpg"/>
          <p:cNvPicPr>
            <a:picLocks noChangeAspect="1"/>
          </p:cNvPicPr>
          <p:nvPr/>
        </p:nvPicPr>
        <p:blipFill>
          <a:blip r:embed="rId2"/>
          <a:stretch>
            <a:fillRect/>
          </a:stretch>
        </p:blipFill>
        <p:spPr>
          <a:xfrm>
            <a:off x="0" y="0"/>
            <a:ext cx="9144000" cy="6818050"/>
          </a:xfrm>
          <a:prstGeom prst="rect">
            <a:avLst/>
          </a:prstGeom>
        </p:spPr>
      </p:pic>
      <p:sp>
        <p:nvSpPr>
          <p:cNvPr id="6" name="5 Rectángulo"/>
          <p:cNvSpPr/>
          <p:nvPr/>
        </p:nvSpPr>
        <p:spPr>
          <a:xfrm>
            <a:off x="0" y="0"/>
            <a:ext cx="9144000" cy="6858000"/>
          </a:xfrm>
          <a:prstGeom prst="rect">
            <a:avLst/>
          </a:prstGeom>
          <a:gradFill flip="none" rotWithShape="1">
            <a:gsLst>
              <a:gs pos="0">
                <a:schemeClr val="bg1"/>
              </a:gs>
              <a:gs pos="50000">
                <a:srgbClr val="960000">
                  <a:shade val="67500"/>
                  <a:satMod val="115000"/>
                </a:srgbClr>
              </a:gs>
              <a:gs pos="100000">
                <a:srgbClr val="9600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17" presetClass="exit" presetSubtype="8" fill="hold" nodeType="withEffect">
                                  <p:stCondLst>
                                    <p:cond delay="0"/>
                                  </p:stCondLst>
                                  <p:childTnLst>
                                    <p:anim calcmode="lin" valueType="num">
                                      <p:cBhvr>
                                        <p:cTn id="9" dur="3000"/>
                                        <p:tgtEl>
                                          <p:spTgt spid="5"/>
                                        </p:tgtEl>
                                        <p:attrNameLst>
                                          <p:attrName>ppt_x</p:attrName>
                                        </p:attrNameLst>
                                      </p:cBhvr>
                                      <p:tavLst>
                                        <p:tav tm="0">
                                          <p:val>
                                            <p:strVal val="ppt_x"/>
                                          </p:val>
                                        </p:tav>
                                        <p:tav tm="100000">
                                          <p:val>
                                            <p:strVal val="ppt_x-ppt_w/2"/>
                                          </p:val>
                                        </p:tav>
                                      </p:tavLst>
                                    </p:anim>
                                    <p:anim calcmode="lin" valueType="num">
                                      <p:cBhvr>
                                        <p:cTn id="10" dur="3000"/>
                                        <p:tgtEl>
                                          <p:spTgt spid="5"/>
                                        </p:tgtEl>
                                        <p:attrNameLst>
                                          <p:attrName>ppt_y</p:attrName>
                                        </p:attrNameLst>
                                      </p:cBhvr>
                                      <p:tavLst>
                                        <p:tav tm="0">
                                          <p:val>
                                            <p:strVal val="ppt_y"/>
                                          </p:val>
                                        </p:tav>
                                        <p:tav tm="100000">
                                          <p:val>
                                            <p:strVal val="ppt_y"/>
                                          </p:val>
                                        </p:tav>
                                      </p:tavLst>
                                    </p:anim>
                                    <p:anim calcmode="lin" valueType="num">
                                      <p:cBhvr>
                                        <p:cTn id="11" dur="3000"/>
                                        <p:tgtEl>
                                          <p:spTgt spid="5"/>
                                        </p:tgtEl>
                                        <p:attrNameLst>
                                          <p:attrName>ppt_w</p:attrName>
                                        </p:attrNameLst>
                                      </p:cBhvr>
                                      <p:tavLst>
                                        <p:tav tm="0">
                                          <p:val>
                                            <p:strVal val="ppt_w"/>
                                          </p:val>
                                        </p:tav>
                                        <p:tav tm="100000">
                                          <p:val>
                                            <p:fltVal val="0"/>
                                          </p:val>
                                        </p:tav>
                                      </p:tavLst>
                                    </p:anim>
                                    <p:anim calcmode="lin" valueType="num">
                                      <p:cBhvr>
                                        <p:cTn id="12" dur="3000"/>
                                        <p:tgtEl>
                                          <p:spTgt spid="5"/>
                                        </p:tgtEl>
                                        <p:attrNameLst>
                                          <p:attrName>ppt_h</p:attrName>
                                        </p:attrNameLst>
                                      </p:cBhvr>
                                      <p:tavLst>
                                        <p:tav tm="0">
                                          <p:val>
                                            <p:strVal val="ppt_h"/>
                                          </p:val>
                                        </p:tav>
                                        <p:tav tm="100000">
                                          <p:val>
                                            <p:strVal val="ppt_h"/>
                                          </p:val>
                                        </p:tav>
                                      </p:tavLst>
                                    </p:anim>
                                    <p:set>
                                      <p:cBhvr>
                                        <p:cTn id="13" dur="1" fill="hold">
                                          <p:stCondLst>
                                            <p:cond delay="2999"/>
                                          </p:stCondLst>
                                        </p:cTn>
                                        <p:tgtEl>
                                          <p:spTgt spid="5"/>
                                        </p:tgtEl>
                                        <p:attrNameLst>
                                          <p:attrName>style.visibility</p:attrName>
                                        </p:attrNameLst>
                                      </p:cBhvr>
                                      <p:to>
                                        <p:strVal val="hidden"/>
                                      </p:to>
                                    </p:set>
                                  </p:childTnLst>
                                </p:cTn>
                              </p:par>
                              <p:par>
                                <p:cTn id="14" presetID="3" presetClass="exit" presetSubtype="5" fill="hold" nodeType="withEffect">
                                  <p:stCondLst>
                                    <p:cond delay="0"/>
                                  </p:stCondLst>
                                  <p:childTnLst>
                                    <p:animEffect transition="out" filter="blinds(vertical)">
                                      <p:cBhvr>
                                        <p:cTn id="15" dur="3000"/>
                                        <p:tgtEl>
                                          <p:spTgt spid="5"/>
                                        </p:tgtEl>
                                      </p:cBhvr>
                                    </p:animEffect>
                                    <p:set>
                                      <p:cBhvr>
                                        <p:cTn id="16" dur="1" fill="hold">
                                          <p:stCondLst>
                                            <p:cond delay="2999"/>
                                          </p:stCondLst>
                                        </p:cTn>
                                        <p:tgtEl>
                                          <p:spTgt spid="5"/>
                                        </p:tgtEl>
                                        <p:attrNameLst>
                                          <p:attrName>style.visibility</p:attrName>
                                        </p:attrNameLst>
                                      </p:cBhvr>
                                      <p:to>
                                        <p:strVal val="hidden"/>
                                      </p:to>
                                    </p:set>
                                  </p:childTnLst>
                                </p:cTn>
                              </p:par>
                              <p:par>
                                <p:cTn id="17" presetID="17" presetClass="entr" presetSubtype="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ppt_x</p:attrName>
                                        </p:attrNameLst>
                                      </p:cBhvr>
                                      <p:tavLst>
                                        <p:tav tm="0">
                                          <p:val>
                                            <p:strVal val="#ppt_x+#ppt_w/2"/>
                                          </p:val>
                                        </p:tav>
                                        <p:tav tm="100000">
                                          <p:val>
                                            <p:strVal val="#ppt_x"/>
                                          </p:val>
                                        </p:tav>
                                      </p:tavLst>
                                    </p:anim>
                                    <p:anim calcmode="lin" valueType="num">
                                      <p:cBhvr>
                                        <p:cTn id="20" dur="3000" fill="hold"/>
                                        <p:tgtEl>
                                          <p:spTgt spid="4"/>
                                        </p:tgtEl>
                                        <p:attrNameLst>
                                          <p:attrName>ppt_y</p:attrName>
                                        </p:attrNameLst>
                                      </p:cBhvr>
                                      <p:tavLst>
                                        <p:tav tm="0">
                                          <p:val>
                                            <p:strVal val="#ppt_y"/>
                                          </p:val>
                                        </p:tav>
                                        <p:tav tm="100000">
                                          <p:val>
                                            <p:strVal val="#ppt_y"/>
                                          </p:val>
                                        </p:tav>
                                      </p:tavLst>
                                    </p:anim>
                                    <p:anim calcmode="lin" valueType="num">
                                      <p:cBhvr>
                                        <p:cTn id="21" dur="3000" fill="hold"/>
                                        <p:tgtEl>
                                          <p:spTgt spid="4"/>
                                        </p:tgtEl>
                                        <p:attrNameLst>
                                          <p:attrName>ppt_w</p:attrName>
                                        </p:attrNameLst>
                                      </p:cBhvr>
                                      <p:tavLst>
                                        <p:tav tm="0">
                                          <p:val>
                                            <p:fltVal val="0"/>
                                          </p:val>
                                        </p:tav>
                                        <p:tav tm="100000">
                                          <p:val>
                                            <p:strVal val="#ppt_w"/>
                                          </p:val>
                                        </p:tav>
                                      </p:tavLst>
                                    </p:anim>
                                    <p:anim calcmode="lin" valueType="num">
                                      <p:cBhvr>
                                        <p:cTn id="22" dur="3000" fill="hold"/>
                                        <p:tgtEl>
                                          <p:spTgt spid="4"/>
                                        </p:tgtEl>
                                        <p:attrNameLst>
                                          <p:attrName>ppt_h</p:attrName>
                                        </p:attrNameLst>
                                      </p:cBhvr>
                                      <p:tavLst>
                                        <p:tav tm="0">
                                          <p:val>
                                            <p:strVal val="#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ox(out)">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5">
              <a:lumMod val="75000"/>
            </a:schemeClr>
          </a:solidFill>
        </p:spPr>
        <p:txBody>
          <a:bodyPr/>
          <a:lstStyle/>
          <a:p>
            <a:endParaRPr lang="es-ES" dirty="0"/>
          </a:p>
        </p:txBody>
      </p:sp>
      <p:pic>
        <p:nvPicPr>
          <p:cNvPr id="4" name="3 Imagen" descr="Bavaria-Fresco-Houses-TWBR-3-of-40.jpg"/>
          <p:cNvPicPr>
            <a:picLocks noChangeAspect="1"/>
          </p:cNvPicPr>
          <p:nvPr/>
        </p:nvPicPr>
        <p:blipFill>
          <a:blip r:embed="rId2"/>
          <a:stretch>
            <a:fillRect/>
          </a:stretch>
        </p:blipFill>
        <p:spPr>
          <a:xfrm>
            <a:off x="0" y="0"/>
            <a:ext cx="9144000" cy="6858000"/>
          </a:xfrm>
          <a:prstGeom prst="rect">
            <a:avLst/>
          </a:prstGeom>
        </p:spPr>
      </p:pic>
      <p:pic>
        <p:nvPicPr>
          <p:cNvPr id="5" name="4 Imagen" descr="Bavaria-Fresco-Houses-TWBR-3-of-40.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gradFill flip="none" rotWithShape="1">
            <a:gsLst>
              <a:gs pos="0">
                <a:schemeClr val="bg1"/>
              </a:gs>
              <a:gs pos="50000">
                <a:srgbClr val="960000">
                  <a:shade val="67500"/>
                  <a:satMod val="115000"/>
                </a:srgbClr>
              </a:gs>
              <a:gs pos="100000">
                <a:srgbClr val="9600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ntr" presetSubtype="27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2/3*#ppt_w"/>
                                          </p:val>
                                        </p:tav>
                                        <p:tav tm="100000">
                                          <p:val>
                                            <p:strVal val="#ppt_w"/>
                                          </p:val>
                                        </p:tav>
                                      </p:tavLst>
                                    </p:anim>
                                    <p:anim calcmode="lin" valueType="num">
                                      <p:cBhvr>
                                        <p:cTn id="11" dur="3000" fill="hold"/>
                                        <p:tgtEl>
                                          <p:spTgt spid="4"/>
                                        </p:tgtEl>
                                        <p:attrNameLst>
                                          <p:attrName>ppt_h</p:attrName>
                                        </p:attrNameLst>
                                      </p:cBhvr>
                                      <p:tavLst>
                                        <p:tav tm="0">
                                          <p:val>
                                            <p:strVal val="2/3*#ppt_h"/>
                                          </p:val>
                                        </p:tav>
                                        <p:tav tm="100000">
                                          <p:val>
                                            <p:strVal val="#ppt_h"/>
                                          </p:val>
                                        </p:tav>
                                      </p:tavLst>
                                    </p:anim>
                                  </p:childTnLst>
                                </p:cTn>
                              </p:par>
                              <p:par>
                                <p:cTn id="12" presetID="23" presetClass="entr" presetSubtype="27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2/3*#ppt_w"/>
                                          </p:val>
                                        </p:tav>
                                        <p:tav tm="100000">
                                          <p:val>
                                            <p:strVal val="#ppt_w"/>
                                          </p:val>
                                        </p:tav>
                                      </p:tavLst>
                                    </p:anim>
                                    <p:anim calcmode="lin" valueType="num">
                                      <p:cBhvr>
                                        <p:cTn id="15" dur="3000" fill="hold"/>
                                        <p:tgtEl>
                                          <p:spTgt spid="5"/>
                                        </p:tgtEl>
                                        <p:attrNameLst>
                                          <p:attrName>ppt_h</p:attrName>
                                        </p:attrNameLst>
                                      </p:cBhvr>
                                      <p:tavLst>
                                        <p:tav tm="0">
                                          <p:val>
                                            <p:strVal val="2/3*#ppt_h"/>
                                          </p:val>
                                        </p:tav>
                                        <p:tav tm="100000">
                                          <p:val>
                                            <p:strVal val="#ppt_h"/>
                                          </p:val>
                                        </p:tav>
                                      </p:tavLst>
                                    </p:anim>
                                  </p:childTnLst>
                                </p:cTn>
                              </p:par>
                              <p:par>
                                <p:cTn id="16" presetID="4" presetClass="entr" presetSubtype="3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ox(out)">
                                      <p:cBhvr>
                                        <p:cTn id="18" dur="3000"/>
                                        <p:tgtEl>
                                          <p:spTgt spid="5"/>
                                        </p:tgtEl>
                                      </p:cBhvr>
                                    </p:animEffect>
                                  </p:childTnLst>
                                </p:cTn>
                              </p:par>
                              <p:par>
                                <p:cTn id="19" presetID="8"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diamond(out)">
                                      <p:cBhvr>
                                        <p:cTn id="21" dur="4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660066"/>
          </a:solidFill>
        </p:spPr>
        <p:txBody>
          <a:bodyPr/>
          <a:lstStyle/>
          <a:p>
            <a:endParaRPr lang="es-ES" dirty="0"/>
          </a:p>
        </p:txBody>
      </p:sp>
      <p:pic>
        <p:nvPicPr>
          <p:cNvPr id="4" name="3 Imagen" descr="Bavaria-Fresco-Houses-TWBR-6-of-40.jpg"/>
          <p:cNvPicPr>
            <a:picLocks noChangeAspect="1"/>
          </p:cNvPicPr>
          <p:nvPr/>
        </p:nvPicPr>
        <p:blipFill>
          <a:blip r:embed="rId2"/>
          <a:stretch>
            <a:fillRect/>
          </a:stretch>
        </p:blipFill>
        <p:spPr>
          <a:xfrm>
            <a:off x="0" y="0"/>
            <a:ext cx="9144000" cy="6851309"/>
          </a:xfrm>
          <a:prstGeom prst="rect">
            <a:avLst/>
          </a:prstGeom>
        </p:spPr>
      </p:pic>
      <p:pic>
        <p:nvPicPr>
          <p:cNvPr id="5" name="4 Imagen" descr="Bavaria-Fresco-Houses-TWBR-6-of-40.jpg"/>
          <p:cNvPicPr>
            <a:picLocks noChangeAspect="1"/>
          </p:cNvPicPr>
          <p:nvPr/>
        </p:nvPicPr>
        <p:blipFill>
          <a:blip r:embed="rId2"/>
          <a:stretch>
            <a:fillRect/>
          </a:stretch>
        </p:blipFill>
        <p:spPr>
          <a:xfrm>
            <a:off x="0" y="6691"/>
            <a:ext cx="9144000" cy="6851309"/>
          </a:xfrm>
          <a:prstGeom prst="rect">
            <a:avLst/>
          </a:prstGeom>
        </p:spPr>
      </p:pic>
      <p:sp>
        <p:nvSpPr>
          <p:cNvPr id="6" name="5 Rectángulo"/>
          <p:cNvSpPr/>
          <p:nvPr/>
        </p:nvSpPr>
        <p:spPr>
          <a:xfrm>
            <a:off x="0" y="0"/>
            <a:ext cx="9144000" cy="6858000"/>
          </a:xfrm>
          <a:prstGeom prst="rect">
            <a:avLst/>
          </a:prstGeom>
          <a:gradFill flip="none" rotWithShape="1">
            <a:gsLst>
              <a:gs pos="0">
                <a:schemeClr val="bg1"/>
              </a:gs>
              <a:gs pos="50000">
                <a:srgbClr val="960000">
                  <a:shade val="67500"/>
                  <a:satMod val="115000"/>
                </a:srgbClr>
              </a:gs>
              <a:gs pos="100000">
                <a:srgbClr val="9600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17" presetClass="exit" presetSubtype="4" fill="hold" nodeType="withEffect">
                                  <p:stCondLst>
                                    <p:cond delay="0"/>
                                  </p:stCondLst>
                                  <p:childTnLst>
                                    <p:anim calcmode="lin" valueType="num">
                                      <p:cBhvr>
                                        <p:cTn id="9" dur="3000"/>
                                        <p:tgtEl>
                                          <p:spTgt spid="5"/>
                                        </p:tgtEl>
                                        <p:attrNameLst>
                                          <p:attrName>ppt_x</p:attrName>
                                        </p:attrNameLst>
                                      </p:cBhvr>
                                      <p:tavLst>
                                        <p:tav tm="0">
                                          <p:val>
                                            <p:strVal val="ppt_x"/>
                                          </p:val>
                                        </p:tav>
                                        <p:tav tm="100000">
                                          <p:val>
                                            <p:strVal val="ppt_x"/>
                                          </p:val>
                                        </p:tav>
                                      </p:tavLst>
                                    </p:anim>
                                    <p:anim calcmode="lin" valueType="num">
                                      <p:cBhvr>
                                        <p:cTn id="10" dur="3000"/>
                                        <p:tgtEl>
                                          <p:spTgt spid="5"/>
                                        </p:tgtEl>
                                        <p:attrNameLst>
                                          <p:attrName>ppt_y</p:attrName>
                                        </p:attrNameLst>
                                      </p:cBhvr>
                                      <p:tavLst>
                                        <p:tav tm="0">
                                          <p:val>
                                            <p:strVal val="ppt_y"/>
                                          </p:val>
                                        </p:tav>
                                        <p:tav tm="100000">
                                          <p:val>
                                            <p:strVal val="ppt_y+ppt_h/2"/>
                                          </p:val>
                                        </p:tav>
                                      </p:tavLst>
                                    </p:anim>
                                    <p:anim calcmode="lin" valueType="num">
                                      <p:cBhvr>
                                        <p:cTn id="11" dur="3000"/>
                                        <p:tgtEl>
                                          <p:spTgt spid="5"/>
                                        </p:tgtEl>
                                        <p:attrNameLst>
                                          <p:attrName>ppt_w</p:attrName>
                                        </p:attrNameLst>
                                      </p:cBhvr>
                                      <p:tavLst>
                                        <p:tav tm="0">
                                          <p:val>
                                            <p:strVal val="ppt_w"/>
                                          </p:val>
                                        </p:tav>
                                        <p:tav tm="100000">
                                          <p:val>
                                            <p:strVal val="ppt_w"/>
                                          </p:val>
                                        </p:tav>
                                      </p:tavLst>
                                    </p:anim>
                                    <p:anim calcmode="lin" valueType="num">
                                      <p:cBhvr>
                                        <p:cTn id="12" dur="3000"/>
                                        <p:tgtEl>
                                          <p:spTgt spid="5"/>
                                        </p:tgtEl>
                                        <p:attrNameLst>
                                          <p:attrName>ppt_h</p:attrName>
                                        </p:attrNameLst>
                                      </p:cBhvr>
                                      <p:tavLst>
                                        <p:tav tm="0">
                                          <p:val>
                                            <p:strVal val="ppt_h"/>
                                          </p:val>
                                        </p:tav>
                                        <p:tav tm="100000">
                                          <p:val>
                                            <p:fltVal val="0"/>
                                          </p:val>
                                        </p:tav>
                                      </p:tavLst>
                                    </p:anim>
                                    <p:set>
                                      <p:cBhvr>
                                        <p:cTn id="13" dur="1" fill="hold">
                                          <p:stCondLst>
                                            <p:cond delay="2999"/>
                                          </p:stCondLst>
                                        </p:cTn>
                                        <p:tgtEl>
                                          <p:spTgt spid="5"/>
                                        </p:tgtEl>
                                        <p:attrNameLst>
                                          <p:attrName>style.visibility</p:attrName>
                                        </p:attrNameLst>
                                      </p:cBhvr>
                                      <p:to>
                                        <p:strVal val="hidden"/>
                                      </p:to>
                                    </p:set>
                                  </p:childTnLst>
                                </p:cTn>
                              </p:par>
                              <p:par>
                                <p:cTn id="14" presetID="20" presetClass="exit" presetSubtype="0" fill="hold" nodeType="withEffect">
                                  <p:stCondLst>
                                    <p:cond delay="0"/>
                                  </p:stCondLst>
                                  <p:childTnLst>
                                    <p:animEffect transition="out" filter="wedge">
                                      <p:cBhvr>
                                        <p:cTn id="15" dur="3000"/>
                                        <p:tgtEl>
                                          <p:spTgt spid="5"/>
                                        </p:tgtEl>
                                      </p:cBhvr>
                                    </p:animEffect>
                                    <p:set>
                                      <p:cBhvr>
                                        <p:cTn id="16" dur="1" fill="hold">
                                          <p:stCondLst>
                                            <p:cond delay="2999"/>
                                          </p:stCondLst>
                                        </p:cTn>
                                        <p:tgtEl>
                                          <p:spTgt spid="5"/>
                                        </p:tgtEl>
                                        <p:attrNameLst>
                                          <p:attrName>style.visibility</p:attrName>
                                        </p:attrNameLst>
                                      </p:cBhvr>
                                      <p:to>
                                        <p:strVal val="hidden"/>
                                      </p:to>
                                    </p:set>
                                  </p:childTnLst>
                                </p:cTn>
                              </p:par>
                              <p:par>
                                <p:cTn id="17" presetID="17" presetClass="entr" presetSubtype="1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ppt_w</p:attrName>
                                        </p:attrNameLst>
                                      </p:cBhvr>
                                      <p:tavLst>
                                        <p:tav tm="0">
                                          <p:val>
                                            <p:fltVal val="0"/>
                                          </p:val>
                                        </p:tav>
                                        <p:tav tm="100000">
                                          <p:val>
                                            <p:strVal val="#ppt_w"/>
                                          </p:val>
                                        </p:tav>
                                      </p:tavLst>
                                    </p:anim>
                                    <p:anim calcmode="lin" valueType="num">
                                      <p:cBhvr>
                                        <p:cTn id="20" dur="3000" fill="hold"/>
                                        <p:tgtEl>
                                          <p:spTgt spid="4"/>
                                        </p:tgtEl>
                                        <p:attrNameLst>
                                          <p:attrName>ppt_h</p:attrName>
                                        </p:attrNameLst>
                                      </p:cBhvr>
                                      <p:tavLst>
                                        <p:tav tm="0">
                                          <p:val>
                                            <p:strVal val="#ppt_h"/>
                                          </p:val>
                                        </p:tav>
                                        <p:tav tm="100000">
                                          <p:val>
                                            <p:strVal val="#ppt_h"/>
                                          </p:val>
                                        </p:tav>
                                      </p:tavLst>
                                    </p:anim>
                                  </p:childTnLst>
                                </p:cTn>
                              </p:par>
                              <p:par>
                                <p:cTn id="21" presetID="8" presetClass="entr" presetSubtype="32"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diamond(out)">
                                      <p:cBhvr>
                                        <p:cTn id="2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6C0000"/>
          </a:solidFill>
        </p:spPr>
        <p:txBody>
          <a:bodyPr/>
          <a:lstStyle/>
          <a:p>
            <a:endParaRPr lang="es-ES" dirty="0"/>
          </a:p>
        </p:txBody>
      </p:sp>
      <p:pic>
        <p:nvPicPr>
          <p:cNvPr id="4" name="3 Imagen" descr="Bavaria-Fresco-Houses-TWBR-9-of-40.jpg"/>
          <p:cNvPicPr>
            <a:picLocks noChangeAspect="1"/>
          </p:cNvPicPr>
          <p:nvPr/>
        </p:nvPicPr>
        <p:blipFill>
          <a:blip r:embed="rId2"/>
          <a:stretch>
            <a:fillRect/>
          </a:stretch>
        </p:blipFill>
        <p:spPr>
          <a:xfrm>
            <a:off x="0" y="1"/>
            <a:ext cx="9144000" cy="6858000"/>
          </a:xfrm>
          <a:prstGeom prst="rect">
            <a:avLst/>
          </a:prstGeom>
        </p:spPr>
      </p:pic>
      <p:pic>
        <p:nvPicPr>
          <p:cNvPr id="5" name="4 Imagen" descr="Bavaria-Fresco-Houses-TWBR-9-of-40.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gradFill flip="none" rotWithShape="1">
            <a:gsLst>
              <a:gs pos="0">
                <a:schemeClr val="bg1"/>
              </a:gs>
              <a:gs pos="50000">
                <a:srgbClr val="960000">
                  <a:shade val="67500"/>
                  <a:satMod val="115000"/>
                </a:srgbClr>
              </a:gs>
              <a:gs pos="100000">
                <a:srgbClr val="9600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ntr" presetSubtype="27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strVal val="2/3*#ppt_w"/>
                                          </p:val>
                                        </p:tav>
                                        <p:tav tm="100000">
                                          <p:val>
                                            <p:strVal val="#ppt_w"/>
                                          </p:val>
                                        </p:tav>
                                      </p:tavLst>
                                    </p:anim>
                                    <p:anim calcmode="lin" valueType="num">
                                      <p:cBhvr>
                                        <p:cTn id="11" dur="3000" fill="hold"/>
                                        <p:tgtEl>
                                          <p:spTgt spid="5"/>
                                        </p:tgtEl>
                                        <p:attrNameLst>
                                          <p:attrName>ppt_h</p:attrName>
                                        </p:attrNameLst>
                                      </p:cBhvr>
                                      <p:tavLst>
                                        <p:tav tm="0">
                                          <p:val>
                                            <p:strVal val="2/3*#ppt_h"/>
                                          </p:val>
                                        </p:tav>
                                        <p:tav tm="100000">
                                          <p:val>
                                            <p:strVal val="#ppt_h"/>
                                          </p:val>
                                        </p:tav>
                                      </p:tavLst>
                                    </p:anim>
                                  </p:childTnLst>
                                </p:cTn>
                              </p:par>
                              <p:par>
                                <p:cTn id="12" presetID="8" presetClass="entr" presetSubtype="16"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diamond(in)">
                                      <p:cBhvr>
                                        <p:cTn id="14" dur="3000"/>
                                        <p:tgtEl>
                                          <p:spTgt spid="5"/>
                                        </p:tgtEl>
                                      </p:cBhvr>
                                    </p:animEffect>
                                  </p:childTnLst>
                                </p:cTn>
                              </p:par>
                              <p:par>
                                <p:cTn id="15" presetID="23" presetClass="entr" presetSubtype="27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2/3*#ppt_w"/>
                                          </p:val>
                                        </p:tav>
                                        <p:tav tm="100000">
                                          <p:val>
                                            <p:strVal val="#ppt_w"/>
                                          </p:val>
                                        </p:tav>
                                      </p:tavLst>
                                    </p:anim>
                                    <p:anim calcmode="lin" valueType="num">
                                      <p:cBhvr>
                                        <p:cTn id="18" dur="3000" fill="hold"/>
                                        <p:tgtEl>
                                          <p:spTgt spid="4"/>
                                        </p:tgtEl>
                                        <p:attrNameLst>
                                          <p:attrName>ppt_h</p:attrName>
                                        </p:attrNameLst>
                                      </p:cBhvr>
                                      <p:tavLst>
                                        <p:tav tm="0">
                                          <p:val>
                                            <p:strVal val="2/3*#ppt_h"/>
                                          </p:val>
                                        </p:tav>
                                        <p:tav tm="100000">
                                          <p:val>
                                            <p:strVal val="#ppt_h"/>
                                          </p:val>
                                        </p:tav>
                                      </p:tavLst>
                                    </p:anim>
                                  </p:childTnLst>
                                </p:cTn>
                              </p:par>
                              <p:par>
                                <p:cTn id="19" presetID="13"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plus(ou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4200"/>
          </a:solidFill>
        </p:spPr>
        <p:txBody>
          <a:bodyPr/>
          <a:lstStyle/>
          <a:p>
            <a:endParaRPr lang="es-ES" dirty="0"/>
          </a:p>
        </p:txBody>
      </p:sp>
      <p:pic>
        <p:nvPicPr>
          <p:cNvPr id="4" name="3 Imagen" descr="Bavaria-Fresco-Houses-TWBR-11-of-40.jpg"/>
          <p:cNvPicPr>
            <a:picLocks noChangeAspect="1"/>
          </p:cNvPicPr>
          <p:nvPr/>
        </p:nvPicPr>
        <p:blipFill>
          <a:blip r:embed="rId2"/>
          <a:stretch>
            <a:fillRect/>
          </a:stretch>
        </p:blipFill>
        <p:spPr>
          <a:xfrm>
            <a:off x="0" y="0"/>
            <a:ext cx="9144000" cy="6858000"/>
          </a:xfrm>
          <a:prstGeom prst="rect">
            <a:avLst/>
          </a:prstGeom>
        </p:spPr>
      </p:pic>
      <p:pic>
        <p:nvPicPr>
          <p:cNvPr id="5" name="4 Imagen" descr="Bavaria-Fresco-Houses-TWBR-11-of-40.jpg"/>
          <p:cNvPicPr>
            <a:picLocks noChangeAspect="1"/>
          </p:cNvPicPr>
          <p:nvPr/>
        </p:nvPicPr>
        <p:blipFill>
          <a:blip r:embed="rId2"/>
          <a:stretch>
            <a:fillRect/>
          </a:stretch>
        </p:blipFill>
        <p:spPr>
          <a:xfrm>
            <a:off x="0" y="59750"/>
            <a:ext cx="9144000" cy="6798250"/>
          </a:xfrm>
          <a:prstGeom prst="rect">
            <a:avLst/>
          </a:prstGeom>
        </p:spPr>
      </p:pic>
      <p:sp>
        <p:nvSpPr>
          <p:cNvPr id="6" name="5 Rectángulo"/>
          <p:cNvSpPr/>
          <p:nvPr/>
        </p:nvSpPr>
        <p:spPr>
          <a:xfrm>
            <a:off x="0" y="0"/>
            <a:ext cx="9144000" cy="6858000"/>
          </a:xfrm>
          <a:prstGeom prst="rect">
            <a:avLst/>
          </a:prstGeom>
          <a:gradFill flip="none" rotWithShape="1">
            <a:gsLst>
              <a:gs pos="0">
                <a:schemeClr val="bg1"/>
              </a:gs>
              <a:gs pos="50000">
                <a:srgbClr val="960000">
                  <a:shade val="67500"/>
                  <a:satMod val="115000"/>
                </a:srgbClr>
              </a:gs>
              <a:gs pos="100000">
                <a:srgbClr val="9600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ntr" presetSubtype="27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2/3*#ppt_w"/>
                                          </p:val>
                                        </p:tav>
                                        <p:tav tm="100000">
                                          <p:val>
                                            <p:strVal val="#ppt_w"/>
                                          </p:val>
                                        </p:tav>
                                      </p:tavLst>
                                    </p:anim>
                                    <p:anim calcmode="lin" valueType="num">
                                      <p:cBhvr>
                                        <p:cTn id="11" dur="3000" fill="hold"/>
                                        <p:tgtEl>
                                          <p:spTgt spid="4"/>
                                        </p:tgtEl>
                                        <p:attrNameLst>
                                          <p:attrName>ppt_h</p:attrName>
                                        </p:attrNameLst>
                                      </p:cBhvr>
                                      <p:tavLst>
                                        <p:tav tm="0">
                                          <p:val>
                                            <p:strVal val="2/3*#ppt_h"/>
                                          </p:val>
                                        </p:tav>
                                        <p:tav tm="100000">
                                          <p:val>
                                            <p:strVal val="#ppt_h"/>
                                          </p:val>
                                        </p:tav>
                                      </p:tavLst>
                                    </p:anim>
                                  </p:childTnLst>
                                </p:cTn>
                              </p:par>
                              <p:par>
                                <p:cTn id="12" presetID="23" presetClass="entr" presetSubtype="27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2/3*#ppt_w"/>
                                          </p:val>
                                        </p:tav>
                                        <p:tav tm="100000">
                                          <p:val>
                                            <p:strVal val="#ppt_w"/>
                                          </p:val>
                                        </p:tav>
                                      </p:tavLst>
                                    </p:anim>
                                    <p:anim calcmode="lin" valueType="num">
                                      <p:cBhvr>
                                        <p:cTn id="15" dur="3000" fill="hold"/>
                                        <p:tgtEl>
                                          <p:spTgt spid="5"/>
                                        </p:tgtEl>
                                        <p:attrNameLst>
                                          <p:attrName>ppt_h</p:attrName>
                                        </p:attrNameLst>
                                      </p:cBhvr>
                                      <p:tavLst>
                                        <p:tav tm="0">
                                          <p:val>
                                            <p:strVal val="2/3*#ppt_h"/>
                                          </p:val>
                                        </p:tav>
                                        <p:tav tm="100000">
                                          <p:val>
                                            <p:strVal val="#ppt_h"/>
                                          </p:val>
                                        </p:tav>
                                      </p:tavLst>
                                    </p:anim>
                                  </p:childTnLst>
                                </p:cTn>
                              </p:par>
                              <p:par>
                                <p:cTn id="16" presetID="4" presetClass="entr" presetSubtype="3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ox(out)">
                                      <p:cBhvr>
                                        <p:cTn id="18" dur="3000"/>
                                        <p:tgtEl>
                                          <p:spTgt spid="5"/>
                                        </p:tgtEl>
                                      </p:cBhvr>
                                    </p:animEffect>
                                  </p:childTnLst>
                                </p:cTn>
                              </p:par>
                              <p:par>
                                <p:cTn id="19" presetID="8"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diamond(out)">
                                      <p:cBhvr>
                                        <p:cTn id="21" dur="4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0099"/>
          </a:solidFill>
        </p:spPr>
        <p:txBody>
          <a:bodyPr/>
          <a:lstStyle/>
          <a:p>
            <a:endParaRPr lang="es-ES" dirty="0"/>
          </a:p>
        </p:txBody>
      </p:sp>
      <p:pic>
        <p:nvPicPr>
          <p:cNvPr id="4" name="3 Imagen" descr="BavariaHouse.jpg"/>
          <p:cNvPicPr>
            <a:picLocks noChangeAspect="1"/>
          </p:cNvPicPr>
          <p:nvPr/>
        </p:nvPicPr>
        <p:blipFill>
          <a:blip r:embed="rId2"/>
          <a:stretch>
            <a:fillRect/>
          </a:stretch>
        </p:blipFill>
        <p:spPr>
          <a:xfrm>
            <a:off x="0" y="0"/>
            <a:ext cx="9144000" cy="6851309"/>
          </a:xfrm>
          <a:prstGeom prst="rect">
            <a:avLst/>
          </a:prstGeom>
        </p:spPr>
      </p:pic>
      <p:pic>
        <p:nvPicPr>
          <p:cNvPr id="5" name="4 Imagen" descr="BavariaHouse.jpg"/>
          <p:cNvPicPr>
            <a:picLocks noChangeAspect="1"/>
          </p:cNvPicPr>
          <p:nvPr/>
        </p:nvPicPr>
        <p:blipFill>
          <a:blip r:embed="rId2"/>
          <a:stretch>
            <a:fillRect/>
          </a:stretch>
        </p:blipFill>
        <p:spPr>
          <a:xfrm>
            <a:off x="0" y="6691"/>
            <a:ext cx="9144000" cy="6851309"/>
          </a:xfrm>
          <a:prstGeom prst="rect">
            <a:avLst/>
          </a:prstGeom>
        </p:spPr>
      </p:pic>
      <p:sp>
        <p:nvSpPr>
          <p:cNvPr id="6" name="5 Rectángulo"/>
          <p:cNvSpPr/>
          <p:nvPr/>
        </p:nvSpPr>
        <p:spPr>
          <a:xfrm>
            <a:off x="0" y="0"/>
            <a:ext cx="9144000" cy="6858000"/>
          </a:xfrm>
          <a:prstGeom prst="rect">
            <a:avLst/>
          </a:prstGeom>
          <a:gradFill flip="none" rotWithShape="1">
            <a:gsLst>
              <a:gs pos="0">
                <a:schemeClr val="bg1"/>
              </a:gs>
              <a:gs pos="50000">
                <a:srgbClr val="960000">
                  <a:shade val="67500"/>
                  <a:satMod val="115000"/>
                </a:srgbClr>
              </a:gs>
              <a:gs pos="100000">
                <a:srgbClr val="9600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5" presetClass="entr" presetSubtype="5"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checkerboard(down)">
                                      <p:cBhvr>
                                        <p:cTn id="18" dur="3000"/>
                                        <p:tgtEl>
                                          <p:spTgt spid="4"/>
                                        </p:tgtEl>
                                      </p:cBhvr>
                                    </p:animEffect>
                                  </p:childTnLst>
                                </p:cTn>
                              </p:par>
                              <p:par>
                                <p:cTn id="19" presetID="5" presetClass="entr" presetSubtype="10"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checkerboard(across)">
                                      <p:cBhvr>
                                        <p:cTn id="21"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6B512F"/>
          </a:solidFill>
        </p:spPr>
        <p:txBody>
          <a:bodyPr/>
          <a:lstStyle/>
          <a:p>
            <a:endParaRPr lang="es-ES" dirty="0"/>
          </a:p>
        </p:txBody>
      </p:sp>
      <p:pic>
        <p:nvPicPr>
          <p:cNvPr id="4" name="3 Imagen" descr="central-europe-130514850.jpg"/>
          <p:cNvPicPr>
            <a:picLocks noChangeAspect="1"/>
          </p:cNvPicPr>
          <p:nvPr/>
        </p:nvPicPr>
        <p:blipFill>
          <a:blip r:embed="rId2"/>
          <a:stretch>
            <a:fillRect/>
          </a:stretch>
        </p:blipFill>
        <p:spPr>
          <a:xfrm>
            <a:off x="0" y="0"/>
            <a:ext cx="9144000" cy="6858000"/>
          </a:xfrm>
          <a:prstGeom prst="rect">
            <a:avLst/>
          </a:prstGeom>
        </p:spPr>
      </p:pic>
      <p:pic>
        <p:nvPicPr>
          <p:cNvPr id="5" name="4 Imagen" descr="central-europe-130514850.jpg"/>
          <p:cNvPicPr>
            <a:picLocks noChangeAspect="1"/>
          </p:cNvPicPr>
          <p:nvPr/>
        </p:nvPicPr>
        <p:blipFill>
          <a:blip r:embed="rId2"/>
          <a:stretch>
            <a:fillRect/>
          </a:stretch>
        </p:blipFill>
        <p:spPr>
          <a:xfrm>
            <a:off x="0" y="0"/>
            <a:ext cx="9144000" cy="6858000"/>
          </a:xfrm>
          <a:prstGeom prst="rect">
            <a:avLst/>
          </a:prstGeom>
        </p:spPr>
      </p:pic>
      <p:pic>
        <p:nvPicPr>
          <p:cNvPr id="6" name="5 Imagen" descr="central-europe-130514850.jpg"/>
          <p:cNvPicPr>
            <a:picLocks noChangeAspect="1"/>
          </p:cNvPicPr>
          <p:nvPr/>
        </p:nvPicPr>
        <p:blipFill>
          <a:blip r:embed="rId2"/>
          <a:stretch>
            <a:fillRect/>
          </a:stretch>
        </p:blipFill>
        <p:spPr>
          <a:xfrm>
            <a:off x="0" y="0"/>
            <a:ext cx="9144000" cy="6858000"/>
          </a:xfrm>
          <a:prstGeom prst="rect">
            <a:avLst/>
          </a:prstGeom>
        </p:spPr>
      </p:pic>
      <p:sp>
        <p:nvSpPr>
          <p:cNvPr id="7" name="6 Rectángulo"/>
          <p:cNvSpPr/>
          <p:nvPr/>
        </p:nvSpPr>
        <p:spPr>
          <a:xfrm>
            <a:off x="0" y="0"/>
            <a:ext cx="9144000" cy="6858000"/>
          </a:xfrm>
          <a:prstGeom prst="rect">
            <a:avLst/>
          </a:prstGeom>
          <a:gradFill flip="none" rotWithShape="1">
            <a:gsLst>
              <a:gs pos="0">
                <a:schemeClr val="bg1"/>
              </a:gs>
              <a:gs pos="50000">
                <a:srgbClr val="960000">
                  <a:shade val="67500"/>
                  <a:satMod val="115000"/>
                </a:srgbClr>
              </a:gs>
              <a:gs pos="100000">
                <a:srgbClr val="9600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xit" presetSubtype="272" fill="hold" nodeType="withEffect">
                                  <p:stCondLst>
                                    <p:cond delay="0"/>
                                  </p:stCondLst>
                                  <p:childTnLst>
                                    <p:anim calcmode="lin" valueType="num">
                                      <p:cBhvr>
                                        <p:cTn id="9" dur="3000"/>
                                        <p:tgtEl>
                                          <p:spTgt spid="6"/>
                                        </p:tgtEl>
                                        <p:attrNameLst>
                                          <p:attrName>ppt_w</p:attrName>
                                        </p:attrNameLst>
                                      </p:cBhvr>
                                      <p:tavLst>
                                        <p:tav tm="0">
                                          <p:val>
                                            <p:strVal val="ppt_w"/>
                                          </p:val>
                                        </p:tav>
                                        <p:tav tm="100000">
                                          <p:val>
                                            <p:strVal val="4/3*ppt_w"/>
                                          </p:val>
                                        </p:tav>
                                      </p:tavLst>
                                    </p:anim>
                                    <p:anim calcmode="lin" valueType="num">
                                      <p:cBhvr>
                                        <p:cTn id="10" dur="3000"/>
                                        <p:tgtEl>
                                          <p:spTgt spid="6"/>
                                        </p:tgtEl>
                                        <p:attrNameLst>
                                          <p:attrName>ppt_h</p:attrName>
                                        </p:attrNameLst>
                                      </p:cBhvr>
                                      <p:tavLst>
                                        <p:tav tm="0">
                                          <p:val>
                                            <p:strVal val="ppt_h"/>
                                          </p:val>
                                        </p:tav>
                                        <p:tav tm="100000">
                                          <p:val>
                                            <p:strVal val="4/3*ppt_h"/>
                                          </p:val>
                                        </p:tav>
                                      </p:tavLst>
                                    </p:anim>
                                    <p:set>
                                      <p:cBhvr>
                                        <p:cTn id="11" dur="1" fill="hold">
                                          <p:stCondLst>
                                            <p:cond delay="2999"/>
                                          </p:stCondLst>
                                        </p:cTn>
                                        <p:tgtEl>
                                          <p:spTgt spid="6"/>
                                        </p:tgtEl>
                                        <p:attrNameLst>
                                          <p:attrName>style.visibility</p:attrName>
                                        </p:attrNameLst>
                                      </p:cBhvr>
                                      <p:to>
                                        <p:strVal val="hidden"/>
                                      </p:to>
                                    </p:set>
                                  </p:childTnLst>
                                </p:cTn>
                              </p:par>
                              <p:par>
                                <p:cTn id="12" presetID="6" presetClass="exit" presetSubtype="16" fill="hold" nodeType="withEffect">
                                  <p:stCondLst>
                                    <p:cond delay="0"/>
                                  </p:stCondLst>
                                  <p:childTnLst>
                                    <p:animEffect transition="out" filter="circle(in)">
                                      <p:cBhvr>
                                        <p:cTn id="13" dur="3000"/>
                                        <p:tgtEl>
                                          <p:spTgt spid="6"/>
                                        </p:tgtEl>
                                      </p:cBhvr>
                                    </p:animEffect>
                                    <p:set>
                                      <p:cBhvr>
                                        <p:cTn id="14" dur="1" fill="hold">
                                          <p:stCondLst>
                                            <p:cond delay="2999"/>
                                          </p:stCondLst>
                                        </p:cTn>
                                        <p:tgtEl>
                                          <p:spTgt spid="6"/>
                                        </p:tgtEl>
                                        <p:attrNameLst>
                                          <p:attrName>style.visibility</p:attrName>
                                        </p:attrNameLst>
                                      </p:cBhvr>
                                      <p:to>
                                        <p:strVal val="hidden"/>
                                      </p:to>
                                    </p:set>
                                  </p:childTnLst>
                                </p:cTn>
                              </p:par>
                              <p:par>
                                <p:cTn id="15" presetID="23" presetClass="exit" presetSubtype="272" fill="hold" nodeType="withEffect">
                                  <p:stCondLst>
                                    <p:cond delay="0"/>
                                  </p:stCondLst>
                                  <p:childTnLst>
                                    <p:anim calcmode="lin" valueType="num">
                                      <p:cBhvr>
                                        <p:cTn id="16" dur="3000"/>
                                        <p:tgtEl>
                                          <p:spTgt spid="5"/>
                                        </p:tgtEl>
                                        <p:attrNameLst>
                                          <p:attrName>ppt_w</p:attrName>
                                        </p:attrNameLst>
                                      </p:cBhvr>
                                      <p:tavLst>
                                        <p:tav tm="0">
                                          <p:val>
                                            <p:strVal val="ppt_w"/>
                                          </p:val>
                                        </p:tav>
                                        <p:tav tm="100000">
                                          <p:val>
                                            <p:strVal val="4/3*ppt_w"/>
                                          </p:val>
                                        </p:tav>
                                      </p:tavLst>
                                    </p:anim>
                                    <p:anim calcmode="lin" valueType="num">
                                      <p:cBhvr>
                                        <p:cTn id="17" dur="3000"/>
                                        <p:tgtEl>
                                          <p:spTgt spid="5"/>
                                        </p:tgtEl>
                                        <p:attrNameLst>
                                          <p:attrName>ppt_h</p:attrName>
                                        </p:attrNameLst>
                                      </p:cBhvr>
                                      <p:tavLst>
                                        <p:tav tm="0">
                                          <p:val>
                                            <p:strVal val="ppt_h"/>
                                          </p:val>
                                        </p:tav>
                                        <p:tav tm="100000">
                                          <p:val>
                                            <p:strVal val="4/3*ppt_h"/>
                                          </p:val>
                                        </p:tav>
                                      </p:tavLst>
                                    </p:anim>
                                    <p:set>
                                      <p:cBhvr>
                                        <p:cTn id="18" dur="1" fill="hold">
                                          <p:stCondLst>
                                            <p:cond delay="2999"/>
                                          </p:stCondLst>
                                        </p:cTn>
                                        <p:tgtEl>
                                          <p:spTgt spid="5"/>
                                        </p:tgtEl>
                                        <p:attrNameLst>
                                          <p:attrName>style.visibility</p:attrName>
                                        </p:attrNameLst>
                                      </p:cBhvr>
                                      <p:to>
                                        <p:strVal val="hidden"/>
                                      </p:to>
                                    </p:set>
                                  </p:childTnLst>
                                </p:cTn>
                              </p:par>
                              <p:par>
                                <p:cTn id="19" presetID="16" presetClass="exit" presetSubtype="37" fill="hold" nodeType="withEffect">
                                  <p:stCondLst>
                                    <p:cond delay="0"/>
                                  </p:stCondLst>
                                  <p:childTnLst>
                                    <p:animEffect transition="out" filter="barn(outVertical)">
                                      <p:cBhvr>
                                        <p:cTn id="20" dur="3000"/>
                                        <p:tgtEl>
                                          <p:spTgt spid="5"/>
                                        </p:tgtEl>
                                      </p:cBhvr>
                                    </p:animEffect>
                                    <p:set>
                                      <p:cBhvr>
                                        <p:cTn id="21" dur="1" fill="hold">
                                          <p:stCondLst>
                                            <p:cond delay="2999"/>
                                          </p:stCondLst>
                                        </p:cTn>
                                        <p:tgtEl>
                                          <p:spTgt spid="5"/>
                                        </p:tgtEl>
                                        <p:attrNameLst>
                                          <p:attrName>style.visibility</p:attrName>
                                        </p:attrNameLst>
                                      </p:cBhvr>
                                      <p:to>
                                        <p:strVal val="hidden"/>
                                      </p:to>
                                    </p:set>
                                  </p:childTnLst>
                                </p:cTn>
                              </p:par>
                              <p:par>
                                <p:cTn id="22" presetID="23" presetClass="entr" presetSubtype="288"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3000" fill="hold"/>
                                        <p:tgtEl>
                                          <p:spTgt spid="4"/>
                                        </p:tgtEl>
                                        <p:attrNameLst>
                                          <p:attrName>ppt_w</p:attrName>
                                        </p:attrNameLst>
                                      </p:cBhvr>
                                      <p:tavLst>
                                        <p:tav tm="0">
                                          <p:val>
                                            <p:strVal val="4/3*#ppt_w"/>
                                          </p:val>
                                        </p:tav>
                                        <p:tav tm="100000">
                                          <p:val>
                                            <p:strVal val="#ppt_w"/>
                                          </p:val>
                                        </p:tav>
                                      </p:tavLst>
                                    </p:anim>
                                    <p:anim calcmode="lin" valueType="num">
                                      <p:cBhvr>
                                        <p:cTn id="25" dur="3000" fill="hold"/>
                                        <p:tgtEl>
                                          <p:spTgt spid="4"/>
                                        </p:tgtEl>
                                        <p:attrNameLst>
                                          <p:attrName>ppt_h</p:attrName>
                                        </p:attrNameLst>
                                      </p:cBhvr>
                                      <p:tavLst>
                                        <p:tav tm="0">
                                          <p:val>
                                            <p:strVal val="4/3*#ppt_h"/>
                                          </p:val>
                                        </p:tav>
                                        <p:tav tm="100000">
                                          <p:val>
                                            <p:strVal val="#ppt_h"/>
                                          </p:val>
                                        </p:tav>
                                      </p:tavLst>
                                    </p:anim>
                                  </p:childTnLst>
                                </p:cTn>
                              </p:par>
                              <p:par>
                                <p:cTn id="26" presetID="4" presetClass="entr" presetSubtype="32"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box(out)">
                                      <p:cBhvr>
                                        <p:cTn id="2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FFC000"/>
          </a:solidFill>
        </p:spPr>
        <p:txBody>
          <a:bodyPr/>
          <a:lstStyle/>
          <a:p>
            <a:endParaRPr lang="es-ES" dirty="0"/>
          </a:p>
        </p:txBody>
      </p:sp>
      <p:pic>
        <p:nvPicPr>
          <p:cNvPr id="4" name="3 Imagen" descr="central-europe-130514880.jpg"/>
          <p:cNvPicPr>
            <a:picLocks noChangeAspect="1"/>
          </p:cNvPicPr>
          <p:nvPr/>
        </p:nvPicPr>
        <p:blipFill>
          <a:blip r:embed="rId2"/>
          <a:stretch>
            <a:fillRect/>
          </a:stretch>
        </p:blipFill>
        <p:spPr>
          <a:xfrm>
            <a:off x="23751" y="0"/>
            <a:ext cx="9120249" cy="6858000"/>
          </a:xfrm>
          <a:prstGeom prst="rect">
            <a:avLst/>
          </a:prstGeom>
        </p:spPr>
      </p:pic>
      <p:pic>
        <p:nvPicPr>
          <p:cNvPr id="5" name="4 Imagen" descr="central-europe-130514880.jpg"/>
          <p:cNvPicPr>
            <a:picLocks noChangeAspect="1"/>
          </p:cNvPicPr>
          <p:nvPr/>
        </p:nvPicPr>
        <p:blipFill>
          <a:blip r:embed="rId2"/>
          <a:stretch>
            <a:fillRect/>
          </a:stretch>
        </p:blipFill>
        <p:spPr>
          <a:xfrm>
            <a:off x="23751" y="0"/>
            <a:ext cx="9120249" cy="6858000"/>
          </a:xfrm>
          <a:prstGeom prst="rect">
            <a:avLst/>
          </a:prstGeom>
        </p:spPr>
      </p:pic>
      <p:sp>
        <p:nvSpPr>
          <p:cNvPr id="6" name="5 Rectángulo"/>
          <p:cNvSpPr/>
          <p:nvPr/>
        </p:nvSpPr>
        <p:spPr>
          <a:xfrm>
            <a:off x="0" y="0"/>
            <a:ext cx="9144000" cy="6858000"/>
          </a:xfrm>
          <a:prstGeom prst="rect">
            <a:avLst/>
          </a:prstGeom>
          <a:gradFill flip="none" rotWithShape="1">
            <a:gsLst>
              <a:gs pos="0">
                <a:schemeClr val="bg1"/>
              </a:gs>
              <a:gs pos="50000">
                <a:srgbClr val="960000">
                  <a:shade val="67500"/>
                  <a:satMod val="115000"/>
                </a:srgbClr>
              </a:gs>
              <a:gs pos="100000">
                <a:srgbClr val="9600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3" presetClass="entr" presetSubtype="1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linds(horizontal)">
                                      <p:cBhvr>
                                        <p:cTn id="18" dur="3000"/>
                                        <p:tgtEl>
                                          <p:spTgt spid="4"/>
                                        </p:tgtEl>
                                      </p:cBhvr>
                                    </p:animEffect>
                                  </p:childTnLst>
                                </p:cTn>
                              </p:par>
                              <p:par>
                                <p:cTn id="19" presetID="3" presetClass="entr" presetSubtype="5"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blinds(vertical)">
                                      <p:cBhvr>
                                        <p:cTn id="21"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6">
              <a:lumMod val="75000"/>
            </a:schemeClr>
          </a:solidFill>
        </p:spPr>
        <p:txBody>
          <a:bodyPr/>
          <a:lstStyle/>
          <a:p>
            <a:endParaRPr lang="es-ES" dirty="0"/>
          </a:p>
        </p:txBody>
      </p:sp>
      <p:pic>
        <p:nvPicPr>
          <p:cNvPr id="4" name="3 Imagen" descr="DSC02687.JPG"/>
          <p:cNvPicPr>
            <a:picLocks noChangeAspect="1"/>
          </p:cNvPicPr>
          <p:nvPr/>
        </p:nvPicPr>
        <p:blipFill>
          <a:blip r:embed="rId2"/>
          <a:stretch>
            <a:fillRect/>
          </a:stretch>
        </p:blipFill>
        <p:spPr>
          <a:xfrm>
            <a:off x="0" y="0"/>
            <a:ext cx="9144000" cy="6831315"/>
          </a:xfrm>
          <a:prstGeom prst="rect">
            <a:avLst/>
          </a:prstGeom>
        </p:spPr>
      </p:pic>
      <p:pic>
        <p:nvPicPr>
          <p:cNvPr id="5" name="4 Imagen" descr="DSC02687.JPG"/>
          <p:cNvPicPr>
            <a:picLocks noChangeAspect="1"/>
          </p:cNvPicPr>
          <p:nvPr/>
        </p:nvPicPr>
        <p:blipFill>
          <a:blip r:embed="rId2"/>
          <a:stretch>
            <a:fillRect/>
          </a:stretch>
        </p:blipFill>
        <p:spPr>
          <a:xfrm>
            <a:off x="0" y="26685"/>
            <a:ext cx="9144000" cy="6831315"/>
          </a:xfrm>
          <a:prstGeom prst="rect">
            <a:avLst/>
          </a:prstGeom>
        </p:spPr>
      </p:pic>
      <p:pic>
        <p:nvPicPr>
          <p:cNvPr id="6" name="5 Imagen" descr="DSC02687.JPG"/>
          <p:cNvPicPr>
            <a:picLocks noChangeAspect="1"/>
          </p:cNvPicPr>
          <p:nvPr/>
        </p:nvPicPr>
        <p:blipFill>
          <a:blip r:embed="rId2"/>
          <a:stretch>
            <a:fillRect/>
          </a:stretch>
        </p:blipFill>
        <p:spPr>
          <a:xfrm>
            <a:off x="0" y="0"/>
            <a:ext cx="9144000" cy="6831315"/>
          </a:xfrm>
          <a:prstGeom prst="rect">
            <a:avLst/>
          </a:prstGeom>
        </p:spPr>
      </p:pic>
      <p:sp>
        <p:nvSpPr>
          <p:cNvPr id="7" name="6 Rectángulo"/>
          <p:cNvSpPr/>
          <p:nvPr/>
        </p:nvSpPr>
        <p:spPr>
          <a:xfrm>
            <a:off x="0" y="0"/>
            <a:ext cx="9144000" cy="6858000"/>
          </a:xfrm>
          <a:prstGeom prst="rect">
            <a:avLst/>
          </a:prstGeom>
          <a:gradFill flip="none" rotWithShape="1">
            <a:gsLst>
              <a:gs pos="0">
                <a:schemeClr val="bg1"/>
              </a:gs>
              <a:gs pos="50000">
                <a:srgbClr val="960000">
                  <a:shade val="67500"/>
                  <a:satMod val="115000"/>
                </a:srgbClr>
              </a:gs>
              <a:gs pos="100000">
                <a:srgbClr val="9600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xit" presetSubtype="288" fill="hold" nodeType="withEffect">
                                  <p:stCondLst>
                                    <p:cond delay="0"/>
                                  </p:stCondLst>
                                  <p:childTnLst>
                                    <p:anim calcmode="lin" valueType="num">
                                      <p:cBhvr>
                                        <p:cTn id="9" dur="3000"/>
                                        <p:tgtEl>
                                          <p:spTgt spid="6"/>
                                        </p:tgtEl>
                                        <p:attrNameLst>
                                          <p:attrName>ppt_w</p:attrName>
                                        </p:attrNameLst>
                                      </p:cBhvr>
                                      <p:tavLst>
                                        <p:tav tm="0">
                                          <p:val>
                                            <p:strVal val="ppt_w"/>
                                          </p:val>
                                        </p:tav>
                                        <p:tav tm="100000">
                                          <p:val>
                                            <p:strVal val="2/3*ppt_w"/>
                                          </p:val>
                                        </p:tav>
                                      </p:tavLst>
                                    </p:anim>
                                    <p:anim calcmode="lin" valueType="num">
                                      <p:cBhvr>
                                        <p:cTn id="10" dur="3000"/>
                                        <p:tgtEl>
                                          <p:spTgt spid="6"/>
                                        </p:tgtEl>
                                        <p:attrNameLst>
                                          <p:attrName>ppt_h</p:attrName>
                                        </p:attrNameLst>
                                      </p:cBhvr>
                                      <p:tavLst>
                                        <p:tav tm="0">
                                          <p:val>
                                            <p:strVal val="ppt_h"/>
                                          </p:val>
                                        </p:tav>
                                        <p:tav tm="100000">
                                          <p:val>
                                            <p:strVal val="2/3*ppt_h"/>
                                          </p:val>
                                        </p:tav>
                                      </p:tavLst>
                                    </p:anim>
                                    <p:set>
                                      <p:cBhvr>
                                        <p:cTn id="11" dur="1" fill="hold">
                                          <p:stCondLst>
                                            <p:cond delay="2999"/>
                                          </p:stCondLst>
                                        </p:cTn>
                                        <p:tgtEl>
                                          <p:spTgt spid="6"/>
                                        </p:tgtEl>
                                        <p:attrNameLst>
                                          <p:attrName>style.visibility</p:attrName>
                                        </p:attrNameLst>
                                      </p:cBhvr>
                                      <p:to>
                                        <p:strVal val="hidden"/>
                                      </p:to>
                                    </p:set>
                                  </p:childTnLst>
                                </p:cTn>
                              </p:par>
                              <p:par>
                                <p:cTn id="12" presetID="6" presetClass="exit" presetSubtype="16" fill="hold" nodeType="withEffect">
                                  <p:stCondLst>
                                    <p:cond delay="0"/>
                                  </p:stCondLst>
                                  <p:childTnLst>
                                    <p:animEffect transition="out" filter="circle(in)">
                                      <p:cBhvr>
                                        <p:cTn id="13" dur="3000"/>
                                        <p:tgtEl>
                                          <p:spTgt spid="6"/>
                                        </p:tgtEl>
                                      </p:cBhvr>
                                    </p:animEffect>
                                    <p:set>
                                      <p:cBhvr>
                                        <p:cTn id="14" dur="1" fill="hold">
                                          <p:stCondLst>
                                            <p:cond delay="2999"/>
                                          </p:stCondLst>
                                        </p:cTn>
                                        <p:tgtEl>
                                          <p:spTgt spid="6"/>
                                        </p:tgtEl>
                                        <p:attrNameLst>
                                          <p:attrName>style.visibility</p:attrName>
                                        </p:attrNameLst>
                                      </p:cBhvr>
                                      <p:to>
                                        <p:strVal val="hidden"/>
                                      </p:to>
                                    </p:set>
                                  </p:childTnLst>
                                </p:cTn>
                              </p:par>
                              <p:par>
                                <p:cTn id="15" presetID="23" presetClass="exit" presetSubtype="288" fill="hold" nodeType="withEffect">
                                  <p:stCondLst>
                                    <p:cond delay="0"/>
                                  </p:stCondLst>
                                  <p:childTnLst>
                                    <p:anim calcmode="lin" valueType="num">
                                      <p:cBhvr>
                                        <p:cTn id="16" dur="3000"/>
                                        <p:tgtEl>
                                          <p:spTgt spid="5"/>
                                        </p:tgtEl>
                                        <p:attrNameLst>
                                          <p:attrName>ppt_w</p:attrName>
                                        </p:attrNameLst>
                                      </p:cBhvr>
                                      <p:tavLst>
                                        <p:tav tm="0">
                                          <p:val>
                                            <p:strVal val="ppt_w"/>
                                          </p:val>
                                        </p:tav>
                                        <p:tav tm="100000">
                                          <p:val>
                                            <p:strVal val="2/3*ppt_w"/>
                                          </p:val>
                                        </p:tav>
                                      </p:tavLst>
                                    </p:anim>
                                    <p:anim calcmode="lin" valueType="num">
                                      <p:cBhvr>
                                        <p:cTn id="17" dur="3000"/>
                                        <p:tgtEl>
                                          <p:spTgt spid="5"/>
                                        </p:tgtEl>
                                        <p:attrNameLst>
                                          <p:attrName>ppt_h</p:attrName>
                                        </p:attrNameLst>
                                      </p:cBhvr>
                                      <p:tavLst>
                                        <p:tav tm="0">
                                          <p:val>
                                            <p:strVal val="ppt_h"/>
                                          </p:val>
                                        </p:tav>
                                        <p:tav tm="100000">
                                          <p:val>
                                            <p:strVal val="2/3*ppt_h"/>
                                          </p:val>
                                        </p:tav>
                                      </p:tavLst>
                                    </p:anim>
                                    <p:set>
                                      <p:cBhvr>
                                        <p:cTn id="18" dur="1" fill="hold">
                                          <p:stCondLst>
                                            <p:cond delay="2999"/>
                                          </p:stCondLst>
                                        </p:cTn>
                                        <p:tgtEl>
                                          <p:spTgt spid="5"/>
                                        </p:tgtEl>
                                        <p:attrNameLst>
                                          <p:attrName>style.visibility</p:attrName>
                                        </p:attrNameLst>
                                      </p:cBhvr>
                                      <p:to>
                                        <p:strVal val="hidden"/>
                                      </p:to>
                                    </p:set>
                                  </p:childTnLst>
                                </p:cTn>
                              </p:par>
                              <p:par>
                                <p:cTn id="19" presetID="16" presetClass="exit" presetSubtype="21" fill="hold" nodeType="withEffect">
                                  <p:stCondLst>
                                    <p:cond delay="0"/>
                                  </p:stCondLst>
                                  <p:childTnLst>
                                    <p:animEffect transition="out" filter="barn(inVertical)">
                                      <p:cBhvr>
                                        <p:cTn id="20" dur="3000"/>
                                        <p:tgtEl>
                                          <p:spTgt spid="5"/>
                                        </p:tgtEl>
                                      </p:cBhvr>
                                    </p:animEffect>
                                    <p:set>
                                      <p:cBhvr>
                                        <p:cTn id="21" dur="1" fill="hold">
                                          <p:stCondLst>
                                            <p:cond delay="2999"/>
                                          </p:stCondLst>
                                        </p:cTn>
                                        <p:tgtEl>
                                          <p:spTgt spid="5"/>
                                        </p:tgtEl>
                                        <p:attrNameLst>
                                          <p:attrName>style.visibility</p:attrName>
                                        </p:attrNameLst>
                                      </p:cBhvr>
                                      <p:to>
                                        <p:strVal val="hidden"/>
                                      </p:to>
                                    </p:set>
                                  </p:childTnLst>
                                </p:cTn>
                              </p:par>
                              <p:par>
                                <p:cTn id="22" presetID="23" presetClass="entr" presetSubtype="272"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3000" fill="hold"/>
                                        <p:tgtEl>
                                          <p:spTgt spid="4"/>
                                        </p:tgtEl>
                                        <p:attrNameLst>
                                          <p:attrName>ppt_w</p:attrName>
                                        </p:attrNameLst>
                                      </p:cBhvr>
                                      <p:tavLst>
                                        <p:tav tm="0">
                                          <p:val>
                                            <p:strVal val="2/3*#ppt_w"/>
                                          </p:val>
                                        </p:tav>
                                        <p:tav tm="100000">
                                          <p:val>
                                            <p:strVal val="#ppt_w"/>
                                          </p:val>
                                        </p:tav>
                                      </p:tavLst>
                                    </p:anim>
                                    <p:anim calcmode="lin" valueType="num">
                                      <p:cBhvr>
                                        <p:cTn id="25" dur="3000" fill="hold"/>
                                        <p:tgtEl>
                                          <p:spTgt spid="4"/>
                                        </p:tgtEl>
                                        <p:attrNameLst>
                                          <p:attrName>ppt_h</p:attrName>
                                        </p:attrNameLst>
                                      </p:cBhvr>
                                      <p:tavLst>
                                        <p:tav tm="0">
                                          <p:val>
                                            <p:strVal val="2/3*#ppt_h"/>
                                          </p:val>
                                        </p:tav>
                                        <p:tav tm="100000">
                                          <p:val>
                                            <p:strVal val="#ppt_h"/>
                                          </p:val>
                                        </p:tav>
                                      </p:tavLst>
                                    </p:anim>
                                  </p:childTnLst>
                                </p:cTn>
                              </p:par>
                              <p:par>
                                <p:cTn id="26" presetID="20" presetClass="entr" presetSubtype="0"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wedge">
                                      <p:cBhvr>
                                        <p:cTn id="2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4200"/>
          </a:solidFill>
        </p:spPr>
        <p:txBody>
          <a:bodyPr/>
          <a:lstStyle/>
          <a:p>
            <a:endParaRPr lang="es-ES" dirty="0"/>
          </a:p>
        </p:txBody>
      </p:sp>
      <p:pic>
        <p:nvPicPr>
          <p:cNvPr id="4" name="3 Imagen" descr="DSCN1078.jpg"/>
          <p:cNvPicPr>
            <a:picLocks noChangeAspect="1"/>
          </p:cNvPicPr>
          <p:nvPr/>
        </p:nvPicPr>
        <p:blipFill>
          <a:blip r:embed="rId2"/>
          <a:stretch>
            <a:fillRect/>
          </a:stretch>
        </p:blipFill>
        <p:spPr>
          <a:xfrm>
            <a:off x="0" y="13368"/>
            <a:ext cx="9144000" cy="6844632"/>
          </a:xfrm>
          <a:prstGeom prst="rect">
            <a:avLst/>
          </a:prstGeom>
        </p:spPr>
      </p:pic>
      <p:pic>
        <p:nvPicPr>
          <p:cNvPr id="5" name="4 Imagen" descr="DSCN1078.jpg"/>
          <p:cNvPicPr>
            <a:picLocks noChangeAspect="1"/>
          </p:cNvPicPr>
          <p:nvPr/>
        </p:nvPicPr>
        <p:blipFill>
          <a:blip r:embed="rId2"/>
          <a:stretch>
            <a:fillRect/>
          </a:stretch>
        </p:blipFill>
        <p:spPr>
          <a:xfrm>
            <a:off x="0" y="0"/>
            <a:ext cx="9144000" cy="6844632"/>
          </a:xfrm>
          <a:prstGeom prst="rect">
            <a:avLst/>
          </a:prstGeom>
        </p:spPr>
      </p:pic>
      <p:sp>
        <p:nvSpPr>
          <p:cNvPr id="6" name="5 Rectángulo"/>
          <p:cNvSpPr/>
          <p:nvPr/>
        </p:nvSpPr>
        <p:spPr>
          <a:xfrm>
            <a:off x="0" y="0"/>
            <a:ext cx="9144000" cy="6858000"/>
          </a:xfrm>
          <a:prstGeom prst="rect">
            <a:avLst/>
          </a:prstGeom>
          <a:gradFill flip="none" rotWithShape="1">
            <a:gsLst>
              <a:gs pos="0">
                <a:schemeClr val="bg1"/>
              </a:gs>
              <a:gs pos="50000">
                <a:srgbClr val="960000">
                  <a:shade val="67500"/>
                  <a:satMod val="115000"/>
                </a:srgbClr>
              </a:gs>
              <a:gs pos="100000">
                <a:srgbClr val="9600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strVal val="4/3*#ppt_w"/>
                                          </p:val>
                                        </p:tav>
                                        <p:tav tm="100000">
                                          <p:val>
                                            <p:strVal val="#ppt_w"/>
                                          </p:val>
                                        </p:tav>
                                      </p:tavLst>
                                    </p:anim>
                                    <p:anim calcmode="lin" valueType="num">
                                      <p:cBhvr>
                                        <p:cTn id="11" dur="3000" fill="hold"/>
                                        <p:tgtEl>
                                          <p:spTgt spid="5"/>
                                        </p:tgtEl>
                                        <p:attrNameLst>
                                          <p:attrName>ppt_h</p:attrName>
                                        </p:attrNameLst>
                                      </p:cBhvr>
                                      <p:tavLst>
                                        <p:tav tm="0">
                                          <p:val>
                                            <p:strVal val="4/3*#ppt_h"/>
                                          </p:val>
                                        </p:tav>
                                        <p:tav tm="100000">
                                          <p:val>
                                            <p:strVal val="#ppt_h"/>
                                          </p:val>
                                        </p:tav>
                                      </p:tavLst>
                                    </p:anim>
                                  </p:childTnLst>
                                </p:cTn>
                              </p:par>
                              <p:par>
                                <p:cTn id="12" presetID="6" presetClass="entr" presetSubtype="3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circle(out)">
                                      <p:cBhvr>
                                        <p:cTn id="14" dur="3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21" presetClass="entr" presetSubtype="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heel(8)">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6">
              <a:lumMod val="50000"/>
            </a:schemeClr>
          </a:solidFill>
        </p:spPr>
        <p:txBody>
          <a:bodyPr/>
          <a:lstStyle/>
          <a:p>
            <a:endParaRPr lang="es-ES" dirty="0"/>
          </a:p>
        </p:txBody>
      </p:sp>
      <p:pic>
        <p:nvPicPr>
          <p:cNvPr id="4" name="3 Imagen" descr="DSCN2285.jpg"/>
          <p:cNvPicPr>
            <a:picLocks noChangeAspect="1"/>
          </p:cNvPicPr>
          <p:nvPr/>
        </p:nvPicPr>
        <p:blipFill>
          <a:blip r:embed="rId2"/>
          <a:stretch>
            <a:fillRect/>
          </a:stretch>
        </p:blipFill>
        <p:spPr>
          <a:xfrm>
            <a:off x="0" y="0"/>
            <a:ext cx="9144000" cy="6858000"/>
          </a:xfrm>
          <a:prstGeom prst="rect">
            <a:avLst/>
          </a:prstGeom>
        </p:spPr>
      </p:pic>
      <p:pic>
        <p:nvPicPr>
          <p:cNvPr id="5" name="4 Imagen" descr="DSCN2285.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gradFill flip="none" rotWithShape="1">
            <a:gsLst>
              <a:gs pos="0">
                <a:schemeClr val="bg1"/>
              </a:gs>
              <a:gs pos="50000">
                <a:srgbClr val="960000">
                  <a:shade val="67500"/>
                  <a:satMod val="115000"/>
                </a:srgbClr>
              </a:gs>
              <a:gs pos="100000">
                <a:srgbClr val="9600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3" presetClass="entr" presetSubtype="5"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linds(vertical)">
                                      <p:cBhvr>
                                        <p:cTn id="18" dur="3000"/>
                                        <p:tgtEl>
                                          <p:spTgt spid="4"/>
                                        </p:tgtEl>
                                      </p:cBhvr>
                                    </p:animEffect>
                                  </p:childTnLst>
                                </p:cTn>
                              </p:par>
                              <p:par>
                                <p:cTn id="19" presetID="3" presetClass="entr" presetSubtype="10"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blinds(horizontal)">
                                      <p:cBhvr>
                                        <p:cTn id="21"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2">
              <a:lumMod val="50000"/>
            </a:schemeClr>
          </a:solidFill>
        </p:spPr>
        <p:txBody>
          <a:bodyPr/>
          <a:lstStyle/>
          <a:p>
            <a:endParaRPr lang="es-ES" dirty="0"/>
          </a:p>
        </p:txBody>
      </p:sp>
      <p:pic>
        <p:nvPicPr>
          <p:cNvPr id="4" name="3 Imagen" descr="Imagen6.jpg"/>
          <p:cNvPicPr>
            <a:picLocks noChangeAspect="1"/>
          </p:cNvPicPr>
          <p:nvPr/>
        </p:nvPicPr>
        <p:blipFill>
          <a:blip r:embed="rId2"/>
          <a:stretch>
            <a:fillRect/>
          </a:stretch>
        </p:blipFill>
        <p:spPr>
          <a:xfrm>
            <a:off x="0" y="26789"/>
            <a:ext cx="9144000" cy="6831211"/>
          </a:xfrm>
          <a:prstGeom prst="rect">
            <a:avLst/>
          </a:prstGeom>
        </p:spPr>
      </p:pic>
      <p:pic>
        <p:nvPicPr>
          <p:cNvPr id="5" name="4 Imagen" descr="Imagen6.jpg"/>
          <p:cNvPicPr>
            <a:picLocks noChangeAspect="1"/>
          </p:cNvPicPr>
          <p:nvPr/>
        </p:nvPicPr>
        <p:blipFill>
          <a:blip r:embed="rId2"/>
          <a:stretch>
            <a:fillRect/>
          </a:stretch>
        </p:blipFill>
        <p:spPr>
          <a:xfrm>
            <a:off x="0" y="0"/>
            <a:ext cx="9144000" cy="6831211"/>
          </a:xfrm>
          <a:prstGeom prst="rect">
            <a:avLst/>
          </a:prstGeom>
        </p:spPr>
      </p:pic>
      <p:sp>
        <p:nvSpPr>
          <p:cNvPr id="6" name="5 Rectángulo"/>
          <p:cNvSpPr/>
          <p:nvPr/>
        </p:nvSpPr>
        <p:spPr>
          <a:xfrm>
            <a:off x="0" y="0"/>
            <a:ext cx="9144000" cy="6858000"/>
          </a:xfrm>
          <a:prstGeom prst="rect">
            <a:avLst/>
          </a:prstGeom>
          <a:gradFill flip="none" rotWithShape="1">
            <a:gsLst>
              <a:gs pos="0">
                <a:schemeClr val="bg1"/>
              </a:gs>
              <a:gs pos="50000">
                <a:srgbClr val="960000">
                  <a:shade val="67500"/>
                  <a:satMod val="115000"/>
                </a:srgbClr>
              </a:gs>
              <a:gs pos="100000">
                <a:srgbClr val="9600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ntr" presetSubtype="27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2/3*#ppt_w"/>
                                          </p:val>
                                        </p:tav>
                                        <p:tav tm="100000">
                                          <p:val>
                                            <p:strVal val="#ppt_w"/>
                                          </p:val>
                                        </p:tav>
                                      </p:tavLst>
                                    </p:anim>
                                    <p:anim calcmode="lin" valueType="num">
                                      <p:cBhvr>
                                        <p:cTn id="11" dur="3000" fill="hold"/>
                                        <p:tgtEl>
                                          <p:spTgt spid="4"/>
                                        </p:tgtEl>
                                        <p:attrNameLst>
                                          <p:attrName>ppt_h</p:attrName>
                                        </p:attrNameLst>
                                      </p:cBhvr>
                                      <p:tavLst>
                                        <p:tav tm="0">
                                          <p:val>
                                            <p:strVal val="2/3*#ppt_h"/>
                                          </p:val>
                                        </p:tav>
                                        <p:tav tm="100000">
                                          <p:val>
                                            <p:strVal val="#ppt_h"/>
                                          </p:val>
                                        </p:tav>
                                      </p:tavLst>
                                    </p:anim>
                                  </p:childTnLst>
                                </p:cTn>
                              </p:par>
                              <p:par>
                                <p:cTn id="12" presetID="23" presetClass="entr" presetSubtype="27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2/3*#ppt_w"/>
                                          </p:val>
                                        </p:tav>
                                        <p:tav tm="100000">
                                          <p:val>
                                            <p:strVal val="#ppt_w"/>
                                          </p:val>
                                        </p:tav>
                                      </p:tavLst>
                                    </p:anim>
                                    <p:anim calcmode="lin" valueType="num">
                                      <p:cBhvr>
                                        <p:cTn id="15" dur="3000" fill="hold"/>
                                        <p:tgtEl>
                                          <p:spTgt spid="5"/>
                                        </p:tgtEl>
                                        <p:attrNameLst>
                                          <p:attrName>ppt_h</p:attrName>
                                        </p:attrNameLst>
                                      </p:cBhvr>
                                      <p:tavLst>
                                        <p:tav tm="0">
                                          <p:val>
                                            <p:strVal val="2/3*#ppt_h"/>
                                          </p:val>
                                        </p:tav>
                                        <p:tav tm="100000">
                                          <p:val>
                                            <p:strVal val="#ppt_h"/>
                                          </p:val>
                                        </p:tav>
                                      </p:tavLst>
                                    </p:anim>
                                  </p:childTnLst>
                                </p:cTn>
                              </p:par>
                              <p:par>
                                <p:cTn id="16" presetID="8" presetClass="entr" presetSubtype="16"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diamond(in)">
                                      <p:cBhvr>
                                        <p:cTn id="18" dur="4000"/>
                                        <p:tgtEl>
                                          <p:spTgt spid="5"/>
                                        </p:tgtEl>
                                      </p:cBhvr>
                                    </p:animEffect>
                                  </p:childTnLst>
                                </p:cTn>
                              </p:par>
                              <p:par>
                                <p:cTn id="19" presetID="6"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circle(ou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C00000"/>
          </a:solidFill>
        </p:spPr>
        <p:txBody>
          <a:bodyPr/>
          <a:lstStyle/>
          <a:p>
            <a:endParaRPr lang="es-ES" dirty="0"/>
          </a:p>
        </p:txBody>
      </p:sp>
      <p:pic>
        <p:nvPicPr>
          <p:cNvPr id="4" name="3 Imagen" descr="DSCN4989.JPG"/>
          <p:cNvPicPr>
            <a:picLocks noChangeAspect="1"/>
          </p:cNvPicPr>
          <p:nvPr/>
        </p:nvPicPr>
        <p:blipFill>
          <a:blip r:embed="rId2"/>
          <a:stretch>
            <a:fillRect/>
          </a:stretch>
        </p:blipFill>
        <p:spPr>
          <a:xfrm>
            <a:off x="0" y="0"/>
            <a:ext cx="9144000" cy="6858000"/>
          </a:xfrm>
          <a:prstGeom prst="rect">
            <a:avLst/>
          </a:prstGeom>
        </p:spPr>
      </p:pic>
      <p:pic>
        <p:nvPicPr>
          <p:cNvPr id="5" name="4 Imagen" descr="DSCN4989.JPG"/>
          <p:cNvPicPr>
            <a:picLocks noChangeAspect="1"/>
          </p:cNvPicPr>
          <p:nvPr/>
        </p:nvPicPr>
        <p:blipFill>
          <a:blip r:embed="rId2"/>
          <a:stretch>
            <a:fillRect/>
          </a:stretch>
        </p:blipFill>
        <p:spPr>
          <a:xfrm>
            <a:off x="0" y="0"/>
            <a:ext cx="9144000" cy="6858000"/>
          </a:xfrm>
          <a:prstGeom prst="rect">
            <a:avLst/>
          </a:prstGeom>
        </p:spPr>
      </p:pic>
      <p:pic>
        <p:nvPicPr>
          <p:cNvPr id="6" name="5 Imagen" descr="DSCN4989.JPG"/>
          <p:cNvPicPr>
            <a:picLocks noChangeAspect="1"/>
          </p:cNvPicPr>
          <p:nvPr/>
        </p:nvPicPr>
        <p:blipFill>
          <a:blip r:embed="rId2"/>
          <a:stretch>
            <a:fillRect/>
          </a:stretch>
        </p:blipFill>
        <p:spPr>
          <a:xfrm>
            <a:off x="0" y="0"/>
            <a:ext cx="9144000" cy="6858000"/>
          </a:xfrm>
          <a:prstGeom prst="rect">
            <a:avLst/>
          </a:prstGeom>
        </p:spPr>
      </p:pic>
      <p:sp>
        <p:nvSpPr>
          <p:cNvPr id="7" name="6 Rectángulo"/>
          <p:cNvSpPr/>
          <p:nvPr/>
        </p:nvSpPr>
        <p:spPr>
          <a:xfrm>
            <a:off x="0" y="0"/>
            <a:ext cx="9144000" cy="6858000"/>
          </a:xfrm>
          <a:prstGeom prst="rect">
            <a:avLst/>
          </a:prstGeom>
          <a:gradFill flip="none" rotWithShape="1">
            <a:gsLst>
              <a:gs pos="0">
                <a:schemeClr val="bg1"/>
              </a:gs>
              <a:gs pos="50000">
                <a:srgbClr val="960000">
                  <a:shade val="67500"/>
                  <a:satMod val="115000"/>
                </a:srgbClr>
              </a:gs>
              <a:gs pos="100000">
                <a:srgbClr val="9600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xit" presetSubtype="288" fill="hold" nodeType="withEffect">
                                  <p:stCondLst>
                                    <p:cond delay="0"/>
                                  </p:stCondLst>
                                  <p:childTnLst>
                                    <p:anim calcmode="lin" valueType="num">
                                      <p:cBhvr>
                                        <p:cTn id="9" dur="3000"/>
                                        <p:tgtEl>
                                          <p:spTgt spid="6"/>
                                        </p:tgtEl>
                                        <p:attrNameLst>
                                          <p:attrName>ppt_w</p:attrName>
                                        </p:attrNameLst>
                                      </p:cBhvr>
                                      <p:tavLst>
                                        <p:tav tm="0">
                                          <p:val>
                                            <p:strVal val="ppt_w"/>
                                          </p:val>
                                        </p:tav>
                                        <p:tav tm="100000">
                                          <p:val>
                                            <p:strVal val="2/3*ppt_w"/>
                                          </p:val>
                                        </p:tav>
                                      </p:tavLst>
                                    </p:anim>
                                    <p:anim calcmode="lin" valueType="num">
                                      <p:cBhvr>
                                        <p:cTn id="10" dur="3000"/>
                                        <p:tgtEl>
                                          <p:spTgt spid="6"/>
                                        </p:tgtEl>
                                        <p:attrNameLst>
                                          <p:attrName>ppt_h</p:attrName>
                                        </p:attrNameLst>
                                      </p:cBhvr>
                                      <p:tavLst>
                                        <p:tav tm="0">
                                          <p:val>
                                            <p:strVal val="ppt_h"/>
                                          </p:val>
                                        </p:tav>
                                        <p:tav tm="100000">
                                          <p:val>
                                            <p:strVal val="2/3*ppt_h"/>
                                          </p:val>
                                        </p:tav>
                                      </p:tavLst>
                                    </p:anim>
                                    <p:set>
                                      <p:cBhvr>
                                        <p:cTn id="11" dur="1" fill="hold">
                                          <p:stCondLst>
                                            <p:cond delay="2999"/>
                                          </p:stCondLst>
                                        </p:cTn>
                                        <p:tgtEl>
                                          <p:spTgt spid="6"/>
                                        </p:tgtEl>
                                        <p:attrNameLst>
                                          <p:attrName>style.visibility</p:attrName>
                                        </p:attrNameLst>
                                      </p:cBhvr>
                                      <p:to>
                                        <p:strVal val="hidden"/>
                                      </p:to>
                                    </p:set>
                                  </p:childTnLst>
                                </p:cTn>
                              </p:par>
                              <p:par>
                                <p:cTn id="12" presetID="13" presetClass="exit" presetSubtype="16" fill="hold" nodeType="withEffect">
                                  <p:stCondLst>
                                    <p:cond delay="0"/>
                                  </p:stCondLst>
                                  <p:childTnLst>
                                    <p:animEffect transition="out" filter="plus(in)">
                                      <p:cBhvr>
                                        <p:cTn id="13" dur="3000"/>
                                        <p:tgtEl>
                                          <p:spTgt spid="6"/>
                                        </p:tgtEl>
                                      </p:cBhvr>
                                    </p:animEffect>
                                    <p:set>
                                      <p:cBhvr>
                                        <p:cTn id="14" dur="1" fill="hold">
                                          <p:stCondLst>
                                            <p:cond delay="2999"/>
                                          </p:stCondLst>
                                        </p:cTn>
                                        <p:tgtEl>
                                          <p:spTgt spid="6"/>
                                        </p:tgtEl>
                                        <p:attrNameLst>
                                          <p:attrName>style.visibility</p:attrName>
                                        </p:attrNameLst>
                                      </p:cBhvr>
                                      <p:to>
                                        <p:strVal val="hidden"/>
                                      </p:to>
                                    </p:set>
                                  </p:childTnLst>
                                </p:cTn>
                              </p:par>
                              <p:par>
                                <p:cTn id="15" presetID="23" presetClass="exit" presetSubtype="288" fill="hold" nodeType="withEffect">
                                  <p:stCondLst>
                                    <p:cond delay="0"/>
                                  </p:stCondLst>
                                  <p:childTnLst>
                                    <p:anim calcmode="lin" valueType="num">
                                      <p:cBhvr>
                                        <p:cTn id="16" dur="3000"/>
                                        <p:tgtEl>
                                          <p:spTgt spid="5"/>
                                        </p:tgtEl>
                                        <p:attrNameLst>
                                          <p:attrName>ppt_w</p:attrName>
                                        </p:attrNameLst>
                                      </p:cBhvr>
                                      <p:tavLst>
                                        <p:tav tm="0">
                                          <p:val>
                                            <p:strVal val="ppt_w"/>
                                          </p:val>
                                        </p:tav>
                                        <p:tav tm="100000">
                                          <p:val>
                                            <p:strVal val="2/3*ppt_w"/>
                                          </p:val>
                                        </p:tav>
                                      </p:tavLst>
                                    </p:anim>
                                    <p:anim calcmode="lin" valueType="num">
                                      <p:cBhvr>
                                        <p:cTn id="17" dur="3000"/>
                                        <p:tgtEl>
                                          <p:spTgt spid="5"/>
                                        </p:tgtEl>
                                        <p:attrNameLst>
                                          <p:attrName>ppt_h</p:attrName>
                                        </p:attrNameLst>
                                      </p:cBhvr>
                                      <p:tavLst>
                                        <p:tav tm="0">
                                          <p:val>
                                            <p:strVal val="ppt_h"/>
                                          </p:val>
                                        </p:tav>
                                        <p:tav tm="100000">
                                          <p:val>
                                            <p:strVal val="2/3*ppt_h"/>
                                          </p:val>
                                        </p:tav>
                                      </p:tavLst>
                                    </p:anim>
                                    <p:set>
                                      <p:cBhvr>
                                        <p:cTn id="18" dur="1" fill="hold">
                                          <p:stCondLst>
                                            <p:cond delay="2999"/>
                                          </p:stCondLst>
                                        </p:cTn>
                                        <p:tgtEl>
                                          <p:spTgt spid="5"/>
                                        </p:tgtEl>
                                        <p:attrNameLst>
                                          <p:attrName>style.visibility</p:attrName>
                                        </p:attrNameLst>
                                      </p:cBhvr>
                                      <p:to>
                                        <p:strVal val="hidden"/>
                                      </p:to>
                                    </p:set>
                                  </p:childTnLst>
                                </p:cTn>
                              </p:par>
                              <p:par>
                                <p:cTn id="19" presetID="4" presetClass="exit" presetSubtype="16" fill="hold" nodeType="withEffect">
                                  <p:stCondLst>
                                    <p:cond delay="0"/>
                                  </p:stCondLst>
                                  <p:childTnLst>
                                    <p:animEffect transition="out" filter="box(in)">
                                      <p:cBhvr>
                                        <p:cTn id="20" dur="3000"/>
                                        <p:tgtEl>
                                          <p:spTgt spid="5"/>
                                        </p:tgtEl>
                                      </p:cBhvr>
                                    </p:animEffect>
                                    <p:set>
                                      <p:cBhvr>
                                        <p:cTn id="21" dur="1" fill="hold">
                                          <p:stCondLst>
                                            <p:cond delay="2999"/>
                                          </p:stCondLst>
                                        </p:cTn>
                                        <p:tgtEl>
                                          <p:spTgt spid="5"/>
                                        </p:tgtEl>
                                        <p:attrNameLst>
                                          <p:attrName>style.visibility</p:attrName>
                                        </p:attrNameLst>
                                      </p:cBhvr>
                                      <p:to>
                                        <p:strVal val="hidden"/>
                                      </p:to>
                                    </p:set>
                                  </p:childTnLst>
                                </p:cTn>
                              </p:par>
                              <p:par>
                                <p:cTn id="22" presetID="23" presetClass="entr" presetSubtype="272"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3000" fill="hold"/>
                                        <p:tgtEl>
                                          <p:spTgt spid="4"/>
                                        </p:tgtEl>
                                        <p:attrNameLst>
                                          <p:attrName>ppt_w</p:attrName>
                                        </p:attrNameLst>
                                      </p:cBhvr>
                                      <p:tavLst>
                                        <p:tav tm="0">
                                          <p:val>
                                            <p:strVal val="2/3*#ppt_w"/>
                                          </p:val>
                                        </p:tav>
                                        <p:tav tm="100000">
                                          <p:val>
                                            <p:strVal val="#ppt_w"/>
                                          </p:val>
                                        </p:tav>
                                      </p:tavLst>
                                    </p:anim>
                                    <p:anim calcmode="lin" valueType="num">
                                      <p:cBhvr>
                                        <p:cTn id="25" dur="3000" fill="hold"/>
                                        <p:tgtEl>
                                          <p:spTgt spid="4"/>
                                        </p:tgtEl>
                                        <p:attrNameLst>
                                          <p:attrName>ppt_h</p:attrName>
                                        </p:attrNameLst>
                                      </p:cBhvr>
                                      <p:tavLst>
                                        <p:tav tm="0">
                                          <p:val>
                                            <p:strVal val="2/3*#ppt_h"/>
                                          </p:val>
                                        </p:tav>
                                        <p:tav tm="100000">
                                          <p:val>
                                            <p:strVal val="#ppt_h"/>
                                          </p:val>
                                        </p:tav>
                                      </p:tavLst>
                                    </p:anim>
                                  </p:childTnLst>
                                </p:cTn>
                              </p:par>
                              <p:par>
                                <p:cTn id="26" presetID="8" presetClass="entr" presetSubtype="32"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diamond(out)">
                                      <p:cBhvr>
                                        <p:cTn id="2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4200"/>
          </a:solidFill>
        </p:spPr>
        <p:txBody>
          <a:bodyPr/>
          <a:lstStyle/>
          <a:p>
            <a:endParaRPr lang="es-ES" dirty="0"/>
          </a:p>
        </p:txBody>
      </p:sp>
      <p:pic>
        <p:nvPicPr>
          <p:cNvPr id="4" name="3 Imagen" descr="hansel-and-gretel-house.jpg"/>
          <p:cNvPicPr>
            <a:picLocks noChangeAspect="1"/>
          </p:cNvPicPr>
          <p:nvPr/>
        </p:nvPicPr>
        <p:blipFill>
          <a:blip r:embed="rId2"/>
          <a:stretch>
            <a:fillRect/>
          </a:stretch>
        </p:blipFill>
        <p:spPr>
          <a:xfrm>
            <a:off x="0" y="0"/>
            <a:ext cx="9144000" cy="6858000"/>
          </a:xfrm>
          <a:prstGeom prst="rect">
            <a:avLst/>
          </a:prstGeom>
        </p:spPr>
      </p:pic>
      <p:pic>
        <p:nvPicPr>
          <p:cNvPr id="5" name="4 Imagen" descr="hansel-and-gretel-house.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gradFill flip="none" rotWithShape="1">
            <a:gsLst>
              <a:gs pos="0">
                <a:schemeClr val="bg1"/>
              </a:gs>
              <a:gs pos="50000">
                <a:srgbClr val="960000">
                  <a:shade val="67500"/>
                  <a:satMod val="115000"/>
                </a:srgbClr>
              </a:gs>
              <a:gs pos="100000">
                <a:srgbClr val="9600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17" presetClass="exit" presetSubtype="4" fill="hold" nodeType="withEffect">
                                  <p:stCondLst>
                                    <p:cond delay="0"/>
                                  </p:stCondLst>
                                  <p:childTnLst>
                                    <p:anim calcmode="lin" valueType="num">
                                      <p:cBhvr>
                                        <p:cTn id="9" dur="3000"/>
                                        <p:tgtEl>
                                          <p:spTgt spid="5"/>
                                        </p:tgtEl>
                                        <p:attrNameLst>
                                          <p:attrName>ppt_x</p:attrName>
                                        </p:attrNameLst>
                                      </p:cBhvr>
                                      <p:tavLst>
                                        <p:tav tm="0">
                                          <p:val>
                                            <p:strVal val="ppt_x"/>
                                          </p:val>
                                        </p:tav>
                                        <p:tav tm="100000">
                                          <p:val>
                                            <p:strVal val="ppt_x"/>
                                          </p:val>
                                        </p:tav>
                                      </p:tavLst>
                                    </p:anim>
                                    <p:anim calcmode="lin" valueType="num">
                                      <p:cBhvr>
                                        <p:cTn id="10" dur="3000"/>
                                        <p:tgtEl>
                                          <p:spTgt spid="5"/>
                                        </p:tgtEl>
                                        <p:attrNameLst>
                                          <p:attrName>ppt_y</p:attrName>
                                        </p:attrNameLst>
                                      </p:cBhvr>
                                      <p:tavLst>
                                        <p:tav tm="0">
                                          <p:val>
                                            <p:strVal val="ppt_y"/>
                                          </p:val>
                                        </p:tav>
                                        <p:tav tm="100000">
                                          <p:val>
                                            <p:strVal val="ppt_y+ppt_h/2"/>
                                          </p:val>
                                        </p:tav>
                                      </p:tavLst>
                                    </p:anim>
                                    <p:anim calcmode="lin" valueType="num">
                                      <p:cBhvr>
                                        <p:cTn id="11" dur="3000"/>
                                        <p:tgtEl>
                                          <p:spTgt spid="5"/>
                                        </p:tgtEl>
                                        <p:attrNameLst>
                                          <p:attrName>ppt_w</p:attrName>
                                        </p:attrNameLst>
                                      </p:cBhvr>
                                      <p:tavLst>
                                        <p:tav tm="0">
                                          <p:val>
                                            <p:strVal val="ppt_w"/>
                                          </p:val>
                                        </p:tav>
                                        <p:tav tm="100000">
                                          <p:val>
                                            <p:strVal val="ppt_w"/>
                                          </p:val>
                                        </p:tav>
                                      </p:tavLst>
                                    </p:anim>
                                    <p:anim calcmode="lin" valueType="num">
                                      <p:cBhvr>
                                        <p:cTn id="12" dur="3000"/>
                                        <p:tgtEl>
                                          <p:spTgt spid="5"/>
                                        </p:tgtEl>
                                        <p:attrNameLst>
                                          <p:attrName>ppt_h</p:attrName>
                                        </p:attrNameLst>
                                      </p:cBhvr>
                                      <p:tavLst>
                                        <p:tav tm="0">
                                          <p:val>
                                            <p:strVal val="ppt_h"/>
                                          </p:val>
                                        </p:tav>
                                        <p:tav tm="100000">
                                          <p:val>
                                            <p:fltVal val="0"/>
                                          </p:val>
                                        </p:tav>
                                      </p:tavLst>
                                    </p:anim>
                                    <p:set>
                                      <p:cBhvr>
                                        <p:cTn id="13" dur="1" fill="hold">
                                          <p:stCondLst>
                                            <p:cond delay="2999"/>
                                          </p:stCondLst>
                                        </p:cTn>
                                        <p:tgtEl>
                                          <p:spTgt spid="5"/>
                                        </p:tgtEl>
                                        <p:attrNameLst>
                                          <p:attrName>style.visibility</p:attrName>
                                        </p:attrNameLst>
                                      </p:cBhvr>
                                      <p:to>
                                        <p:strVal val="hidden"/>
                                      </p:to>
                                    </p:set>
                                  </p:childTnLst>
                                </p:cTn>
                              </p:par>
                              <p:par>
                                <p:cTn id="14" presetID="20" presetClass="exit" presetSubtype="0" fill="hold" nodeType="withEffect">
                                  <p:stCondLst>
                                    <p:cond delay="0"/>
                                  </p:stCondLst>
                                  <p:childTnLst>
                                    <p:animEffect transition="out" filter="wedge">
                                      <p:cBhvr>
                                        <p:cTn id="15" dur="3000"/>
                                        <p:tgtEl>
                                          <p:spTgt spid="5"/>
                                        </p:tgtEl>
                                      </p:cBhvr>
                                    </p:animEffect>
                                    <p:set>
                                      <p:cBhvr>
                                        <p:cTn id="16" dur="1" fill="hold">
                                          <p:stCondLst>
                                            <p:cond delay="2999"/>
                                          </p:stCondLst>
                                        </p:cTn>
                                        <p:tgtEl>
                                          <p:spTgt spid="5"/>
                                        </p:tgtEl>
                                        <p:attrNameLst>
                                          <p:attrName>style.visibility</p:attrName>
                                        </p:attrNameLst>
                                      </p:cBhvr>
                                      <p:to>
                                        <p:strVal val="hidden"/>
                                      </p:to>
                                    </p:set>
                                  </p:childTnLst>
                                </p:cTn>
                              </p:par>
                              <p:par>
                                <p:cTn id="17" presetID="17" presetClass="entr" presetSubtype="1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ppt_w</p:attrName>
                                        </p:attrNameLst>
                                      </p:cBhvr>
                                      <p:tavLst>
                                        <p:tav tm="0">
                                          <p:val>
                                            <p:fltVal val="0"/>
                                          </p:val>
                                        </p:tav>
                                        <p:tav tm="100000">
                                          <p:val>
                                            <p:strVal val="#ppt_w"/>
                                          </p:val>
                                        </p:tav>
                                      </p:tavLst>
                                    </p:anim>
                                    <p:anim calcmode="lin" valueType="num">
                                      <p:cBhvr>
                                        <p:cTn id="20" dur="3000" fill="hold"/>
                                        <p:tgtEl>
                                          <p:spTgt spid="4"/>
                                        </p:tgtEl>
                                        <p:attrNameLst>
                                          <p:attrName>ppt_h</p:attrName>
                                        </p:attrNameLst>
                                      </p:cBhvr>
                                      <p:tavLst>
                                        <p:tav tm="0">
                                          <p:val>
                                            <p:strVal val="#ppt_h"/>
                                          </p:val>
                                        </p:tav>
                                        <p:tav tm="100000">
                                          <p:val>
                                            <p:strVal val="#ppt_h"/>
                                          </p:val>
                                        </p:tav>
                                      </p:tavLst>
                                    </p:anim>
                                  </p:childTnLst>
                                </p:cTn>
                              </p:par>
                              <p:par>
                                <p:cTn id="21" presetID="3" presetClass="entr" presetSubtype="5"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blinds(vertical)">
                                      <p:cBhvr>
                                        <p:cTn id="2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C00000"/>
          </a:solidFill>
        </p:spPr>
        <p:txBody>
          <a:bodyPr/>
          <a:lstStyle/>
          <a:p>
            <a:endParaRPr lang="es-ES" dirty="0"/>
          </a:p>
        </p:txBody>
      </p:sp>
      <p:pic>
        <p:nvPicPr>
          <p:cNvPr id="4" name="3 Imagen" descr="Imagen2.jpg"/>
          <p:cNvPicPr>
            <a:picLocks noChangeAspect="1"/>
          </p:cNvPicPr>
          <p:nvPr/>
        </p:nvPicPr>
        <p:blipFill>
          <a:blip r:embed="rId2"/>
          <a:stretch>
            <a:fillRect/>
          </a:stretch>
        </p:blipFill>
        <p:spPr>
          <a:xfrm>
            <a:off x="0" y="13368"/>
            <a:ext cx="9144000" cy="6844632"/>
          </a:xfrm>
          <a:prstGeom prst="rect">
            <a:avLst/>
          </a:prstGeom>
        </p:spPr>
      </p:pic>
      <p:pic>
        <p:nvPicPr>
          <p:cNvPr id="5" name="4 Imagen" descr="Imagen2.jpg"/>
          <p:cNvPicPr>
            <a:picLocks noChangeAspect="1"/>
          </p:cNvPicPr>
          <p:nvPr/>
        </p:nvPicPr>
        <p:blipFill>
          <a:blip r:embed="rId2"/>
          <a:stretch>
            <a:fillRect/>
          </a:stretch>
        </p:blipFill>
        <p:spPr>
          <a:xfrm>
            <a:off x="0" y="13368"/>
            <a:ext cx="9144000" cy="6844632"/>
          </a:xfrm>
          <a:prstGeom prst="rect">
            <a:avLst/>
          </a:prstGeom>
        </p:spPr>
      </p:pic>
      <p:sp>
        <p:nvSpPr>
          <p:cNvPr id="6" name="5 Rectángulo"/>
          <p:cNvSpPr/>
          <p:nvPr/>
        </p:nvSpPr>
        <p:spPr>
          <a:xfrm>
            <a:off x="0" y="0"/>
            <a:ext cx="9144000" cy="6858000"/>
          </a:xfrm>
          <a:prstGeom prst="rect">
            <a:avLst/>
          </a:prstGeom>
          <a:gradFill flip="none" rotWithShape="1">
            <a:gsLst>
              <a:gs pos="0">
                <a:schemeClr val="bg1"/>
              </a:gs>
              <a:gs pos="50000">
                <a:srgbClr val="960000">
                  <a:shade val="67500"/>
                  <a:satMod val="115000"/>
                </a:srgbClr>
              </a:gs>
              <a:gs pos="100000">
                <a:srgbClr val="9600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4" presetClass="entr" presetSubtype="3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ox(out)">
                                      <p:cBhvr>
                                        <p:cTn id="18" dur="3000"/>
                                        <p:tgtEl>
                                          <p:spTgt spid="5"/>
                                        </p:tgtEl>
                                      </p:cBhvr>
                                    </p:animEffect>
                                  </p:childTnLst>
                                </p:cTn>
                              </p:par>
                              <p:par>
                                <p:cTn id="19" presetID="8"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diamond(out)">
                                      <p:cBhvr>
                                        <p:cTn id="21" dur="4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2">
              <a:lumMod val="60000"/>
              <a:lumOff val="40000"/>
            </a:schemeClr>
          </a:solidFill>
        </p:spPr>
        <p:txBody>
          <a:bodyPr/>
          <a:lstStyle/>
          <a:p>
            <a:endParaRPr lang="es-ES" dirty="0"/>
          </a:p>
        </p:txBody>
      </p:sp>
      <p:pic>
        <p:nvPicPr>
          <p:cNvPr id="4" name="3 Imagen" descr="Imagen3.jpg"/>
          <p:cNvPicPr>
            <a:picLocks noChangeAspect="1"/>
          </p:cNvPicPr>
          <p:nvPr/>
        </p:nvPicPr>
        <p:blipFill>
          <a:blip r:embed="rId2"/>
          <a:stretch>
            <a:fillRect/>
          </a:stretch>
        </p:blipFill>
        <p:spPr>
          <a:xfrm>
            <a:off x="0" y="8930"/>
            <a:ext cx="9144000" cy="6849070"/>
          </a:xfrm>
          <a:prstGeom prst="rect">
            <a:avLst/>
          </a:prstGeom>
        </p:spPr>
      </p:pic>
      <p:pic>
        <p:nvPicPr>
          <p:cNvPr id="5" name="4 Imagen" descr="Imagen3.jpg"/>
          <p:cNvPicPr>
            <a:picLocks noChangeAspect="1"/>
          </p:cNvPicPr>
          <p:nvPr/>
        </p:nvPicPr>
        <p:blipFill>
          <a:blip r:embed="rId2"/>
          <a:stretch>
            <a:fillRect/>
          </a:stretch>
        </p:blipFill>
        <p:spPr>
          <a:xfrm>
            <a:off x="0" y="8930"/>
            <a:ext cx="9144000" cy="6849070"/>
          </a:xfrm>
          <a:prstGeom prst="rect">
            <a:avLst/>
          </a:prstGeom>
        </p:spPr>
      </p:pic>
      <p:pic>
        <p:nvPicPr>
          <p:cNvPr id="6" name="5 Imagen" descr="Imagen3.jpg"/>
          <p:cNvPicPr>
            <a:picLocks noChangeAspect="1"/>
          </p:cNvPicPr>
          <p:nvPr/>
        </p:nvPicPr>
        <p:blipFill>
          <a:blip r:embed="rId2"/>
          <a:stretch>
            <a:fillRect/>
          </a:stretch>
        </p:blipFill>
        <p:spPr>
          <a:xfrm>
            <a:off x="0" y="8930"/>
            <a:ext cx="9144000" cy="6849070"/>
          </a:xfrm>
          <a:prstGeom prst="rect">
            <a:avLst/>
          </a:prstGeom>
        </p:spPr>
      </p:pic>
      <p:sp>
        <p:nvSpPr>
          <p:cNvPr id="7" name="6 Rectángulo"/>
          <p:cNvSpPr/>
          <p:nvPr/>
        </p:nvSpPr>
        <p:spPr>
          <a:xfrm>
            <a:off x="0" y="0"/>
            <a:ext cx="9144000" cy="6858000"/>
          </a:xfrm>
          <a:prstGeom prst="rect">
            <a:avLst/>
          </a:prstGeom>
          <a:gradFill flip="none" rotWithShape="1">
            <a:gsLst>
              <a:gs pos="0">
                <a:schemeClr val="bg1"/>
              </a:gs>
              <a:gs pos="50000">
                <a:srgbClr val="960000">
                  <a:shade val="67500"/>
                  <a:satMod val="115000"/>
                </a:srgbClr>
              </a:gs>
              <a:gs pos="100000">
                <a:srgbClr val="9600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17" presetClass="exit" presetSubtype="8" fill="hold" nodeType="withEffect">
                                  <p:stCondLst>
                                    <p:cond delay="0"/>
                                  </p:stCondLst>
                                  <p:childTnLst>
                                    <p:anim calcmode="lin" valueType="num">
                                      <p:cBhvr>
                                        <p:cTn id="9" dur="3000"/>
                                        <p:tgtEl>
                                          <p:spTgt spid="6"/>
                                        </p:tgtEl>
                                        <p:attrNameLst>
                                          <p:attrName>ppt_x</p:attrName>
                                        </p:attrNameLst>
                                      </p:cBhvr>
                                      <p:tavLst>
                                        <p:tav tm="0">
                                          <p:val>
                                            <p:strVal val="ppt_x"/>
                                          </p:val>
                                        </p:tav>
                                        <p:tav tm="100000">
                                          <p:val>
                                            <p:strVal val="ppt_x-ppt_w/2"/>
                                          </p:val>
                                        </p:tav>
                                      </p:tavLst>
                                    </p:anim>
                                    <p:anim calcmode="lin" valueType="num">
                                      <p:cBhvr>
                                        <p:cTn id="10" dur="3000"/>
                                        <p:tgtEl>
                                          <p:spTgt spid="6"/>
                                        </p:tgtEl>
                                        <p:attrNameLst>
                                          <p:attrName>ppt_y</p:attrName>
                                        </p:attrNameLst>
                                      </p:cBhvr>
                                      <p:tavLst>
                                        <p:tav tm="0">
                                          <p:val>
                                            <p:strVal val="ppt_y"/>
                                          </p:val>
                                        </p:tav>
                                        <p:tav tm="100000">
                                          <p:val>
                                            <p:strVal val="ppt_y"/>
                                          </p:val>
                                        </p:tav>
                                      </p:tavLst>
                                    </p:anim>
                                    <p:anim calcmode="lin" valueType="num">
                                      <p:cBhvr>
                                        <p:cTn id="11" dur="3000"/>
                                        <p:tgtEl>
                                          <p:spTgt spid="6"/>
                                        </p:tgtEl>
                                        <p:attrNameLst>
                                          <p:attrName>ppt_w</p:attrName>
                                        </p:attrNameLst>
                                      </p:cBhvr>
                                      <p:tavLst>
                                        <p:tav tm="0">
                                          <p:val>
                                            <p:strVal val="ppt_w"/>
                                          </p:val>
                                        </p:tav>
                                        <p:tav tm="100000">
                                          <p:val>
                                            <p:fltVal val="0"/>
                                          </p:val>
                                        </p:tav>
                                      </p:tavLst>
                                    </p:anim>
                                    <p:anim calcmode="lin" valueType="num">
                                      <p:cBhvr>
                                        <p:cTn id="12" dur="3000"/>
                                        <p:tgtEl>
                                          <p:spTgt spid="6"/>
                                        </p:tgtEl>
                                        <p:attrNameLst>
                                          <p:attrName>ppt_h</p:attrName>
                                        </p:attrNameLst>
                                      </p:cBhvr>
                                      <p:tavLst>
                                        <p:tav tm="0">
                                          <p:val>
                                            <p:strVal val="ppt_h"/>
                                          </p:val>
                                        </p:tav>
                                        <p:tav tm="100000">
                                          <p:val>
                                            <p:strVal val="ppt_h"/>
                                          </p:val>
                                        </p:tav>
                                      </p:tavLst>
                                    </p:anim>
                                    <p:set>
                                      <p:cBhvr>
                                        <p:cTn id="13" dur="1" fill="hold">
                                          <p:stCondLst>
                                            <p:cond delay="2999"/>
                                          </p:stCondLst>
                                        </p:cTn>
                                        <p:tgtEl>
                                          <p:spTgt spid="6"/>
                                        </p:tgtEl>
                                        <p:attrNameLst>
                                          <p:attrName>style.visibility</p:attrName>
                                        </p:attrNameLst>
                                      </p:cBhvr>
                                      <p:to>
                                        <p:strVal val="hidden"/>
                                      </p:to>
                                    </p:set>
                                  </p:childTnLst>
                                </p:cTn>
                              </p:par>
                              <p:par>
                                <p:cTn id="14" presetID="17" presetClass="exit" presetSubtype="2" fill="hold" nodeType="withEffect">
                                  <p:stCondLst>
                                    <p:cond delay="0"/>
                                  </p:stCondLst>
                                  <p:childTnLst>
                                    <p:anim calcmode="lin" valueType="num">
                                      <p:cBhvr>
                                        <p:cTn id="15" dur="3000"/>
                                        <p:tgtEl>
                                          <p:spTgt spid="5"/>
                                        </p:tgtEl>
                                        <p:attrNameLst>
                                          <p:attrName>ppt_x</p:attrName>
                                        </p:attrNameLst>
                                      </p:cBhvr>
                                      <p:tavLst>
                                        <p:tav tm="0">
                                          <p:val>
                                            <p:strVal val="ppt_x"/>
                                          </p:val>
                                        </p:tav>
                                        <p:tav tm="100000">
                                          <p:val>
                                            <p:strVal val="ppt_x+ppt_w/2"/>
                                          </p:val>
                                        </p:tav>
                                      </p:tavLst>
                                    </p:anim>
                                    <p:anim calcmode="lin" valueType="num">
                                      <p:cBhvr>
                                        <p:cTn id="16" dur="3000"/>
                                        <p:tgtEl>
                                          <p:spTgt spid="5"/>
                                        </p:tgtEl>
                                        <p:attrNameLst>
                                          <p:attrName>ppt_y</p:attrName>
                                        </p:attrNameLst>
                                      </p:cBhvr>
                                      <p:tavLst>
                                        <p:tav tm="0">
                                          <p:val>
                                            <p:strVal val="ppt_y"/>
                                          </p:val>
                                        </p:tav>
                                        <p:tav tm="100000">
                                          <p:val>
                                            <p:strVal val="ppt_y"/>
                                          </p:val>
                                        </p:tav>
                                      </p:tavLst>
                                    </p:anim>
                                    <p:anim calcmode="lin" valueType="num">
                                      <p:cBhvr>
                                        <p:cTn id="17" dur="3000"/>
                                        <p:tgtEl>
                                          <p:spTgt spid="5"/>
                                        </p:tgtEl>
                                        <p:attrNameLst>
                                          <p:attrName>ppt_w</p:attrName>
                                        </p:attrNameLst>
                                      </p:cBhvr>
                                      <p:tavLst>
                                        <p:tav tm="0">
                                          <p:val>
                                            <p:strVal val="ppt_w"/>
                                          </p:val>
                                        </p:tav>
                                        <p:tav tm="100000">
                                          <p:val>
                                            <p:fltVal val="0"/>
                                          </p:val>
                                        </p:tav>
                                      </p:tavLst>
                                    </p:anim>
                                    <p:anim calcmode="lin" valueType="num">
                                      <p:cBhvr>
                                        <p:cTn id="18" dur="3000"/>
                                        <p:tgtEl>
                                          <p:spTgt spid="5"/>
                                        </p:tgtEl>
                                        <p:attrNameLst>
                                          <p:attrName>ppt_h</p:attrName>
                                        </p:attrNameLst>
                                      </p:cBhvr>
                                      <p:tavLst>
                                        <p:tav tm="0">
                                          <p:val>
                                            <p:strVal val="ppt_h"/>
                                          </p:val>
                                        </p:tav>
                                        <p:tav tm="100000">
                                          <p:val>
                                            <p:strVal val="ppt_h"/>
                                          </p:val>
                                        </p:tav>
                                      </p:tavLst>
                                    </p:anim>
                                    <p:set>
                                      <p:cBhvr>
                                        <p:cTn id="19" dur="1" fill="hold">
                                          <p:stCondLst>
                                            <p:cond delay="2999"/>
                                          </p:stCondLst>
                                        </p:cTn>
                                        <p:tgtEl>
                                          <p:spTgt spid="5"/>
                                        </p:tgtEl>
                                        <p:attrNameLst>
                                          <p:attrName>style.visibility</p:attrName>
                                        </p:attrNameLst>
                                      </p:cBhvr>
                                      <p:to>
                                        <p:strVal val="hidden"/>
                                      </p:to>
                                    </p:set>
                                  </p:childTnLst>
                                </p:cTn>
                              </p:par>
                              <p:par>
                                <p:cTn id="20" presetID="6" presetClass="exit" presetSubtype="16" fill="hold" nodeType="withEffect">
                                  <p:stCondLst>
                                    <p:cond delay="0"/>
                                  </p:stCondLst>
                                  <p:childTnLst>
                                    <p:animEffect transition="out" filter="circle(in)">
                                      <p:cBhvr>
                                        <p:cTn id="21" dur="3000"/>
                                        <p:tgtEl>
                                          <p:spTgt spid="6"/>
                                        </p:tgtEl>
                                      </p:cBhvr>
                                    </p:animEffect>
                                    <p:set>
                                      <p:cBhvr>
                                        <p:cTn id="22" dur="1" fill="hold">
                                          <p:stCondLst>
                                            <p:cond delay="2999"/>
                                          </p:stCondLst>
                                        </p:cTn>
                                        <p:tgtEl>
                                          <p:spTgt spid="6"/>
                                        </p:tgtEl>
                                        <p:attrNameLst>
                                          <p:attrName>style.visibility</p:attrName>
                                        </p:attrNameLst>
                                      </p:cBhvr>
                                      <p:to>
                                        <p:strVal val="hidden"/>
                                      </p:to>
                                    </p:set>
                                  </p:childTnLst>
                                </p:cTn>
                              </p:par>
                              <p:par>
                                <p:cTn id="23" presetID="6" presetClass="exit" presetSubtype="16" fill="hold" nodeType="withEffect">
                                  <p:stCondLst>
                                    <p:cond delay="0"/>
                                  </p:stCondLst>
                                  <p:childTnLst>
                                    <p:animEffect transition="out" filter="circle(in)">
                                      <p:cBhvr>
                                        <p:cTn id="24" dur="3000"/>
                                        <p:tgtEl>
                                          <p:spTgt spid="5"/>
                                        </p:tgtEl>
                                      </p:cBhvr>
                                    </p:animEffect>
                                    <p:set>
                                      <p:cBhvr>
                                        <p:cTn id="25" dur="1" fill="hold">
                                          <p:stCondLst>
                                            <p:cond delay="2999"/>
                                          </p:stCondLst>
                                        </p:cTn>
                                        <p:tgtEl>
                                          <p:spTgt spid="5"/>
                                        </p:tgtEl>
                                        <p:attrNameLst>
                                          <p:attrName>style.visibility</p:attrName>
                                        </p:attrNameLst>
                                      </p:cBhvr>
                                      <p:to>
                                        <p:strVal val="hidden"/>
                                      </p:to>
                                    </p:set>
                                  </p:childTnLst>
                                </p:cTn>
                              </p:par>
                              <p:par>
                                <p:cTn id="26" presetID="17" presetClass="entr" presetSubtype="10"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p:cTn id="28" dur="3000" fill="hold"/>
                                        <p:tgtEl>
                                          <p:spTgt spid="4"/>
                                        </p:tgtEl>
                                        <p:attrNameLst>
                                          <p:attrName>ppt_w</p:attrName>
                                        </p:attrNameLst>
                                      </p:cBhvr>
                                      <p:tavLst>
                                        <p:tav tm="0">
                                          <p:val>
                                            <p:fltVal val="0"/>
                                          </p:val>
                                        </p:tav>
                                        <p:tav tm="100000">
                                          <p:val>
                                            <p:strVal val="#ppt_w"/>
                                          </p:val>
                                        </p:tav>
                                      </p:tavLst>
                                    </p:anim>
                                    <p:anim calcmode="lin" valueType="num">
                                      <p:cBhvr>
                                        <p:cTn id="29" dur="3000" fill="hold"/>
                                        <p:tgtEl>
                                          <p:spTgt spid="4"/>
                                        </p:tgtEl>
                                        <p:attrNameLst>
                                          <p:attrName>ppt_h</p:attrName>
                                        </p:attrNameLst>
                                      </p:cBhvr>
                                      <p:tavLst>
                                        <p:tav tm="0">
                                          <p:val>
                                            <p:strVal val="#ppt_h"/>
                                          </p:val>
                                        </p:tav>
                                        <p:tav tm="100000">
                                          <p:val>
                                            <p:strVal val="#ppt_h"/>
                                          </p:val>
                                        </p:tav>
                                      </p:tavLst>
                                    </p:anim>
                                  </p:childTnLst>
                                </p:cTn>
                              </p:par>
                              <p:par>
                                <p:cTn id="30" presetID="3" presetClass="entr" presetSubtype="5" fill="hold" nodeType="with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blinds(vertical)">
                                      <p:cBhvr>
                                        <p:cTn id="3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3">
              <a:lumMod val="50000"/>
            </a:schemeClr>
          </a:solidFill>
        </p:spPr>
        <p:txBody>
          <a:bodyPr/>
          <a:lstStyle/>
          <a:p>
            <a:endParaRPr lang="es-ES" dirty="0"/>
          </a:p>
        </p:txBody>
      </p:sp>
      <p:pic>
        <p:nvPicPr>
          <p:cNvPr id="4" name="3 Imagen" descr="Imagen9.jpg"/>
          <p:cNvPicPr>
            <a:picLocks noChangeAspect="1"/>
          </p:cNvPicPr>
          <p:nvPr/>
        </p:nvPicPr>
        <p:blipFill>
          <a:blip r:embed="rId2"/>
          <a:stretch>
            <a:fillRect/>
          </a:stretch>
        </p:blipFill>
        <p:spPr>
          <a:xfrm>
            <a:off x="0" y="8930"/>
            <a:ext cx="9144000" cy="6849070"/>
          </a:xfrm>
          <a:prstGeom prst="rect">
            <a:avLst/>
          </a:prstGeom>
        </p:spPr>
      </p:pic>
      <p:pic>
        <p:nvPicPr>
          <p:cNvPr id="5" name="4 Imagen" descr="Imagen9.jpg"/>
          <p:cNvPicPr>
            <a:picLocks noChangeAspect="1"/>
          </p:cNvPicPr>
          <p:nvPr/>
        </p:nvPicPr>
        <p:blipFill>
          <a:blip r:embed="rId2"/>
          <a:stretch>
            <a:fillRect/>
          </a:stretch>
        </p:blipFill>
        <p:spPr>
          <a:xfrm>
            <a:off x="0" y="8930"/>
            <a:ext cx="9144000" cy="6849070"/>
          </a:xfrm>
          <a:prstGeom prst="rect">
            <a:avLst/>
          </a:prstGeom>
        </p:spPr>
      </p:pic>
      <p:sp>
        <p:nvSpPr>
          <p:cNvPr id="6" name="5 Rectángulo"/>
          <p:cNvSpPr/>
          <p:nvPr/>
        </p:nvSpPr>
        <p:spPr>
          <a:xfrm>
            <a:off x="0" y="0"/>
            <a:ext cx="9144000" cy="6858000"/>
          </a:xfrm>
          <a:prstGeom prst="rect">
            <a:avLst/>
          </a:prstGeom>
          <a:gradFill flip="none" rotWithShape="1">
            <a:gsLst>
              <a:gs pos="0">
                <a:schemeClr val="bg1"/>
              </a:gs>
              <a:gs pos="50000">
                <a:srgbClr val="960000">
                  <a:shade val="67500"/>
                  <a:satMod val="115000"/>
                </a:srgbClr>
              </a:gs>
              <a:gs pos="100000">
                <a:srgbClr val="9600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6" presetClass="exit" presetSubtype="16" fill="hold" nodeType="withEffect">
                                  <p:stCondLst>
                                    <p:cond delay="0"/>
                                  </p:stCondLst>
                                  <p:childTnLst>
                                    <p:animEffect transition="out" filter="circle(in)">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21" presetClass="entr" presetSubtype="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heel(2)">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6">
              <a:lumMod val="50000"/>
            </a:schemeClr>
          </a:solidFill>
        </p:spPr>
        <p:txBody>
          <a:bodyPr/>
          <a:lstStyle/>
          <a:p>
            <a:endParaRPr lang="es-ES" dirty="0"/>
          </a:p>
        </p:txBody>
      </p:sp>
      <p:pic>
        <p:nvPicPr>
          <p:cNvPr id="4" name="3 Imagen" descr="Imagen7.jpg"/>
          <p:cNvPicPr>
            <a:picLocks noChangeAspect="1"/>
          </p:cNvPicPr>
          <p:nvPr/>
        </p:nvPicPr>
        <p:blipFill>
          <a:blip r:embed="rId2"/>
          <a:stretch>
            <a:fillRect/>
          </a:stretch>
        </p:blipFill>
        <p:spPr>
          <a:xfrm>
            <a:off x="0" y="0"/>
            <a:ext cx="9144000" cy="6858000"/>
          </a:xfrm>
          <a:prstGeom prst="rect">
            <a:avLst/>
          </a:prstGeom>
        </p:spPr>
      </p:pic>
      <p:pic>
        <p:nvPicPr>
          <p:cNvPr id="5" name="4 Imagen" descr="Imagen7.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gradFill flip="none" rotWithShape="1">
            <a:gsLst>
              <a:gs pos="0">
                <a:schemeClr val="bg1"/>
              </a:gs>
              <a:gs pos="50000">
                <a:srgbClr val="960000">
                  <a:shade val="67500"/>
                  <a:satMod val="115000"/>
                </a:srgbClr>
              </a:gs>
              <a:gs pos="100000">
                <a:srgbClr val="9600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17" presetClass="exit" presetSubtype="4" fill="hold" nodeType="withEffect">
                                  <p:stCondLst>
                                    <p:cond delay="0"/>
                                  </p:stCondLst>
                                  <p:childTnLst>
                                    <p:anim calcmode="lin" valueType="num">
                                      <p:cBhvr>
                                        <p:cTn id="9" dur="3000"/>
                                        <p:tgtEl>
                                          <p:spTgt spid="5"/>
                                        </p:tgtEl>
                                        <p:attrNameLst>
                                          <p:attrName>ppt_x</p:attrName>
                                        </p:attrNameLst>
                                      </p:cBhvr>
                                      <p:tavLst>
                                        <p:tav tm="0">
                                          <p:val>
                                            <p:strVal val="ppt_x"/>
                                          </p:val>
                                        </p:tav>
                                        <p:tav tm="100000">
                                          <p:val>
                                            <p:strVal val="ppt_x"/>
                                          </p:val>
                                        </p:tav>
                                      </p:tavLst>
                                    </p:anim>
                                    <p:anim calcmode="lin" valueType="num">
                                      <p:cBhvr>
                                        <p:cTn id="10" dur="3000"/>
                                        <p:tgtEl>
                                          <p:spTgt spid="5"/>
                                        </p:tgtEl>
                                        <p:attrNameLst>
                                          <p:attrName>ppt_y</p:attrName>
                                        </p:attrNameLst>
                                      </p:cBhvr>
                                      <p:tavLst>
                                        <p:tav tm="0">
                                          <p:val>
                                            <p:strVal val="ppt_y"/>
                                          </p:val>
                                        </p:tav>
                                        <p:tav tm="100000">
                                          <p:val>
                                            <p:strVal val="ppt_y+ppt_h/2"/>
                                          </p:val>
                                        </p:tav>
                                      </p:tavLst>
                                    </p:anim>
                                    <p:anim calcmode="lin" valueType="num">
                                      <p:cBhvr>
                                        <p:cTn id="11" dur="3000"/>
                                        <p:tgtEl>
                                          <p:spTgt spid="5"/>
                                        </p:tgtEl>
                                        <p:attrNameLst>
                                          <p:attrName>ppt_w</p:attrName>
                                        </p:attrNameLst>
                                      </p:cBhvr>
                                      <p:tavLst>
                                        <p:tav tm="0">
                                          <p:val>
                                            <p:strVal val="ppt_w"/>
                                          </p:val>
                                        </p:tav>
                                        <p:tav tm="100000">
                                          <p:val>
                                            <p:strVal val="ppt_w"/>
                                          </p:val>
                                        </p:tav>
                                      </p:tavLst>
                                    </p:anim>
                                    <p:anim calcmode="lin" valueType="num">
                                      <p:cBhvr>
                                        <p:cTn id="12" dur="3000"/>
                                        <p:tgtEl>
                                          <p:spTgt spid="5"/>
                                        </p:tgtEl>
                                        <p:attrNameLst>
                                          <p:attrName>ppt_h</p:attrName>
                                        </p:attrNameLst>
                                      </p:cBhvr>
                                      <p:tavLst>
                                        <p:tav tm="0">
                                          <p:val>
                                            <p:strVal val="ppt_h"/>
                                          </p:val>
                                        </p:tav>
                                        <p:tav tm="100000">
                                          <p:val>
                                            <p:fltVal val="0"/>
                                          </p:val>
                                        </p:tav>
                                      </p:tavLst>
                                    </p:anim>
                                    <p:set>
                                      <p:cBhvr>
                                        <p:cTn id="13" dur="1" fill="hold">
                                          <p:stCondLst>
                                            <p:cond delay="2999"/>
                                          </p:stCondLst>
                                        </p:cTn>
                                        <p:tgtEl>
                                          <p:spTgt spid="5"/>
                                        </p:tgtEl>
                                        <p:attrNameLst>
                                          <p:attrName>style.visibility</p:attrName>
                                        </p:attrNameLst>
                                      </p:cBhvr>
                                      <p:to>
                                        <p:strVal val="hidden"/>
                                      </p:to>
                                    </p:set>
                                  </p:childTnLst>
                                </p:cTn>
                              </p:par>
                              <p:par>
                                <p:cTn id="14" presetID="5" presetClass="exit" presetSubtype="10" fill="hold" nodeType="withEffect">
                                  <p:stCondLst>
                                    <p:cond delay="0"/>
                                  </p:stCondLst>
                                  <p:childTnLst>
                                    <p:animEffect transition="out" filter="checkerboard(across)">
                                      <p:cBhvr>
                                        <p:cTn id="15" dur="3000"/>
                                        <p:tgtEl>
                                          <p:spTgt spid="5"/>
                                        </p:tgtEl>
                                      </p:cBhvr>
                                    </p:animEffect>
                                    <p:set>
                                      <p:cBhvr>
                                        <p:cTn id="16" dur="1" fill="hold">
                                          <p:stCondLst>
                                            <p:cond delay="2999"/>
                                          </p:stCondLst>
                                        </p:cTn>
                                        <p:tgtEl>
                                          <p:spTgt spid="5"/>
                                        </p:tgtEl>
                                        <p:attrNameLst>
                                          <p:attrName>style.visibility</p:attrName>
                                        </p:attrNameLst>
                                      </p:cBhvr>
                                      <p:to>
                                        <p:strVal val="hidden"/>
                                      </p:to>
                                    </p:set>
                                  </p:childTnLst>
                                </p:cTn>
                              </p:par>
                              <p:par>
                                <p:cTn id="17" presetID="17" presetClass="entr" presetSubtype="1"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ppt_x</p:attrName>
                                        </p:attrNameLst>
                                      </p:cBhvr>
                                      <p:tavLst>
                                        <p:tav tm="0">
                                          <p:val>
                                            <p:strVal val="#ppt_x"/>
                                          </p:val>
                                        </p:tav>
                                        <p:tav tm="100000">
                                          <p:val>
                                            <p:strVal val="#ppt_x"/>
                                          </p:val>
                                        </p:tav>
                                      </p:tavLst>
                                    </p:anim>
                                    <p:anim calcmode="lin" valueType="num">
                                      <p:cBhvr>
                                        <p:cTn id="20" dur="3000" fill="hold"/>
                                        <p:tgtEl>
                                          <p:spTgt spid="4"/>
                                        </p:tgtEl>
                                        <p:attrNameLst>
                                          <p:attrName>ppt_y</p:attrName>
                                        </p:attrNameLst>
                                      </p:cBhvr>
                                      <p:tavLst>
                                        <p:tav tm="0">
                                          <p:val>
                                            <p:strVal val="#ppt_y-#ppt_h/2"/>
                                          </p:val>
                                        </p:tav>
                                        <p:tav tm="100000">
                                          <p:val>
                                            <p:strVal val="#ppt_y"/>
                                          </p:val>
                                        </p:tav>
                                      </p:tavLst>
                                    </p:anim>
                                    <p:anim calcmode="lin" valueType="num">
                                      <p:cBhvr>
                                        <p:cTn id="21" dur="3000" fill="hold"/>
                                        <p:tgtEl>
                                          <p:spTgt spid="4"/>
                                        </p:tgtEl>
                                        <p:attrNameLst>
                                          <p:attrName>ppt_w</p:attrName>
                                        </p:attrNameLst>
                                      </p:cBhvr>
                                      <p:tavLst>
                                        <p:tav tm="0">
                                          <p:val>
                                            <p:strVal val="#ppt_w"/>
                                          </p:val>
                                        </p:tav>
                                        <p:tav tm="100000">
                                          <p:val>
                                            <p:strVal val="#ppt_w"/>
                                          </p:val>
                                        </p:tav>
                                      </p:tavLst>
                                    </p:anim>
                                    <p:anim calcmode="lin" valueType="num">
                                      <p:cBhvr>
                                        <p:cTn id="22" dur="3000" fill="hold"/>
                                        <p:tgtEl>
                                          <p:spTgt spid="4"/>
                                        </p:tgtEl>
                                        <p:attrNameLst>
                                          <p:attrName>ppt_h</p:attrName>
                                        </p:attrNameLst>
                                      </p:cBhvr>
                                      <p:tavLst>
                                        <p:tav tm="0">
                                          <p:val>
                                            <p:fltVal val="0"/>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ox(out)">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accent2">
              <a:lumMod val="75000"/>
            </a:schemeClr>
          </a:solidFill>
        </p:spPr>
        <p:txBody>
          <a:bodyPr/>
          <a:lstStyle/>
          <a:p>
            <a:endParaRPr lang="es-ES" dirty="0"/>
          </a:p>
        </p:txBody>
      </p:sp>
      <p:pic>
        <p:nvPicPr>
          <p:cNvPr id="4" name="3 Marcador de contenido" descr="Imagen8.jpg"/>
          <p:cNvPicPr>
            <a:picLocks noGrp="1" noChangeAspect="1"/>
          </p:cNvPicPr>
          <p:nvPr>
            <p:ph idx="1"/>
          </p:nvPr>
        </p:nvPicPr>
        <p:blipFill>
          <a:blip r:embed="rId2"/>
          <a:stretch>
            <a:fillRect/>
          </a:stretch>
        </p:blipFill>
        <p:spPr>
          <a:xfrm>
            <a:off x="0" y="17859"/>
            <a:ext cx="9144000" cy="6840141"/>
          </a:xfrm>
        </p:spPr>
      </p:pic>
      <p:pic>
        <p:nvPicPr>
          <p:cNvPr id="5" name="3 Marcador de contenido" descr="Imagen8.jpg"/>
          <p:cNvPicPr>
            <a:picLocks noChangeAspect="1"/>
          </p:cNvPicPr>
          <p:nvPr/>
        </p:nvPicPr>
        <p:blipFill>
          <a:blip r:embed="rId2"/>
          <a:stretch>
            <a:fillRect/>
          </a:stretch>
        </p:blipFill>
        <p:spPr>
          <a:xfrm>
            <a:off x="0" y="17859"/>
            <a:ext cx="9144000" cy="6840141"/>
          </a:xfrm>
          <a:prstGeom prst="rect">
            <a:avLst/>
          </a:prstGeom>
        </p:spPr>
      </p:pic>
      <p:sp>
        <p:nvSpPr>
          <p:cNvPr id="6" name="5 Rectángulo"/>
          <p:cNvSpPr/>
          <p:nvPr/>
        </p:nvSpPr>
        <p:spPr>
          <a:xfrm>
            <a:off x="0" y="0"/>
            <a:ext cx="9144000" cy="6858000"/>
          </a:xfrm>
          <a:prstGeom prst="rect">
            <a:avLst/>
          </a:prstGeom>
          <a:gradFill flip="none" rotWithShape="1">
            <a:gsLst>
              <a:gs pos="0">
                <a:schemeClr val="bg1"/>
              </a:gs>
              <a:gs pos="50000">
                <a:srgbClr val="960000">
                  <a:shade val="67500"/>
                  <a:satMod val="115000"/>
                </a:srgbClr>
              </a:gs>
              <a:gs pos="100000">
                <a:srgbClr val="9600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5" presetClass="entr" presetSubtype="5"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checkerboard(down)">
                                      <p:cBhvr>
                                        <p:cTn id="18" dur="3000"/>
                                        <p:tgtEl>
                                          <p:spTgt spid="4"/>
                                        </p:tgtEl>
                                      </p:cBhvr>
                                    </p:animEffect>
                                  </p:childTnLst>
                                </p:cTn>
                              </p:par>
                              <p:par>
                                <p:cTn id="19" presetID="5" presetClass="entr" presetSubtype="10"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checkerboard(across)">
                                      <p:cBhvr>
                                        <p:cTn id="21"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6">
              <a:lumMod val="50000"/>
            </a:schemeClr>
          </a:solidFill>
        </p:spPr>
        <p:txBody>
          <a:bodyPr/>
          <a:lstStyle/>
          <a:p>
            <a:endParaRPr lang="es-ES" dirty="0"/>
          </a:p>
        </p:txBody>
      </p:sp>
      <p:pic>
        <p:nvPicPr>
          <p:cNvPr id="4" name="3 Imagen" descr="Imagen10.jpg"/>
          <p:cNvPicPr>
            <a:picLocks noChangeAspect="1"/>
          </p:cNvPicPr>
          <p:nvPr/>
        </p:nvPicPr>
        <p:blipFill>
          <a:blip r:embed="rId2"/>
          <a:stretch>
            <a:fillRect/>
          </a:stretch>
        </p:blipFill>
        <p:spPr>
          <a:xfrm>
            <a:off x="23751" y="0"/>
            <a:ext cx="9120249" cy="6858000"/>
          </a:xfrm>
          <a:prstGeom prst="rect">
            <a:avLst/>
          </a:prstGeom>
        </p:spPr>
      </p:pic>
      <p:pic>
        <p:nvPicPr>
          <p:cNvPr id="5" name="4 Imagen" descr="Imagen10.jpg"/>
          <p:cNvPicPr>
            <a:picLocks noChangeAspect="1"/>
          </p:cNvPicPr>
          <p:nvPr/>
        </p:nvPicPr>
        <p:blipFill>
          <a:blip r:embed="rId2"/>
          <a:stretch>
            <a:fillRect/>
          </a:stretch>
        </p:blipFill>
        <p:spPr>
          <a:xfrm>
            <a:off x="23751" y="0"/>
            <a:ext cx="9120249" cy="6858000"/>
          </a:xfrm>
          <a:prstGeom prst="rect">
            <a:avLst/>
          </a:prstGeom>
        </p:spPr>
      </p:pic>
      <p:sp>
        <p:nvSpPr>
          <p:cNvPr id="6" name="5 Rectángulo"/>
          <p:cNvSpPr/>
          <p:nvPr/>
        </p:nvSpPr>
        <p:spPr>
          <a:xfrm>
            <a:off x="0" y="0"/>
            <a:ext cx="9144000" cy="6858000"/>
          </a:xfrm>
          <a:prstGeom prst="rect">
            <a:avLst/>
          </a:prstGeom>
          <a:gradFill flip="none" rotWithShape="1">
            <a:gsLst>
              <a:gs pos="0">
                <a:schemeClr val="bg1"/>
              </a:gs>
              <a:gs pos="50000">
                <a:srgbClr val="960000">
                  <a:shade val="67500"/>
                  <a:satMod val="115000"/>
                </a:srgbClr>
              </a:gs>
              <a:gs pos="100000">
                <a:srgbClr val="9600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17" presetClass="exit" presetSubtype="4" fill="hold" nodeType="withEffect">
                                  <p:stCondLst>
                                    <p:cond delay="0"/>
                                  </p:stCondLst>
                                  <p:childTnLst>
                                    <p:anim calcmode="lin" valueType="num">
                                      <p:cBhvr>
                                        <p:cTn id="9" dur="3000"/>
                                        <p:tgtEl>
                                          <p:spTgt spid="5"/>
                                        </p:tgtEl>
                                        <p:attrNameLst>
                                          <p:attrName>ppt_x</p:attrName>
                                        </p:attrNameLst>
                                      </p:cBhvr>
                                      <p:tavLst>
                                        <p:tav tm="0">
                                          <p:val>
                                            <p:strVal val="ppt_x"/>
                                          </p:val>
                                        </p:tav>
                                        <p:tav tm="100000">
                                          <p:val>
                                            <p:strVal val="ppt_x"/>
                                          </p:val>
                                        </p:tav>
                                      </p:tavLst>
                                    </p:anim>
                                    <p:anim calcmode="lin" valueType="num">
                                      <p:cBhvr>
                                        <p:cTn id="10" dur="3000"/>
                                        <p:tgtEl>
                                          <p:spTgt spid="5"/>
                                        </p:tgtEl>
                                        <p:attrNameLst>
                                          <p:attrName>ppt_y</p:attrName>
                                        </p:attrNameLst>
                                      </p:cBhvr>
                                      <p:tavLst>
                                        <p:tav tm="0">
                                          <p:val>
                                            <p:strVal val="ppt_y"/>
                                          </p:val>
                                        </p:tav>
                                        <p:tav tm="100000">
                                          <p:val>
                                            <p:strVal val="ppt_y+ppt_h/2"/>
                                          </p:val>
                                        </p:tav>
                                      </p:tavLst>
                                    </p:anim>
                                    <p:anim calcmode="lin" valueType="num">
                                      <p:cBhvr>
                                        <p:cTn id="11" dur="3000"/>
                                        <p:tgtEl>
                                          <p:spTgt spid="5"/>
                                        </p:tgtEl>
                                        <p:attrNameLst>
                                          <p:attrName>ppt_w</p:attrName>
                                        </p:attrNameLst>
                                      </p:cBhvr>
                                      <p:tavLst>
                                        <p:tav tm="0">
                                          <p:val>
                                            <p:strVal val="ppt_w"/>
                                          </p:val>
                                        </p:tav>
                                        <p:tav tm="100000">
                                          <p:val>
                                            <p:strVal val="ppt_w"/>
                                          </p:val>
                                        </p:tav>
                                      </p:tavLst>
                                    </p:anim>
                                    <p:anim calcmode="lin" valueType="num">
                                      <p:cBhvr>
                                        <p:cTn id="12" dur="3000"/>
                                        <p:tgtEl>
                                          <p:spTgt spid="5"/>
                                        </p:tgtEl>
                                        <p:attrNameLst>
                                          <p:attrName>ppt_h</p:attrName>
                                        </p:attrNameLst>
                                      </p:cBhvr>
                                      <p:tavLst>
                                        <p:tav tm="0">
                                          <p:val>
                                            <p:strVal val="ppt_h"/>
                                          </p:val>
                                        </p:tav>
                                        <p:tav tm="100000">
                                          <p:val>
                                            <p:fltVal val="0"/>
                                          </p:val>
                                        </p:tav>
                                      </p:tavLst>
                                    </p:anim>
                                    <p:set>
                                      <p:cBhvr>
                                        <p:cTn id="13" dur="1" fill="hold">
                                          <p:stCondLst>
                                            <p:cond delay="2999"/>
                                          </p:stCondLst>
                                        </p:cTn>
                                        <p:tgtEl>
                                          <p:spTgt spid="5"/>
                                        </p:tgtEl>
                                        <p:attrNameLst>
                                          <p:attrName>style.visibility</p:attrName>
                                        </p:attrNameLst>
                                      </p:cBhvr>
                                      <p:to>
                                        <p:strVal val="hidden"/>
                                      </p:to>
                                    </p:set>
                                  </p:childTnLst>
                                </p:cTn>
                              </p:par>
                              <p:par>
                                <p:cTn id="14" presetID="18" presetClass="exit" presetSubtype="12" fill="hold" nodeType="withEffect">
                                  <p:stCondLst>
                                    <p:cond delay="0"/>
                                  </p:stCondLst>
                                  <p:childTnLst>
                                    <p:animEffect transition="out" filter="strips(downLeft)">
                                      <p:cBhvr>
                                        <p:cTn id="15" dur="3000"/>
                                        <p:tgtEl>
                                          <p:spTgt spid="5"/>
                                        </p:tgtEl>
                                      </p:cBhvr>
                                    </p:animEffect>
                                    <p:set>
                                      <p:cBhvr>
                                        <p:cTn id="16" dur="1" fill="hold">
                                          <p:stCondLst>
                                            <p:cond delay="2999"/>
                                          </p:stCondLst>
                                        </p:cTn>
                                        <p:tgtEl>
                                          <p:spTgt spid="5"/>
                                        </p:tgtEl>
                                        <p:attrNameLst>
                                          <p:attrName>style.visibility</p:attrName>
                                        </p:attrNameLst>
                                      </p:cBhvr>
                                      <p:to>
                                        <p:strVal val="hidden"/>
                                      </p:to>
                                    </p:set>
                                  </p:childTnLst>
                                </p:cTn>
                              </p:par>
                              <p:par>
                                <p:cTn id="17" presetID="17" presetClass="entr" presetSubtype="1"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ppt_x</p:attrName>
                                        </p:attrNameLst>
                                      </p:cBhvr>
                                      <p:tavLst>
                                        <p:tav tm="0">
                                          <p:val>
                                            <p:strVal val="#ppt_x"/>
                                          </p:val>
                                        </p:tav>
                                        <p:tav tm="100000">
                                          <p:val>
                                            <p:strVal val="#ppt_x"/>
                                          </p:val>
                                        </p:tav>
                                      </p:tavLst>
                                    </p:anim>
                                    <p:anim calcmode="lin" valueType="num">
                                      <p:cBhvr>
                                        <p:cTn id="20" dur="3000" fill="hold"/>
                                        <p:tgtEl>
                                          <p:spTgt spid="4"/>
                                        </p:tgtEl>
                                        <p:attrNameLst>
                                          <p:attrName>ppt_y</p:attrName>
                                        </p:attrNameLst>
                                      </p:cBhvr>
                                      <p:tavLst>
                                        <p:tav tm="0">
                                          <p:val>
                                            <p:strVal val="#ppt_y-#ppt_h/2"/>
                                          </p:val>
                                        </p:tav>
                                        <p:tav tm="100000">
                                          <p:val>
                                            <p:strVal val="#ppt_y"/>
                                          </p:val>
                                        </p:tav>
                                      </p:tavLst>
                                    </p:anim>
                                    <p:anim calcmode="lin" valueType="num">
                                      <p:cBhvr>
                                        <p:cTn id="21" dur="3000" fill="hold"/>
                                        <p:tgtEl>
                                          <p:spTgt spid="4"/>
                                        </p:tgtEl>
                                        <p:attrNameLst>
                                          <p:attrName>ppt_w</p:attrName>
                                        </p:attrNameLst>
                                      </p:cBhvr>
                                      <p:tavLst>
                                        <p:tav tm="0">
                                          <p:val>
                                            <p:strVal val="#ppt_w"/>
                                          </p:val>
                                        </p:tav>
                                        <p:tav tm="100000">
                                          <p:val>
                                            <p:strVal val="#ppt_w"/>
                                          </p:val>
                                        </p:tav>
                                      </p:tavLst>
                                    </p:anim>
                                    <p:anim calcmode="lin" valueType="num">
                                      <p:cBhvr>
                                        <p:cTn id="22" dur="3000" fill="hold"/>
                                        <p:tgtEl>
                                          <p:spTgt spid="4"/>
                                        </p:tgtEl>
                                        <p:attrNameLst>
                                          <p:attrName>ppt_h</p:attrName>
                                        </p:attrNameLst>
                                      </p:cBhvr>
                                      <p:tavLst>
                                        <p:tav tm="0">
                                          <p:val>
                                            <p:fltVal val="0"/>
                                          </p:val>
                                        </p:tav>
                                        <p:tav tm="100000">
                                          <p:val>
                                            <p:strVal val="#ppt_h"/>
                                          </p:val>
                                        </p:tav>
                                      </p:tavLst>
                                    </p:anim>
                                  </p:childTnLst>
                                </p:cTn>
                              </p:par>
                              <p:par>
                                <p:cTn id="23" presetID="18" presetClass="entr" presetSubtype="1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strips(downLeft)">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C00000"/>
          </a:solidFill>
        </p:spPr>
        <p:txBody>
          <a:bodyPr/>
          <a:lstStyle/>
          <a:p>
            <a:endParaRPr lang="es-ES" dirty="0"/>
          </a:p>
        </p:txBody>
      </p:sp>
      <p:pic>
        <p:nvPicPr>
          <p:cNvPr id="4" name="3 Imagen" descr="Imagen12.jpg"/>
          <p:cNvPicPr>
            <a:picLocks noChangeAspect="1"/>
          </p:cNvPicPr>
          <p:nvPr/>
        </p:nvPicPr>
        <p:blipFill>
          <a:blip r:embed="rId2"/>
          <a:stretch>
            <a:fillRect/>
          </a:stretch>
        </p:blipFill>
        <p:spPr>
          <a:xfrm>
            <a:off x="0" y="17859"/>
            <a:ext cx="9144000" cy="6840141"/>
          </a:xfrm>
          <a:prstGeom prst="rect">
            <a:avLst/>
          </a:prstGeom>
        </p:spPr>
      </p:pic>
      <p:pic>
        <p:nvPicPr>
          <p:cNvPr id="5" name="4 Imagen" descr="Imagen12.jpg"/>
          <p:cNvPicPr>
            <a:picLocks noChangeAspect="1"/>
          </p:cNvPicPr>
          <p:nvPr/>
        </p:nvPicPr>
        <p:blipFill>
          <a:blip r:embed="rId2"/>
          <a:stretch>
            <a:fillRect/>
          </a:stretch>
        </p:blipFill>
        <p:spPr>
          <a:xfrm>
            <a:off x="0" y="0"/>
            <a:ext cx="9144000" cy="6840141"/>
          </a:xfrm>
          <a:prstGeom prst="rect">
            <a:avLst/>
          </a:prstGeom>
        </p:spPr>
      </p:pic>
      <p:pic>
        <p:nvPicPr>
          <p:cNvPr id="6" name="5 Imagen" descr="Imagen12.jpg"/>
          <p:cNvPicPr>
            <a:picLocks noChangeAspect="1"/>
          </p:cNvPicPr>
          <p:nvPr/>
        </p:nvPicPr>
        <p:blipFill>
          <a:blip r:embed="rId2"/>
          <a:stretch>
            <a:fillRect/>
          </a:stretch>
        </p:blipFill>
        <p:spPr>
          <a:xfrm>
            <a:off x="0" y="0"/>
            <a:ext cx="9144000" cy="6840141"/>
          </a:xfrm>
          <a:prstGeom prst="rect">
            <a:avLst/>
          </a:prstGeom>
        </p:spPr>
      </p:pic>
      <p:sp>
        <p:nvSpPr>
          <p:cNvPr id="7" name="6 Rectángulo"/>
          <p:cNvSpPr/>
          <p:nvPr/>
        </p:nvSpPr>
        <p:spPr>
          <a:xfrm>
            <a:off x="0" y="0"/>
            <a:ext cx="9144000" cy="6858000"/>
          </a:xfrm>
          <a:prstGeom prst="rect">
            <a:avLst/>
          </a:prstGeom>
          <a:gradFill flip="none" rotWithShape="1">
            <a:gsLst>
              <a:gs pos="0">
                <a:schemeClr val="bg1"/>
              </a:gs>
              <a:gs pos="50000">
                <a:srgbClr val="960000">
                  <a:shade val="67500"/>
                  <a:satMod val="115000"/>
                </a:srgbClr>
              </a:gs>
              <a:gs pos="100000">
                <a:srgbClr val="9600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xit" presetSubtype="288" fill="hold" nodeType="withEffect">
                                  <p:stCondLst>
                                    <p:cond delay="0"/>
                                  </p:stCondLst>
                                  <p:childTnLst>
                                    <p:anim calcmode="lin" valueType="num">
                                      <p:cBhvr>
                                        <p:cTn id="9" dur="3000"/>
                                        <p:tgtEl>
                                          <p:spTgt spid="6"/>
                                        </p:tgtEl>
                                        <p:attrNameLst>
                                          <p:attrName>ppt_w</p:attrName>
                                        </p:attrNameLst>
                                      </p:cBhvr>
                                      <p:tavLst>
                                        <p:tav tm="0">
                                          <p:val>
                                            <p:strVal val="ppt_w"/>
                                          </p:val>
                                        </p:tav>
                                        <p:tav tm="100000">
                                          <p:val>
                                            <p:strVal val="2/3*ppt_w"/>
                                          </p:val>
                                        </p:tav>
                                      </p:tavLst>
                                    </p:anim>
                                    <p:anim calcmode="lin" valueType="num">
                                      <p:cBhvr>
                                        <p:cTn id="10" dur="3000"/>
                                        <p:tgtEl>
                                          <p:spTgt spid="6"/>
                                        </p:tgtEl>
                                        <p:attrNameLst>
                                          <p:attrName>ppt_h</p:attrName>
                                        </p:attrNameLst>
                                      </p:cBhvr>
                                      <p:tavLst>
                                        <p:tav tm="0">
                                          <p:val>
                                            <p:strVal val="ppt_h"/>
                                          </p:val>
                                        </p:tav>
                                        <p:tav tm="100000">
                                          <p:val>
                                            <p:strVal val="2/3*ppt_h"/>
                                          </p:val>
                                        </p:tav>
                                      </p:tavLst>
                                    </p:anim>
                                    <p:set>
                                      <p:cBhvr>
                                        <p:cTn id="11" dur="1" fill="hold">
                                          <p:stCondLst>
                                            <p:cond delay="2999"/>
                                          </p:stCondLst>
                                        </p:cTn>
                                        <p:tgtEl>
                                          <p:spTgt spid="6"/>
                                        </p:tgtEl>
                                        <p:attrNameLst>
                                          <p:attrName>style.visibility</p:attrName>
                                        </p:attrNameLst>
                                      </p:cBhvr>
                                      <p:to>
                                        <p:strVal val="hidden"/>
                                      </p:to>
                                    </p:set>
                                  </p:childTnLst>
                                </p:cTn>
                              </p:par>
                              <p:par>
                                <p:cTn id="12" presetID="16" presetClass="exit" presetSubtype="26" fill="hold" nodeType="withEffect">
                                  <p:stCondLst>
                                    <p:cond delay="0"/>
                                  </p:stCondLst>
                                  <p:childTnLst>
                                    <p:animEffect transition="out" filter="barn(inHorizontal)">
                                      <p:cBhvr>
                                        <p:cTn id="13" dur="3000"/>
                                        <p:tgtEl>
                                          <p:spTgt spid="6"/>
                                        </p:tgtEl>
                                      </p:cBhvr>
                                    </p:animEffect>
                                    <p:set>
                                      <p:cBhvr>
                                        <p:cTn id="14" dur="1" fill="hold">
                                          <p:stCondLst>
                                            <p:cond delay="2999"/>
                                          </p:stCondLst>
                                        </p:cTn>
                                        <p:tgtEl>
                                          <p:spTgt spid="6"/>
                                        </p:tgtEl>
                                        <p:attrNameLst>
                                          <p:attrName>style.visibility</p:attrName>
                                        </p:attrNameLst>
                                      </p:cBhvr>
                                      <p:to>
                                        <p:strVal val="hidden"/>
                                      </p:to>
                                    </p:set>
                                  </p:childTnLst>
                                </p:cTn>
                              </p:par>
                              <p:par>
                                <p:cTn id="15" presetID="23" presetClass="exit" presetSubtype="288" fill="hold" nodeType="withEffect">
                                  <p:stCondLst>
                                    <p:cond delay="0"/>
                                  </p:stCondLst>
                                  <p:childTnLst>
                                    <p:anim calcmode="lin" valueType="num">
                                      <p:cBhvr>
                                        <p:cTn id="16" dur="3000"/>
                                        <p:tgtEl>
                                          <p:spTgt spid="5"/>
                                        </p:tgtEl>
                                        <p:attrNameLst>
                                          <p:attrName>ppt_w</p:attrName>
                                        </p:attrNameLst>
                                      </p:cBhvr>
                                      <p:tavLst>
                                        <p:tav tm="0">
                                          <p:val>
                                            <p:strVal val="ppt_w"/>
                                          </p:val>
                                        </p:tav>
                                        <p:tav tm="100000">
                                          <p:val>
                                            <p:strVal val="2/3*ppt_w"/>
                                          </p:val>
                                        </p:tav>
                                      </p:tavLst>
                                    </p:anim>
                                    <p:anim calcmode="lin" valueType="num">
                                      <p:cBhvr>
                                        <p:cTn id="17" dur="3000"/>
                                        <p:tgtEl>
                                          <p:spTgt spid="5"/>
                                        </p:tgtEl>
                                        <p:attrNameLst>
                                          <p:attrName>ppt_h</p:attrName>
                                        </p:attrNameLst>
                                      </p:cBhvr>
                                      <p:tavLst>
                                        <p:tav tm="0">
                                          <p:val>
                                            <p:strVal val="ppt_h"/>
                                          </p:val>
                                        </p:tav>
                                        <p:tav tm="100000">
                                          <p:val>
                                            <p:strVal val="2/3*ppt_h"/>
                                          </p:val>
                                        </p:tav>
                                      </p:tavLst>
                                    </p:anim>
                                    <p:set>
                                      <p:cBhvr>
                                        <p:cTn id="18" dur="1" fill="hold">
                                          <p:stCondLst>
                                            <p:cond delay="2999"/>
                                          </p:stCondLst>
                                        </p:cTn>
                                        <p:tgtEl>
                                          <p:spTgt spid="5"/>
                                        </p:tgtEl>
                                        <p:attrNameLst>
                                          <p:attrName>style.visibility</p:attrName>
                                        </p:attrNameLst>
                                      </p:cBhvr>
                                      <p:to>
                                        <p:strVal val="hidden"/>
                                      </p:to>
                                    </p:set>
                                  </p:childTnLst>
                                </p:cTn>
                              </p:par>
                              <p:par>
                                <p:cTn id="19" presetID="16" presetClass="exit" presetSubtype="37" fill="hold" nodeType="withEffect">
                                  <p:stCondLst>
                                    <p:cond delay="0"/>
                                  </p:stCondLst>
                                  <p:childTnLst>
                                    <p:animEffect transition="out" filter="barn(outVertical)">
                                      <p:cBhvr>
                                        <p:cTn id="20" dur="3000"/>
                                        <p:tgtEl>
                                          <p:spTgt spid="5"/>
                                        </p:tgtEl>
                                      </p:cBhvr>
                                    </p:animEffect>
                                    <p:set>
                                      <p:cBhvr>
                                        <p:cTn id="21" dur="1" fill="hold">
                                          <p:stCondLst>
                                            <p:cond delay="2999"/>
                                          </p:stCondLst>
                                        </p:cTn>
                                        <p:tgtEl>
                                          <p:spTgt spid="5"/>
                                        </p:tgtEl>
                                        <p:attrNameLst>
                                          <p:attrName>style.visibility</p:attrName>
                                        </p:attrNameLst>
                                      </p:cBhvr>
                                      <p:to>
                                        <p:strVal val="hidden"/>
                                      </p:to>
                                    </p:set>
                                  </p:childTnLst>
                                </p:cTn>
                              </p:par>
                              <p:par>
                                <p:cTn id="22" presetID="23" presetClass="entr" presetSubtype="272"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3000" fill="hold"/>
                                        <p:tgtEl>
                                          <p:spTgt spid="4"/>
                                        </p:tgtEl>
                                        <p:attrNameLst>
                                          <p:attrName>ppt_w</p:attrName>
                                        </p:attrNameLst>
                                      </p:cBhvr>
                                      <p:tavLst>
                                        <p:tav tm="0">
                                          <p:val>
                                            <p:strVal val="2/3*#ppt_w"/>
                                          </p:val>
                                        </p:tav>
                                        <p:tav tm="100000">
                                          <p:val>
                                            <p:strVal val="#ppt_w"/>
                                          </p:val>
                                        </p:tav>
                                      </p:tavLst>
                                    </p:anim>
                                    <p:anim calcmode="lin" valueType="num">
                                      <p:cBhvr>
                                        <p:cTn id="25" dur="3000" fill="hold"/>
                                        <p:tgtEl>
                                          <p:spTgt spid="4"/>
                                        </p:tgtEl>
                                        <p:attrNameLst>
                                          <p:attrName>ppt_h</p:attrName>
                                        </p:attrNameLst>
                                      </p:cBhvr>
                                      <p:tavLst>
                                        <p:tav tm="0">
                                          <p:val>
                                            <p:strVal val="2/3*#ppt_h"/>
                                          </p:val>
                                        </p:tav>
                                        <p:tav tm="100000">
                                          <p:val>
                                            <p:strVal val="#ppt_h"/>
                                          </p:val>
                                        </p:tav>
                                      </p:tavLst>
                                    </p:anim>
                                  </p:childTnLst>
                                </p:cTn>
                              </p:par>
                              <p:par>
                                <p:cTn id="26" presetID="8" presetClass="entr" presetSubtype="32"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diamond(out)">
                                      <p:cBhvr>
                                        <p:cTn id="28" dur="4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4200"/>
          </a:solidFill>
        </p:spPr>
        <p:txBody>
          <a:bodyPr/>
          <a:lstStyle/>
          <a:p>
            <a:endParaRPr lang="es-ES" dirty="0"/>
          </a:p>
        </p:txBody>
      </p:sp>
      <p:pic>
        <p:nvPicPr>
          <p:cNvPr id="4" name="3 Imagen" descr="Imagen13.jpg"/>
          <p:cNvPicPr>
            <a:picLocks noChangeAspect="1"/>
          </p:cNvPicPr>
          <p:nvPr/>
        </p:nvPicPr>
        <p:blipFill>
          <a:blip r:embed="rId2"/>
          <a:stretch>
            <a:fillRect/>
          </a:stretch>
        </p:blipFill>
        <p:spPr>
          <a:xfrm>
            <a:off x="0" y="26789"/>
            <a:ext cx="9144000" cy="6831211"/>
          </a:xfrm>
          <a:prstGeom prst="rect">
            <a:avLst/>
          </a:prstGeom>
        </p:spPr>
      </p:pic>
      <p:pic>
        <p:nvPicPr>
          <p:cNvPr id="5" name="4 Imagen" descr="Imagen13.jpg"/>
          <p:cNvPicPr>
            <a:picLocks noChangeAspect="1"/>
          </p:cNvPicPr>
          <p:nvPr/>
        </p:nvPicPr>
        <p:blipFill>
          <a:blip r:embed="rId2"/>
          <a:stretch>
            <a:fillRect/>
          </a:stretch>
        </p:blipFill>
        <p:spPr>
          <a:xfrm>
            <a:off x="0" y="26789"/>
            <a:ext cx="9144000" cy="6831211"/>
          </a:xfrm>
          <a:prstGeom prst="rect">
            <a:avLst/>
          </a:prstGeom>
        </p:spPr>
      </p:pic>
      <p:sp>
        <p:nvSpPr>
          <p:cNvPr id="6" name="5 Rectángulo"/>
          <p:cNvSpPr/>
          <p:nvPr/>
        </p:nvSpPr>
        <p:spPr>
          <a:xfrm>
            <a:off x="0" y="0"/>
            <a:ext cx="9144000" cy="6858000"/>
          </a:xfrm>
          <a:prstGeom prst="rect">
            <a:avLst/>
          </a:prstGeom>
          <a:gradFill flip="none" rotWithShape="1">
            <a:gsLst>
              <a:gs pos="0">
                <a:schemeClr val="bg1"/>
              </a:gs>
              <a:gs pos="50000">
                <a:srgbClr val="960000">
                  <a:shade val="67500"/>
                  <a:satMod val="115000"/>
                </a:srgbClr>
              </a:gs>
              <a:gs pos="100000">
                <a:srgbClr val="9600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3" presetClass="entr" presetSubtype="5"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linds(vertical)">
                                      <p:cBhvr>
                                        <p:cTn id="18" dur="3000"/>
                                        <p:tgtEl>
                                          <p:spTgt spid="4"/>
                                        </p:tgtEl>
                                      </p:cBhvr>
                                    </p:animEffect>
                                  </p:childTnLst>
                                </p:cTn>
                              </p:par>
                              <p:par>
                                <p:cTn id="19" presetID="3" presetClass="entr" presetSubtype="10"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blinds(horizontal)">
                                      <p:cBhvr>
                                        <p:cTn id="21"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tx2">
              <a:lumMod val="25000"/>
            </a:schemeClr>
          </a:solidFill>
        </p:spPr>
        <p:txBody>
          <a:bodyPr/>
          <a:lstStyle/>
          <a:p>
            <a:endParaRPr lang="es-ES" dirty="0"/>
          </a:p>
        </p:txBody>
      </p:sp>
      <p:pic>
        <p:nvPicPr>
          <p:cNvPr id="4" name="3 Imagen" descr="IMG_1452.JPG"/>
          <p:cNvPicPr>
            <a:picLocks noChangeAspect="1"/>
          </p:cNvPicPr>
          <p:nvPr/>
        </p:nvPicPr>
        <p:blipFill>
          <a:blip r:embed="rId2"/>
          <a:stretch>
            <a:fillRect/>
          </a:stretch>
        </p:blipFill>
        <p:spPr>
          <a:xfrm>
            <a:off x="0" y="0"/>
            <a:ext cx="9144000" cy="6831315"/>
          </a:xfrm>
          <a:prstGeom prst="rect">
            <a:avLst/>
          </a:prstGeom>
        </p:spPr>
      </p:pic>
      <p:pic>
        <p:nvPicPr>
          <p:cNvPr id="5" name="4 Imagen" descr="IMG_1452.JPG"/>
          <p:cNvPicPr>
            <a:picLocks noChangeAspect="1"/>
          </p:cNvPicPr>
          <p:nvPr/>
        </p:nvPicPr>
        <p:blipFill>
          <a:blip r:embed="rId2"/>
          <a:stretch>
            <a:fillRect/>
          </a:stretch>
        </p:blipFill>
        <p:spPr>
          <a:xfrm>
            <a:off x="0" y="26685"/>
            <a:ext cx="9144000" cy="6831315"/>
          </a:xfrm>
          <a:prstGeom prst="rect">
            <a:avLst/>
          </a:prstGeom>
        </p:spPr>
      </p:pic>
      <p:sp>
        <p:nvSpPr>
          <p:cNvPr id="6" name="5 Rectángulo"/>
          <p:cNvSpPr/>
          <p:nvPr/>
        </p:nvSpPr>
        <p:spPr>
          <a:xfrm>
            <a:off x="0" y="0"/>
            <a:ext cx="9144000" cy="6858000"/>
          </a:xfrm>
          <a:prstGeom prst="rect">
            <a:avLst/>
          </a:prstGeom>
          <a:gradFill flip="none" rotWithShape="1">
            <a:gsLst>
              <a:gs pos="0">
                <a:schemeClr val="bg1"/>
              </a:gs>
              <a:gs pos="50000">
                <a:srgbClr val="960000">
                  <a:shade val="67500"/>
                  <a:satMod val="115000"/>
                </a:srgbClr>
              </a:gs>
              <a:gs pos="100000">
                <a:srgbClr val="9600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ntr" presetSubtype="27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2/3*#ppt_w"/>
                                          </p:val>
                                        </p:tav>
                                        <p:tav tm="100000">
                                          <p:val>
                                            <p:strVal val="#ppt_w"/>
                                          </p:val>
                                        </p:tav>
                                      </p:tavLst>
                                    </p:anim>
                                    <p:anim calcmode="lin" valueType="num">
                                      <p:cBhvr>
                                        <p:cTn id="11" dur="3000" fill="hold"/>
                                        <p:tgtEl>
                                          <p:spTgt spid="4"/>
                                        </p:tgtEl>
                                        <p:attrNameLst>
                                          <p:attrName>ppt_h</p:attrName>
                                        </p:attrNameLst>
                                      </p:cBhvr>
                                      <p:tavLst>
                                        <p:tav tm="0">
                                          <p:val>
                                            <p:strVal val="2/3*#ppt_h"/>
                                          </p:val>
                                        </p:tav>
                                        <p:tav tm="100000">
                                          <p:val>
                                            <p:strVal val="#ppt_h"/>
                                          </p:val>
                                        </p:tav>
                                      </p:tavLst>
                                    </p:anim>
                                  </p:childTnLst>
                                </p:cTn>
                              </p:par>
                              <p:par>
                                <p:cTn id="12" presetID="23" presetClass="entr" presetSubtype="27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2/3*#ppt_w"/>
                                          </p:val>
                                        </p:tav>
                                        <p:tav tm="100000">
                                          <p:val>
                                            <p:strVal val="#ppt_w"/>
                                          </p:val>
                                        </p:tav>
                                      </p:tavLst>
                                    </p:anim>
                                    <p:anim calcmode="lin" valueType="num">
                                      <p:cBhvr>
                                        <p:cTn id="15" dur="3000" fill="hold"/>
                                        <p:tgtEl>
                                          <p:spTgt spid="5"/>
                                        </p:tgtEl>
                                        <p:attrNameLst>
                                          <p:attrName>ppt_h</p:attrName>
                                        </p:attrNameLst>
                                      </p:cBhvr>
                                      <p:tavLst>
                                        <p:tav tm="0">
                                          <p:val>
                                            <p:strVal val="2/3*#ppt_h"/>
                                          </p:val>
                                        </p:tav>
                                        <p:tav tm="100000">
                                          <p:val>
                                            <p:strVal val="#ppt_h"/>
                                          </p:val>
                                        </p:tav>
                                      </p:tavLst>
                                    </p:anim>
                                  </p:childTnLst>
                                </p:cTn>
                              </p:par>
                              <p:par>
                                <p:cTn id="16" presetID="4" presetClass="entr" presetSubtype="3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ox(out)">
                                      <p:cBhvr>
                                        <p:cTn id="18" dur="3000"/>
                                        <p:tgtEl>
                                          <p:spTgt spid="5"/>
                                        </p:tgtEl>
                                      </p:cBhvr>
                                    </p:animEffect>
                                  </p:childTnLst>
                                </p:cTn>
                              </p:par>
                              <p:par>
                                <p:cTn id="19" presetID="8"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diamond(out)">
                                      <p:cBhvr>
                                        <p:cTn id="21" dur="4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4200"/>
          </a:solidFill>
        </p:spPr>
        <p:txBody>
          <a:bodyPr/>
          <a:lstStyle/>
          <a:p>
            <a:endParaRPr lang="es-ES" dirty="0"/>
          </a:p>
        </p:txBody>
      </p:sp>
      <p:pic>
        <p:nvPicPr>
          <p:cNvPr id="4" name="3 Imagen" descr="Imagen14.jpg"/>
          <p:cNvPicPr>
            <a:picLocks noChangeAspect="1"/>
          </p:cNvPicPr>
          <p:nvPr/>
        </p:nvPicPr>
        <p:blipFill>
          <a:blip r:embed="rId2"/>
          <a:stretch>
            <a:fillRect/>
          </a:stretch>
        </p:blipFill>
        <p:spPr>
          <a:xfrm>
            <a:off x="0" y="0"/>
            <a:ext cx="9144000" cy="6858000"/>
          </a:xfrm>
          <a:prstGeom prst="rect">
            <a:avLst/>
          </a:prstGeom>
        </p:spPr>
      </p:pic>
      <p:pic>
        <p:nvPicPr>
          <p:cNvPr id="5" name="4 Imagen" descr="Imagen14.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gradFill flip="none" rotWithShape="1">
            <a:gsLst>
              <a:gs pos="0">
                <a:schemeClr val="bg1"/>
              </a:gs>
              <a:gs pos="50000">
                <a:srgbClr val="960000">
                  <a:shade val="67500"/>
                  <a:satMod val="115000"/>
                </a:srgbClr>
              </a:gs>
              <a:gs pos="100000">
                <a:srgbClr val="9600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6" presetClass="entr" presetSubtype="3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ircle(out)">
                                      <p:cBhvr>
                                        <p:cTn id="18" dur="3000"/>
                                        <p:tgtEl>
                                          <p:spTgt spid="5"/>
                                        </p:tgtEl>
                                      </p:cBhvr>
                                    </p:animEffect>
                                  </p:childTnLst>
                                </p:cTn>
                              </p:par>
                              <p:par>
                                <p:cTn id="19" presetID="21" presetClass="entr" presetSubtype="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heel(8)">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tx2">
                  <a:lumMod val="25000"/>
                </a:schemeClr>
              </a:gs>
              <a:gs pos="50000">
                <a:schemeClr val="tx2">
                  <a:lumMod val="75000"/>
                  <a:shade val="67500"/>
                  <a:satMod val="115000"/>
                </a:schemeClr>
              </a:gs>
              <a:gs pos="100000">
                <a:schemeClr val="tx2">
                  <a:lumMod val="75000"/>
                  <a:shade val="100000"/>
                  <a:satMod val="115000"/>
                </a:schemeClr>
              </a:gs>
            </a:gsLst>
            <a:lin ang="16200000" scaled="1"/>
            <a:tileRect/>
          </a:gradFill>
        </p:spPr>
        <p:txBody>
          <a:bodyPr/>
          <a:lstStyle/>
          <a:p>
            <a:endParaRPr lang="es-ES" dirty="0"/>
          </a:p>
        </p:txBody>
      </p:sp>
      <p:pic>
        <p:nvPicPr>
          <p:cNvPr id="4" name="3 Imagen" descr="img_0454.jpg"/>
          <p:cNvPicPr>
            <a:picLocks noChangeAspect="1"/>
          </p:cNvPicPr>
          <p:nvPr/>
        </p:nvPicPr>
        <p:blipFill>
          <a:blip r:embed="rId2"/>
          <a:stretch>
            <a:fillRect/>
          </a:stretch>
        </p:blipFill>
        <p:spPr>
          <a:xfrm>
            <a:off x="0" y="0"/>
            <a:ext cx="9144000" cy="6858000"/>
          </a:xfrm>
          <a:prstGeom prst="rect">
            <a:avLst/>
          </a:prstGeom>
        </p:spPr>
      </p:pic>
      <p:pic>
        <p:nvPicPr>
          <p:cNvPr id="5" name="4 Imagen" descr="img_0454.jpg"/>
          <p:cNvPicPr>
            <a:picLocks noChangeAspect="1"/>
          </p:cNvPicPr>
          <p:nvPr/>
        </p:nvPicPr>
        <p:blipFill>
          <a:blip r:embed="rId2"/>
          <a:stretch>
            <a:fillRect/>
          </a:stretch>
        </p:blipFill>
        <p:spPr>
          <a:xfrm>
            <a:off x="0" y="0"/>
            <a:ext cx="9144000" cy="6858000"/>
          </a:xfrm>
          <a:prstGeom prst="rect">
            <a:avLst/>
          </a:prstGeom>
        </p:spPr>
      </p:pic>
      <p:pic>
        <p:nvPicPr>
          <p:cNvPr id="6" name="5 Imagen" descr="img_0454.jpg"/>
          <p:cNvPicPr>
            <a:picLocks noChangeAspect="1"/>
          </p:cNvPicPr>
          <p:nvPr/>
        </p:nvPicPr>
        <p:blipFill>
          <a:blip r:embed="rId2"/>
          <a:stretch>
            <a:fillRect/>
          </a:stretch>
        </p:blipFill>
        <p:spPr>
          <a:xfrm>
            <a:off x="0" y="0"/>
            <a:ext cx="9144000" cy="6858000"/>
          </a:xfrm>
          <a:prstGeom prst="rect">
            <a:avLst/>
          </a:prstGeom>
        </p:spPr>
      </p:pic>
      <p:sp>
        <p:nvSpPr>
          <p:cNvPr id="7" name="6 Rectángulo"/>
          <p:cNvSpPr/>
          <p:nvPr/>
        </p:nvSpPr>
        <p:spPr>
          <a:xfrm>
            <a:off x="0" y="0"/>
            <a:ext cx="9144000" cy="6858000"/>
          </a:xfrm>
          <a:prstGeom prst="rect">
            <a:avLst/>
          </a:prstGeom>
          <a:gradFill flip="none" rotWithShape="1">
            <a:gsLst>
              <a:gs pos="0">
                <a:schemeClr val="bg1"/>
              </a:gs>
              <a:gs pos="50000">
                <a:srgbClr val="960000">
                  <a:shade val="67500"/>
                  <a:satMod val="115000"/>
                </a:srgbClr>
              </a:gs>
              <a:gs pos="100000">
                <a:srgbClr val="9600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ntr" presetSubtype="28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strVal val="4/3*#ppt_w"/>
                                          </p:val>
                                        </p:tav>
                                        <p:tav tm="100000">
                                          <p:val>
                                            <p:strVal val="#ppt_w"/>
                                          </p:val>
                                        </p:tav>
                                      </p:tavLst>
                                    </p:anim>
                                    <p:anim calcmode="lin" valueType="num">
                                      <p:cBhvr>
                                        <p:cTn id="11" dur="3000" fill="hold"/>
                                        <p:tgtEl>
                                          <p:spTgt spid="6"/>
                                        </p:tgtEl>
                                        <p:attrNameLst>
                                          <p:attrName>ppt_h</p:attrName>
                                        </p:attrNameLst>
                                      </p:cBhvr>
                                      <p:tavLst>
                                        <p:tav tm="0">
                                          <p:val>
                                            <p:strVal val="4/3*#ppt_h"/>
                                          </p:val>
                                        </p:tav>
                                        <p:tav tm="100000">
                                          <p:val>
                                            <p:strVal val="#ppt_h"/>
                                          </p:val>
                                        </p:tav>
                                      </p:tavLst>
                                    </p:anim>
                                  </p:childTnLst>
                                </p:cTn>
                              </p:par>
                              <p:par>
                                <p:cTn id="12" presetID="4" presetClass="entr" presetSubtype="32"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box(out)">
                                      <p:cBhvr>
                                        <p:cTn id="14" dur="3000"/>
                                        <p:tgtEl>
                                          <p:spTgt spid="6"/>
                                        </p:tgtEl>
                                      </p:cBhvr>
                                    </p:animEffec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strVal val="4/3*#ppt_w"/>
                                          </p:val>
                                        </p:tav>
                                        <p:tav tm="100000">
                                          <p:val>
                                            <p:strVal val="#ppt_w"/>
                                          </p:val>
                                        </p:tav>
                                      </p:tavLst>
                                    </p:anim>
                                    <p:anim calcmode="lin" valueType="num">
                                      <p:cBhvr>
                                        <p:cTn id="18" dur="3000" fill="hold"/>
                                        <p:tgtEl>
                                          <p:spTgt spid="5"/>
                                        </p:tgtEl>
                                        <p:attrNameLst>
                                          <p:attrName>ppt_h</p:attrName>
                                        </p:attrNameLst>
                                      </p:cBhvr>
                                      <p:tavLst>
                                        <p:tav tm="0">
                                          <p:val>
                                            <p:strVal val="4/3*#ppt_h"/>
                                          </p:val>
                                        </p:tav>
                                        <p:tav tm="100000">
                                          <p:val>
                                            <p:strVal val="#ppt_h"/>
                                          </p:val>
                                        </p:tav>
                                      </p:tavLst>
                                    </p:anim>
                                  </p:childTnLst>
                                </p:cTn>
                              </p:par>
                              <p:par>
                                <p:cTn id="19" presetID="20" presetClass="entr" presetSubtype="0"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wedge">
                                      <p:cBhvr>
                                        <p:cTn id="21" dur="3000"/>
                                        <p:tgtEl>
                                          <p:spTgt spid="5"/>
                                        </p:tgtEl>
                                      </p:cBhvr>
                                    </p:animEffect>
                                  </p:childTnLst>
                                </p:cTn>
                              </p:par>
                              <p:par>
                                <p:cTn id="22" presetID="23" presetClass="entr" presetSubtype="288"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3000" fill="hold"/>
                                        <p:tgtEl>
                                          <p:spTgt spid="4"/>
                                        </p:tgtEl>
                                        <p:attrNameLst>
                                          <p:attrName>ppt_w</p:attrName>
                                        </p:attrNameLst>
                                      </p:cBhvr>
                                      <p:tavLst>
                                        <p:tav tm="0">
                                          <p:val>
                                            <p:strVal val="4/3*#ppt_w"/>
                                          </p:val>
                                        </p:tav>
                                        <p:tav tm="100000">
                                          <p:val>
                                            <p:strVal val="#ppt_w"/>
                                          </p:val>
                                        </p:tav>
                                      </p:tavLst>
                                    </p:anim>
                                    <p:anim calcmode="lin" valueType="num">
                                      <p:cBhvr>
                                        <p:cTn id="25" dur="3000" fill="hold"/>
                                        <p:tgtEl>
                                          <p:spTgt spid="4"/>
                                        </p:tgtEl>
                                        <p:attrNameLst>
                                          <p:attrName>ppt_h</p:attrName>
                                        </p:attrNameLst>
                                      </p:cBhvr>
                                      <p:tavLst>
                                        <p:tav tm="0">
                                          <p:val>
                                            <p:strVal val="4/3*#ppt_h"/>
                                          </p:val>
                                        </p:tav>
                                        <p:tav tm="100000">
                                          <p:val>
                                            <p:strVal val="#ppt_h"/>
                                          </p:val>
                                        </p:tav>
                                      </p:tavLst>
                                    </p:anim>
                                  </p:childTnLst>
                                </p:cTn>
                              </p:par>
                              <p:par>
                                <p:cTn id="26" presetID="8" presetClass="entr" presetSubtype="32"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diamond(out)">
                                      <p:cBhvr>
                                        <p:cTn id="2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6">
              <a:lumMod val="50000"/>
            </a:schemeClr>
          </a:solidFill>
        </p:spPr>
        <p:txBody>
          <a:bodyPr/>
          <a:lstStyle/>
          <a:p>
            <a:endParaRPr lang="es-ES" dirty="0"/>
          </a:p>
        </p:txBody>
      </p:sp>
      <p:pic>
        <p:nvPicPr>
          <p:cNvPr id="4" name="3 Imagen" descr="Imagen16.jpg"/>
          <p:cNvPicPr>
            <a:picLocks noChangeAspect="1"/>
          </p:cNvPicPr>
          <p:nvPr/>
        </p:nvPicPr>
        <p:blipFill>
          <a:blip r:embed="rId2"/>
          <a:stretch>
            <a:fillRect/>
          </a:stretch>
        </p:blipFill>
        <p:spPr>
          <a:xfrm>
            <a:off x="0" y="20033"/>
            <a:ext cx="9144000" cy="6837967"/>
          </a:xfrm>
          <a:prstGeom prst="rect">
            <a:avLst/>
          </a:prstGeom>
        </p:spPr>
      </p:pic>
      <p:pic>
        <p:nvPicPr>
          <p:cNvPr id="5" name="4 Imagen" descr="Imagen16.jpg"/>
          <p:cNvPicPr>
            <a:picLocks noChangeAspect="1"/>
          </p:cNvPicPr>
          <p:nvPr/>
        </p:nvPicPr>
        <p:blipFill>
          <a:blip r:embed="rId2"/>
          <a:srcRect l="50000"/>
          <a:stretch>
            <a:fillRect/>
          </a:stretch>
        </p:blipFill>
        <p:spPr>
          <a:xfrm>
            <a:off x="4572000" y="20033"/>
            <a:ext cx="4572000" cy="6837967"/>
          </a:xfrm>
          <a:prstGeom prst="rect">
            <a:avLst/>
          </a:prstGeom>
        </p:spPr>
      </p:pic>
      <p:pic>
        <p:nvPicPr>
          <p:cNvPr id="6" name="5 Imagen" descr="Imagen16.jpg"/>
          <p:cNvPicPr>
            <a:picLocks noChangeAspect="1"/>
          </p:cNvPicPr>
          <p:nvPr/>
        </p:nvPicPr>
        <p:blipFill>
          <a:blip r:embed="rId2"/>
          <a:srcRect r="50000"/>
          <a:stretch>
            <a:fillRect/>
          </a:stretch>
        </p:blipFill>
        <p:spPr>
          <a:xfrm>
            <a:off x="0" y="20033"/>
            <a:ext cx="4572000" cy="6837967"/>
          </a:xfrm>
          <a:prstGeom prst="rect">
            <a:avLst/>
          </a:prstGeom>
        </p:spPr>
      </p:pic>
      <p:sp>
        <p:nvSpPr>
          <p:cNvPr id="7" name="6 Rectángulo"/>
          <p:cNvSpPr/>
          <p:nvPr/>
        </p:nvSpPr>
        <p:spPr>
          <a:xfrm>
            <a:off x="0" y="0"/>
            <a:ext cx="9144000" cy="6858000"/>
          </a:xfrm>
          <a:prstGeom prst="rect">
            <a:avLst/>
          </a:prstGeom>
          <a:gradFill flip="none" rotWithShape="1">
            <a:gsLst>
              <a:gs pos="0">
                <a:schemeClr val="bg1"/>
              </a:gs>
              <a:gs pos="50000">
                <a:srgbClr val="960000">
                  <a:shade val="67500"/>
                  <a:satMod val="115000"/>
                </a:srgbClr>
              </a:gs>
              <a:gs pos="100000">
                <a:srgbClr val="9600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17" presetClass="exit" presetSubtype="8" fill="hold" nodeType="withEffect">
                                  <p:stCondLst>
                                    <p:cond delay="0"/>
                                  </p:stCondLst>
                                  <p:childTnLst>
                                    <p:anim calcmode="lin" valueType="num">
                                      <p:cBhvr>
                                        <p:cTn id="9" dur="3000"/>
                                        <p:tgtEl>
                                          <p:spTgt spid="6"/>
                                        </p:tgtEl>
                                        <p:attrNameLst>
                                          <p:attrName>ppt_x</p:attrName>
                                        </p:attrNameLst>
                                      </p:cBhvr>
                                      <p:tavLst>
                                        <p:tav tm="0">
                                          <p:val>
                                            <p:strVal val="ppt_x"/>
                                          </p:val>
                                        </p:tav>
                                        <p:tav tm="100000">
                                          <p:val>
                                            <p:strVal val="ppt_x-ppt_w/2"/>
                                          </p:val>
                                        </p:tav>
                                      </p:tavLst>
                                    </p:anim>
                                    <p:anim calcmode="lin" valueType="num">
                                      <p:cBhvr>
                                        <p:cTn id="10" dur="3000"/>
                                        <p:tgtEl>
                                          <p:spTgt spid="6"/>
                                        </p:tgtEl>
                                        <p:attrNameLst>
                                          <p:attrName>ppt_y</p:attrName>
                                        </p:attrNameLst>
                                      </p:cBhvr>
                                      <p:tavLst>
                                        <p:tav tm="0">
                                          <p:val>
                                            <p:strVal val="ppt_y"/>
                                          </p:val>
                                        </p:tav>
                                        <p:tav tm="100000">
                                          <p:val>
                                            <p:strVal val="ppt_y"/>
                                          </p:val>
                                        </p:tav>
                                      </p:tavLst>
                                    </p:anim>
                                    <p:anim calcmode="lin" valueType="num">
                                      <p:cBhvr>
                                        <p:cTn id="11" dur="3000"/>
                                        <p:tgtEl>
                                          <p:spTgt spid="6"/>
                                        </p:tgtEl>
                                        <p:attrNameLst>
                                          <p:attrName>ppt_w</p:attrName>
                                        </p:attrNameLst>
                                      </p:cBhvr>
                                      <p:tavLst>
                                        <p:tav tm="0">
                                          <p:val>
                                            <p:strVal val="ppt_w"/>
                                          </p:val>
                                        </p:tav>
                                        <p:tav tm="100000">
                                          <p:val>
                                            <p:fltVal val="0"/>
                                          </p:val>
                                        </p:tav>
                                      </p:tavLst>
                                    </p:anim>
                                    <p:anim calcmode="lin" valueType="num">
                                      <p:cBhvr>
                                        <p:cTn id="12" dur="3000"/>
                                        <p:tgtEl>
                                          <p:spTgt spid="6"/>
                                        </p:tgtEl>
                                        <p:attrNameLst>
                                          <p:attrName>ppt_h</p:attrName>
                                        </p:attrNameLst>
                                      </p:cBhvr>
                                      <p:tavLst>
                                        <p:tav tm="0">
                                          <p:val>
                                            <p:strVal val="ppt_h"/>
                                          </p:val>
                                        </p:tav>
                                        <p:tav tm="100000">
                                          <p:val>
                                            <p:strVal val="ppt_h"/>
                                          </p:val>
                                        </p:tav>
                                      </p:tavLst>
                                    </p:anim>
                                    <p:set>
                                      <p:cBhvr>
                                        <p:cTn id="13" dur="1" fill="hold">
                                          <p:stCondLst>
                                            <p:cond delay="2999"/>
                                          </p:stCondLst>
                                        </p:cTn>
                                        <p:tgtEl>
                                          <p:spTgt spid="6"/>
                                        </p:tgtEl>
                                        <p:attrNameLst>
                                          <p:attrName>style.visibility</p:attrName>
                                        </p:attrNameLst>
                                      </p:cBhvr>
                                      <p:to>
                                        <p:strVal val="hidden"/>
                                      </p:to>
                                    </p:set>
                                  </p:childTnLst>
                                </p:cTn>
                              </p:par>
                              <p:par>
                                <p:cTn id="14" presetID="17" presetClass="exit" presetSubtype="2" fill="hold" nodeType="withEffect">
                                  <p:stCondLst>
                                    <p:cond delay="0"/>
                                  </p:stCondLst>
                                  <p:childTnLst>
                                    <p:anim calcmode="lin" valueType="num">
                                      <p:cBhvr>
                                        <p:cTn id="15" dur="3000"/>
                                        <p:tgtEl>
                                          <p:spTgt spid="5"/>
                                        </p:tgtEl>
                                        <p:attrNameLst>
                                          <p:attrName>ppt_x</p:attrName>
                                        </p:attrNameLst>
                                      </p:cBhvr>
                                      <p:tavLst>
                                        <p:tav tm="0">
                                          <p:val>
                                            <p:strVal val="ppt_x"/>
                                          </p:val>
                                        </p:tav>
                                        <p:tav tm="100000">
                                          <p:val>
                                            <p:strVal val="ppt_x+ppt_w/2"/>
                                          </p:val>
                                        </p:tav>
                                      </p:tavLst>
                                    </p:anim>
                                    <p:anim calcmode="lin" valueType="num">
                                      <p:cBhvr>
                                        <p:cTn id="16" dur="3000"/>
                                        <p:tgtEl>
                                          <p:spTgt spid="5"/>
                                        </p:tgtEl>
                                        <p:attrNameLst>
                                          <p:attrName>ppt_y</p:attrName>
                                        </p:attrNameLst>
                                      </p:cBhvr>
                                      <p:tavLst>
                                        <p:tav tm="0">
                                          <p:val>
                                            <p:strVal val="ppt_y"/>
                                          </p:val>
                                        </p:tav>
                                        <p:tav tm="100000">
                                          <p:val>
                                            <p:strVal val="ppt_y"/>
                                          </p:val>
                                        </p:tav>
                                      </p:tavLst>
                                    </p:anim>
                                    <p:anim calcmode="lin" valueType="num">
                                      <p:cBhvr>
                                        <p:cTn id="17" dur="3000"/>
                                        <p:tgtEl>
                                          <p:spTgt spid="5"/>
                                        </p:tgtEl>
                                        <p:attrNameLst>
                                          <p:attrName>ppt_w</p:attrName>
                                        </p:attrNameLst>
                                      </p:cBhvr>
                                      <p:tavLst>
                                        <p:tav tm="0">
                                          <p:val>
                                            <p:strVal val="ppt_w"/>
                                          </p:val>
                                        </p:tav>
                                        <p:tav tm="100000">
                                          <p:val>
                                            <p:fltVal val="0"/>
                                          </p:val>
                                        </p:tav>
                                      </p:tavLst>
                                    </p:anim>
                                    <p:anim calcmode="lin" valueType="num">
                                      <p:cBhvr>
                                        <p:cTn id="18" dur="3000"/>
                                        <p:tgtEl>
                                          <p:spTgt spid="5"/>
                                        </p:tgtEl>
                                        <p:attrNameLst>
                                          <p:attrName>ppt_h</p:attrName>
                                        </p:attrNameLst>
                                      </p:cBhvr>
                                      <p:tavLst>
                                        <p:tav tm="0">
                                          <p:val>
                                            <p:strVal val="ppt_h"/>
                                          </p:val>
                                        </p:tav>
                                        <p:tav tm="100000">
                                          <p:val>
                                            <p:strVal val="ppt_h"/>
                                          </p:val>
                                        </p:tav>
                                      </p:tavLst>
                                    </p:anim>
                                    <p:set>
                                      <p:cBhvr>
                                        <p:cTn id="19" dur="1" fill="hold">
                                          <p:stCondLst>
                                            <p:cond delay="2999"/>
                                          </p:stCondLst>
                                        </p:cTn>
                                        <p:tgtEl>
                                          <p:spTgt spid="5"/>
                                        </p:tgtEl>
                                        <p:attrNameLst>
                                          <p:attrName>style.visibility</p:attrName>
                                        </p:attrNameLst>
                                      </p:cBhvr>
                                      <p:to>
                                        <p:strVal val="hidden"/>
                                      </p:to>
                                    </p:set>
                                  </p:childTnLst>
                                </p:cTn>
                              </p:par>
                              <p:par>
                                <p:cTn id="20" presetID="17" presetClass="entr" presetSubtype="10"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3000" fill="hold"/>
                                        <p:tgtEl>
                                          <p:spTgt spid="4"/>
                                        </p:tgtEl>
                                        <p:attrNameLst>
                                          <p:attrName>ppt_w</p:attrName>
                                        </p:attrNameLst>
                                      </p:cBhvr>
                                      <p:tavLst>
                                        <p:tav tm="0">
                                          <p:val>
                                            <p:fltVal val="0"/>
                                          </p:val>
                                        </p:tav>
                                        <p:tav tm="100000">
                                          <p:val>
                                            <p:strVal val="#ppt_w"/>
                                          </p:val>
                                        </p:tav>
                                      </p:tavLst>
                                    </p:anim>
                                    <p:anim calcmode="lin" valueType="num">
                                      <p:cBhvr>
                                        <p:cTn id="23" dur="3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960000"/>
          </a:solidFill>
        </p:spPr>
        <p:txBody>
          <a:bodyPr/>
          <a:lstStyle/>
          <a:p>
            <a:endParaRPr lang="es-ES" dirty="0"/>
          </a:p>
        </p:txBody>
      </p:sp>
      <p:pic>
        <p:nvPicPr>
          <p:cNvPr id="5" name="4 Imagen" descr="IMG_1461.JPG"/>
          <p:cNvPicPr>
            <a:picLocks noChangeAspect="1"/>
          </p:cNvPicPr>
          <p:nvPr/>
        </p:nvPicPr>
        <p:blipFill>
          <a:blip r:embed="rId2"/>
          <a:stretch>
            <a:fillRect/>
          </a:stretch>
        </p:blipFill>
        <p:spPr>
          <a:xfrm>
            <a:off x="0" y="26685"/>
            <a:ext cx="9144000" cy="6831315"/>
          </a:xfrm>
          <a:prstGeom prst="rect">
            <a:avLst/>
          </a:prstGeom>
        </p:spPr>
      </p:pic>
      <p:pic>
        <p:nvPicPr>
          <p:cNvPr id="6" name="5 Imagen" descr="IMG_1461.JPG"/>
          <p:cNvPicPr>
            <a:picLocks noChangeAspect="1"/>
          </p:cNvPicPr>
          <p:nvPr/>
        </p:nvPicPr>
        <p:blipFill>
          <a:blip r:embed="rId2"/>
          <a:stretch>
            <a:fillRect/>
          </a:stretch>
        </p:blipFill>
        <p:spPr>
          <a:xfrm>
            <a:off x="0" y="26685"/>
            <a:ext cx="9144000" cy="6831315"/>
          </a:xfrm>
          <a:prstGeom prst="rect">
            <a:avLst/>
          </a:prstGeom>
        </p:spPr>
      </p:pic>
      <p:sp>
        <p:nvSpPr>
          <p:cNvPr id="7" name="6 Rectángulo"/>
          <p:cNvSpPr/>
          <p:nvPr/>
        </p:nvSpPr>
        <p:spPr>
          <a:xfrm>
            <a:off x="0" y="0"/>
            <a:ext cx="9144000" cy="6858000"/>
          </a:xfrm>
          <a:prstGeom prst="rect">
            <a:avLst/>
          </a:prstGeom>
          <a:gradFill flip="none" rotWithShape="1">
            <a:gsLst>
              <a:gs pos="0">
                <a:schemeClr val="bg1"/>
              </a:gs>
              <a:gs pos="50000">
                <a:srgbClr val="960000">
                  <a:shade val="67500"/>
                  <a:satMod val="115000"/>
                </a:srgbClr>
              </a:gs>
              <a:gs pos="100000">
                <a:srgbClr val="9600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xit" presetSubtype="32" fill="hold" nodeType="withEffect">
                                  <p:stCondLst>
                                    <p:cond delay="0"/>
                                  </p:stCondLst>
                                  <p:childTnLst>
                                    <p:anim calcmode="lin" valueType="num">
                                      <p:cBhvr>
                                        <p:cTn id="9" dur="3000"/>
                                        <p:tgtEl>
                                          <p:spTgt spid="6"/>
                                        </p:tgtEl>
                                        <p:attrNameLst>
                                          <p:attrName>ppt_w</p:attrName>
                                        </p:attrNameLst>
                                      </p:cBhvr>
                                      <p:tavLst>
                                        <p:tav tm="0">
                                          <p:val>
                                            <p:strVal val="ppt_w"/>
                                          </p:val>
                                        </p:tav>
                                        <p:tav tm="100000">
                                          <p:val>
                                            <p:fltVal val="0"/>
                                          </p:val>
                                        </p:tav>
                                      </p:tavLst>
                                    </p:anim>
                                    <p:anim calcmode="lin" valueType="num">
                                      <p:cBhvr>
                                        <p:cTn id="10" dur="3000"/>
                                        <p:tgtEl>
                                          <p:spTgt spid="6"/>
                                        </p:tgtEl>
                                        <p:attrNameLst>
                                          <p:attrName>ppt_h</p:attrName>
                                        </p:attrNameLst>
                                      </p:cBhvr>
                                      <p:tavLst>
                                        <p:tav tm="0">
                                          <p:val>
                                            <p:strVal val="ppt_h"/>
                                          </p:val>
                                        </p:tav>
                                        <p:tav tm="100000">
                                          <p:val>
                                            <p:fltVal val="0"/>
                                          </p:val>
                                        </p:tav>
                                      </p:tavLst>
                                    </p:anim>
                                    <p:set>
                                      <p:cBhvr>
                                        <p:cTn id="11" dur="1" fill="hold">
                                          <p:stCondLst>
                                            <p:cond delay="2999"/>
                                          </p:stCondLst>
                                        </p:cTn>
                                        <p:tgtEl>
                                          <p:spTgt spid="6"/>
                                        </p:tgtEl>
                                        <p:attrNameLst>
                                          <p:attrName>style.visibility</p:attrName>
                                        </p:attrNameLst>
                                      </p:cBhvr>
                                      <p:to>
                                        <p:strVal val="hidden"/>
                                      </p:to>
                                    </p:set>
                                  </p:childTnLst>
                                </p:cTn>
                              </p:par>
                              <p:par>
                                <p:cTn id="12" presetID="20" presetClass="exit" presetSubtype="0" fill="hold" nodeType="withEffect">
                                  <p:stCondLst>
                                    <p:cond delay="0"/>
                                  </p:stCondLst>
                                  <p:childTnLst>
                                    <p:animEffect transition="out" filter="wedge">
                                      <p:cBhvr>
                                        <p:cTn id="13" dur="3000"/>
                                        <p:tgtEl>
                                          <p:spTgt spid="6"/>
                                        </p:tgtEl>
                                      </p:cBhvr>
                                    </p:animEffect>
                                    <p:set>
                                      <p:cBhvr>
                                        <p:cTn id="14" dur="1" fill="hold">
                                          <p:stCondLst>
                                            <p:cond delay="2999"/>
                                          </p:stCondLst>
                                        </p:cTn>
                                        <p:tgtEl>
                                          <p:spTgt spid="6"/>
                                        </p:tgtEl>
                                        <p:attrNameLst>
                                          <p:attrName>style.visibility</p:attrName>
                                        </p:attrNameLst>
                                      </p:cBhvr>
                                      <p:to>
                                        <p:strVal val="hidden"/>
                                      </p:to>
                                    </p:set>
                                  </p:childTnLst>
                                </p:cTn>
                              </p:par>
                              <p:par>
                                <p:cTn id="15" presetID="17" presetClass="entr" presetSubtype="10"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fltVal val="0"/>
                                          </p:val>
                                        </p:tav>
                                        <p:tav tm="100000">
                                          <p:val>
                                            <p:strVal val="#ppt_w"/>
                                          </p:val>
                                        </p:tav>
                                      </p:tavLst>
                                    </p:anim>
                                    <p:anim calcmode="lin" valueType="num">
                                      <p:cBhvr>
                                        <p:cTn id="18" dur="3000" fill="hold"/>
                                        <p:tgtEl>
                                          <p:spTgt spid="5"/>
                                        </p:tgtEl>
                                        <p:attrNameLst>
                                          <p:attrName>ppt_h</p:attrName>
                                        </p:attrNameLst>
                                      </p:cBhvr>
                                      <p:tavLst>
                                        <p:tav tm="0">
                                          <p:val>
                                            <p:strVal val="#ppt_h"/>
                                          </p:val>
                                        </p:tav>
                                        <p:tav tm="100000">
                                          <p:val>
                                            <p:strVal val="#ppt_h"/>
                                          </p:val>
                                        </p:tav>
                                      </p:tavLst>
                                    </p:anim>
                                  </p:childTnLst>
                                </p:cTn>
                              </p:par>
                              <p:par>
                                <p:cTn id="19" presetID="3" presetClass="entr" presetSubtype="5"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blinds(vertical)">
                                      <p:cBhvr>
                                        <p:cTn id="21"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6">
              <a:lumMod val="50000"/>
            </a:schemeClr>
          </a:solidFill>
        </p:spPr>
        <p:txBody>
          <a:bodyPr/>
          <a:lstStyle/>
          <a:p>
            <a:endParaRPr lang="es-ES" dirty="0"/>
          </a:p>
        </p:txBody>
      </p:sp>
      <p:pic>
        <p:nvPicPr>
          <p:cNvPr id="4" name="3 Imagen" descr="IMG_1593.JPG"/>
          <p:cNvPicPr>
            <a:picLocks noChangeAspect="1"/>
          </p:cNvPicPr>
          <p:nvPr/>
        </p:nvPicPr>
        <p:blipFill>
          <a:blip r:embed="rId2"/>
          <a:stretch>
            <a:fillRect/>
          </a:stretch>
        </p:blipFill>
        <p:spPr>
          <a:xfrm>
            <a:off x="0" y="20033"/>
            <a:ext cx="9144000" cy="6837967"/>
          </a:xfrm>
          <a:prstGeom prst="rect">
            <a:avLst/>
          </a:prstGeom>
        </p:spPr>
      </p:pic>
      <p:pic>
        <p:nvPicPr>
          <p:cNvPr id="5" name="4 Imagen" descr="IMG_1593.JPG"/>
          <p:cNvPicPr>
            <a:picLocks noChangeAspect="1"/>
          </p:cNvPicPr>
          <p:nvPr/>
        </p:nvPicPr>
        <p:blipFill>
          <a:blip r:embed="rId2"/>
          <a:stretch>
            <a:fillRect/>
          </a:stretch>
        </p:blipFill>
        <p:spPr>
          <a:xfrm>
            <a:off x="0" y="20033"/>
            <a:ext cx="9144000" cy="6837967"/>
          </a:xfrm>
          <a:prstGeom prst="rect">
            <a:avLst/>
          </a:prstGeom>
        </p:spPr>
      </p:pic>
      <p:sp>
        <p:nvSpPr>
          <p:cNvPr id="6" name="5 Rectángulo"/>
          <p:cNvSpPr/>
          <p:nvPr/>
        </p:nvSpPr>
        <p:spPr>
          <a:xfrm>
            <a:off x="0" y="0"/>
            <a:ext cx="9144000" cy="6858000"/>
          </a:xfrm>
          <a:prstGeom prst="rect">
            <a:avLst/>
          </a:prstGeom>
          <a:gradFill flip="none" rotWithShape="1">
            <a:gsLst>
              <a:gs pos="0">
                <a:schemeClr val="bg1"/>
              </a:gs>
              <a:gs pos="50000">
                <a:srgbClr val="960000">
                  <a:shade val="67500"/>
                  <a:satMod val="115000"/>
                </a:srgbClr>
              </a:gs>
              <a:gs pos="100000">
                <a:srgbClr val="9600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3" presetClass="entr" presetSubtype="5"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linds(vertical)">
                                      <p:cBhvr>
                                        <p:cTn id="18" dur="3000"/>
                                        <p:tgtEl>
                                          <p:spTgt spid="4"/>
                                        </p:tgtEl>
                                      </p:cBhvr>
                                    </p:animEffect>
                                  </p:childTnLst>
                                </p:cTn>
                              </p:par>
                              <p:par>
                                <p:cTn id="19" presetID="3" presetClass="entr" presetSubtype="10"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blinds(horizontal)">
                                      <p:cBhvr>
                                        <p:cTn id="21"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2">
              <a:lumMod val="75000"/>
            </a:schemeClr>
          </a:solidFill>
        </p:spPr>
        <p:txBody>
          <a:bodyPr/>
          <a:lstStyle/>
          <a:p>
            <a:endParaRPr lang="es-ES" dirty="0"/>
          </a:p>
        </p:txBody>
      </p:sp>
      <p:pic>
        <p:nvPicPr>
          <p:cNvPr id="4" name="3 Imagen" descr="IMG_1684.JPG"/>
          <p:cNvPicPr>
            <a:picLocks noChangeAspect="1"/>
          </p:cNvPicPr>
          <p:nvPr/>
        </p:nvPicPr>
        <p:blipFill>
          <a:blip r:embed="rId2"/>
          <a:stretch>
            <a:fillRect/>
          </a:stretch>
        </p:blipFill>
        <p:spPr>
          <a:xfrm>
            <a:off x="0" y="0"/>
            <a:ext cx="9144000" cy="6851309"/>
          </a:xfrm>
          <a:prstGeom prst="rect">
            <a:avLst/>
          </a:prstGeom>
        </p:spPr>
      </p:pic>
      <p:pic>
        <p:nvPicPr>
          <p:cNvPr id="5" name="4 Imagen" descr="IMG_1684.JPG"/>
          <p:cNvPicPr>
            <a:picLocks noChangeAspect="1"/>
          </p:cNvPicPr>
          <p:nvPr/>
        </p:nvPicPr>
        <p:blipFill>
          <a:blip r:embed="rId2"/>
          <a:stretch>
            <a:fillRect/>
          </a:stretch>
        </p:blipFill>
        <p:spPr>
          <a:xfrm>
            <a:off x="0" y="0"/>
            <a:ext cx="9144000" cy="6851309"/>
          </a:xfrm>
          <a:prstGeom prst="rect">
            <a:avLst/>
          </a:prstGeom>
        </p:spPr>
      </p:pic>
      <p:sp>
        <p:nvSpPr>
          <p:cNvPr id="6" name="5 Rectángulo"/>
          <p:cNvSpPr/>
          <p:nvPr/>
        </p:nvSpPr>
        <p:spPr>
          <a:xfrm>
            <a:off x="0" y="0"/>
            <a:ext cx="9144000" cy="6858000"/>
          </a:xfrm>
          <a:prstGeom prst="rect">
            <a:avLst/>
          </a:prstGeom>
          <a:gradFill flip="none" rotWithShape="1">
            <a:gsLst>
              <a:gs pos="0">
                <a:schemeClr val="bg1"/>
              </a:gs>
              <a:gs pos="50000">
                <a:srgbClr val="960000">
                  <a:shade val="67500"/>
                  <a:satMod val="115000"/>
                </a:srgbClr>
              </a:gs>
              <a:gs pos="100000">
                <a:srgbClr val="9600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18" presetClass="entr" presetSubtype="6"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strips(downRight)">
                                      <p:cBhvr>
                                        <p:cTn id="18" dur="3000"/>
                                        <p:tgtEl>
                                          <p:spTgt spid="4"/>
                                        </p:tgtEl>
                                      </p:cBhvr>
                                    </p:animEffect>
                                  </p:childTnLst>
                                </p:cTn>
                              </p:par>
                              <p:par>
                                <p:cTn id="19" presetID="18" presetClass="entr" presetSubtype="12"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strips(downLeft)">
                                      <p:cBhvr>
                                        <p:cTn id="21"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2">
              <a:lumMod val="75000"/>
            </a:schemeClr>
          </a:solidFill>
        </p:spPr>
        <p:txBody>
          <a:bodyPr/>
          <a:lstStyle/>
          <a:p>
            <a:endParaRPr lang="es-ES" dirty="0"/>
          </a:p>
        </p:txBody>
      </p:sp>
      <p:pic>
        <p:nvPicPr>
          <p:cNvPr id="4" name="3 Imagen" descr="IMG_1751.JPG"/>
          <p:cNvPicPr>
            <a:picLocks noChangeAspect="1"/>
          </p:cNvPicPr>
          <p:nvPr/>
        </p:nvPicPr>
        <p:blipFill>
          <a:blip r:embed="rId2"/>
          <a:stretch>
            <a:fillRect/>
          </a:stretch>
        </p:blipFill>
        <p:spPr>
          <a:xfrm>
            <a:off x="0" y="26685"/>
            <a:ext cx="9144000" cy="6831315"/>
          </a:xfrm>
          <a:prstGeom prst="rect">
            <a:avLst/>
          </a:prstGeom>
        </p:spPr>
      </p:pic>
      <p:pic>
        <p:nvPicPr>
          <p:cNvPr id="5" name="4 Imagen" descr="IMG_1751.JPG"/>
          <p:cNvPicPr>
            <a:picLocks noChangeAspect="1"/>
          </p:cNvPicPr>
          <p:nvPr/>
        </p:nvPicPr>
        <p:blipFill>
          <a:blip r:embed="rId2"/>
          <a:stretch>
            <a:fillRect/>
          </a:stretch>
        </p:blipFill>
        <p:spPr>
          <a:xfrm>
            <a:off x="0" y="0"/>
            <a:ext cx="9144000" cy="6831315"/>
          </a:xfrm>
          <a:prstGeom prst="rect">
            <a:avLst/>
          </a:prstGeom>
        </p:spPr>
      </p:pic>
      <p:sp>
        <p:nvSpPr>
          <p:cNvPr id="6" name="5 Rectángulo"/>
          <p:cNvSpPr/>
          <p:nvPr/>
        </p:nvSpPr>
        <p:spPr>
          <a:xfrm>
            <a:off x="0" y="0"/>
            <a:ext cx="9144000" cy="6858000"/>
          </a:xfrm>
          <a:prstGeom prst="rect">
            <a:avLst/>
          </a:prstGeom>
          <a:gradFill flip="none" rotWithShape="1">
            <a:gsLst>
              <a:gs pos="0">
                <a:schemeClr val="bg1"/>
              </a:gs>
              <a:gs pos="50000">
                <a:srgbClr val="960000">
                  <a:shade val="67500"/>
                  <a:satMod val="115000"/>
                </a:srgbClr>
              </a:gs>
              <a:gs pos="100000">
                <a:srgbClr val="9600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5" presetClass="entr" presetSubtype="1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checkerboard(across)">
                                      <p:cBhvr>
                                        <p:cTn id="18" dur="3000"/>
                                        <p:tgtEl>
                                          <p:spTgt spid="4"/>
                                        </p:tgtEl>
                                      </p:cBhvr>
                                    </p:animEffect>
                                  </p:childTnLst>
                                </p:cTn>
                              </p:par>
                              <p:par>
                                <p:cTn id="19" presetID="5" presetClass="entr" presetSubtype="5"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checkerboard(down)">
                                      <p:cBhvr>
                                        <p:cTn id="21"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2">
              <a:lumMod val="75000"/>
            </a:schemeClr>
          </a:solidFill>
        </p:spPr>
        <p:txBody>
          <a:bodyPr/>
          <a:lstStyle/>
          <a:p>
            <a:endParaRPr lang="es-ES" dirty="0"/>
          </a:p>
        </p:txBody>
      </p:sp>
      <p:pic>
        <p:nvPicPr>
          <p:cNvPr id="4" name="3 Imagen" descr="Oberammergau_Pilatushaus_2.JPG"/>
          <p:cNvPicPr>
            <a:picLocks noChangeAspect="1"/>
          </p:cNvPicPr>
          <p:nvPr/>
        </p:nvPicPr>
        <p:blipFill>
          <a:blip r:embed="rId2"/>
          <a:stretch>
            <a:fillRect/>
          </a:stretch>
        </p:blipFill>
        <p:spPr>
          <a:xfrm>
            <a:off x="0" y="13368"/>
            <a:ext cx="9144000" cy="6844632"/>
          </a:xfrm>
          <a:prstGeom prst="rect">
            <a:avLst/>
          </a:prstGeom>
        </p:spPr>
      </p:pic>
      <p:pic>
        <p:nvPicPr>
          <p:cNvPr id="5" name="4 Imagen" descr="Oberammergau_Pilatushaus_2.JPG"/>
          <p:cNvPicPr>
            <a:picLocks noChangeAspect="1"/>
          </p:cNvPicPr>
          <p:nvPr/>
        </p:nvPicPr>
        <p:blipFill>
          <a:blip r:embed="rId2"/>
          <a:stretch>
            <a:fillRect/>
          </a:stretch>
        </p:blipFill>
        <p:spPr>
          <a:xfrm>
            <a:off x="0" y="0"/>
            <a:ext cx="9144000" cy="6844632"/>
          </a:xfrm>
          <a:prstGeom prst="rect">
            <a:avLst/>
          </a:prstGeom>
        </p:spPr>
      </p:pic>
      <p:sp>
        <p:nvSpPr>
          <p:cNvPr id="6" name="5 Rectángulo"/>
          <p:cNvSpPr/>
          <p:nvPr/>
        </p:nvSpPr>
        <p:spPr>
          <a:xfrm>
            <a:off x="0" y="0"/>
            <a:ext cx="9144000" cy="6858000"/>
          </a:xfrm>
          <a:prstGeom prst="rect">
            <a:avLst/>
          </a:prstGeom>
          <a:gradFill flip="none" rotWithShape="1">
            <a:gsLst>
              <a:gs pos="0">
                <a:schemeClr val="bg1"/>
              </a:gs>
              <a:gs pos="50000">
                <a:srgbClr val="960000">
                  <a:shade val="67500"/>
                  <a:satMod val="115000"/>
                </a:srgbClr>
              </a:gs>
              <a:gs pos="100000">
                <a:srgbClr val="9600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6" presetClass="entr" presetSubtype="3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ircle(out)">
                                      <p:cBhvr>
                                        <p:cTn id="18" dur="3000"/>
                                        <p:tgtEl>
                                          <p:spTgt spid="5"/>
                                        </p:tgtEl>
                                      </p:cBhvr>
                                    </p:animEffect>
                                  </p:childTnLst>
                                </p:cTn>
                              </p:par>
                              <p:par>
                                <p:cTn id="19" presetID="21" presetClass="entr" presetSubtype="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heel(8)">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6B512F"/>
          </a:solidFill>
        </p:spPr>
        <p:txBody>
          <a:bodyPr/>
          <a:lstStyle/>
          <a:p>
            <a:endParaRPr lang="es-ES" dirty="0"/>
          </a:p>
        </p:txBody>
      </p:sp>
      <p:pic>
        <p:nvPicPr>
          <p:cNvPr id="4" name="3 Imagen" descr="p1010962.jpg"/>
          <p:cNvPicPr>
            <a:picLocks noChangeAspect="1"/>
          </p:cNvPicPr>
          <p:nvPr/>
        </p:nvPicPr>
        <p:blipFill>
          <a:blip r:embed="rId2"/>
          <a:stretch>
            <a:fillRect/>
          </a:stretch>
        </p:blipFill>
        <p:spPr>
          <a:xfrm>
            <a:off x="0" y="0"/>
            <a:ext cx="9144000" cy="6858000"/>
          </a:xfrm>
          <a:prstGeom prst="rect">
            <a:avLst/>
          </a:prstGeom>
        </p:spPr>
      </p:pic>
      <p:pic>
        <p:nvPicPr>
          <p:cNvPr id="5" name="4 Imagen" descr="p1010962.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gradFill flip="none" rotWithShape="1">
            <a:gsLst>
              <a:gs pos="0">
                <a:schemeClr val="bg1"/>
              </a:gs>
              <a:gs pos="50000">
                <a:srgbClr val="960000">
                  <a:shade val="67500"/>
                  <a:satMod val="115000"/>
                </a:srgbClr>
              </a:gs>
              <a:gs pos="100000">
                <a:srgbClr val="9600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17" presetClass="exit" presetSubtype="10" fill="hold" nodeType="withEffect">
                                  <p:stCondLst>
                                    <p:cond delay="0"/>
                                  </p:stCondLst>
                                  <p:childTnLst>
                                    <p:anim calcmode="lin" valueType="num">
                                      <p:cBhvr>
                                        <p:cTn id="9" dur="3000"/>
                                        <p:tgtEl>
                                          <p:spTgt spid="5"/>
                                        </p:tgtEl>
                                        <p:attrNameLst>
                                          <p:attrName>ppt_w</p:attrName>
                                        </p:attrNameLst>
                                      </p:cBhvr>
                                      <p:tavLst>
                                        <p:tav tm="0">
                                          <p:val>
                                            <p:strVal val="ppt_w"/>
                                          </p:val>
                                        </p:tav>
                                        <p:tav tm="100000">
                                          <p:val>
                                            <p:fltVal val="0"/>
                                          </p:val>
                                        </p:tav>
                                      </p:tavLst>
                                    </p:anim>
                                    <p:anim calcmode="lin" valueType="num">
                                      <p:cBhvr>
                                        <p:cTn id="10" dur="3000"/>
                                        <p:tgtEl>
                                          <p:spTgt spid="5"/>
                                        </p:tgtEl>
                                        <p:attrNameLst>
                                          <p:attrName>ppt_h</p:attrName>
                                        </p:attrNameLst>
                                      </p:cBhvr>
                                      <p:tavLst>
                                        <p:tav tm="0">
                                          <p:val>
                                            <p:strVal val="ppt_h"/>
                                          </p:val>
                                        </p:tav>
                                        <p:tav tm="100000">
                                          <p:val>
                                            <p:strVal val="ppt_h"/>
                                          </p:val>
                                        </p:tav>
                                      </p:tavLst>
                                    </p:anim>
                                    <p:set>
                                      <p:cBhvr>
                                        <p:cTn id="11" dur="1" fill="hold">
                                          <p:stCondLst>
                                            <p:cond delay="2999"/>
                                          </p:stCondLst>
                                        </p:cTn>
                                        <p:tgtEl>
                                          <p:spTgt spid="5"/>
                                        </p:tgtEl>
                                        <p:attrNameLst>
                                          <p:attrName>style.visibility</p:attrName>
                                        </p:attrNameLst>
                                      </p:cBhvr>
                                      <p:to>
                                        <p:strVal val="hidden"/>
                                      </p:to>
                                    </p:set>
                                  </p:childTnLst>
                                </p:cTn>
                              </p:par>
                              <p:par>
                                <p:cTn id="12" presetID="20" presetClass="exit" presetSubtype="0" fill="hold" nodeType="withEffect">
                                  <p:stCondLst>
                                    <p:cond delay="0"/>
                                  </p:stCondLst>
                                  <p:childTnLst>
                                    <p:animEffect transition="out" filter="wedge">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17"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strVal val="#ppt_h"/>
                                          </p:val>
                                        </p:tav>
                                        <p:tav tm="100000">
                                          <p:val>
                                            <p:strVal val="#ppt_h"/>
                                          </p:val>
                                        </p:tav>
                                      </p:tavLst>
                                    </p:anim>
                                  </p:childTnLst>
                                </p:cTn>
                              </p:par>
                              <p:par>
                                <p:cTn id="19" presetID="20" presetClass="entr" presetSubtype="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edge">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4200"/>
          </a:solidFill>
        </p:spPr>
        <p:txBody>
          <a:bodyPr/>
          <a:lstStyle/>
          <a:p>
            <a:endParaRPr lang="es-ES" dirty="0"/>
          </a:p>
        </p:txBody>
      </p:sp>
      <p:pic>
        <p:nvPicPr>
          <p:cNvPr id="4" name="3 Imagen" descr="Painted-House-in-Oberammergau-Germany.jpg"/>
          <p:cNvPicPr>
            <a:picLocks noChangeAspect="1"/>
          </p:cNvPicPr>
          <p:nvPr/>
        </p:nvPicPr>
        <p:blipFill>
          <a:blip r:embed="rId2"/>
          <a:stretch>
            <a:fillRect/>
          </a:stretch>
        </p:blipFill>
        <p:spPr>
          <a:xfrm>
            <a:off x="0" y="0"/>
            <a:ext cx="9188657" cy="6858000"/>
          </a:xfrm>
          <a:prstGeom prst="rect">
            <a:avLst/>
          </a:prstGeom>
        </p:spPr>
      </p:pic>
      <p:pic>
        <p:nvPicPr>
          <p:cNvPr id="5" name="4 Imagen" descr="Painted-House-in-Oberammergau-Germany.jpg"/>
          <p:cNvPicPr>
            <a:picLocks noChangeAspect="1"/>
          </p:cNvPicPr>
          <p:nvPr/>
        </p:nvPicPr>
        <p:blipFill>
          <a:blip r:embed="rId2"/>
          <a:stretch>
            <a:fillRect/>
          </a:stretch>
        </p:blipFill>
        <p:spPr>
          <a:xfrm>
            <a:off x="0" y="0"/>
            <a:ext cx="9188657" cy="6858000"/>
          </a:xfrm>
          <a:prstGeom prst="rect">
            <a:avLst/>
          </a:prstGeom>
        </p:spPr>
      </p:pic>
      <p:sp>
        <p:nvSpPr>
          <p:cNvPr id="6" name="5 Rectángulo"/>
          <p:cNvSpPr/>
          <p:nvPr/>
        </p:nvSpPr>
        <p:spPr>
          <a:xfrm>
            <a:off x="0" y="0"/>
            <a:ext cx="9144000" cy="6858000"/>
          </a:xfrm>
          <a:prstGeom prst="rect">
            <a:avLst/>
          </a:prstGeom>
          <a:gradFill flip="none" rotWithShape="1">
            <a:gsLst>
              <a:gs pos="0">
                <a:schemeClr val="bg1"/>
              </a:gs>
              <a:gs pos="50000">
                <a:srgbClr val="960000">
                  <a:shade val="67500"/>
                  <a:satMod val="115000"/>
                </a:srgbClr>
              </a:gs>
              <a:gs pos="100000">
                <a:srgbClr val="9600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ntr" presetSubtype="27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2/3*#ppt_w"/>
                                          </p:val>
                                        </p:tav>
                                        <p:tav tm="100000">
                                          <p:val>
                                            <p:strVal val="#ppt_w"/>
                                          </p:val>
                                        </p:tav>
                                      </p:tavLst>
                                    </p:anim>
                                    <p:anim calcmode="lin" valueType="num">
                                      <p:cBhvr>
                                        <p:cTn id="11" dur="3000" fill="hold"/>
                                        <p:tgtEl>
                                          <p:spTgt spid="4"/>
                                        </p:tgtEl>
                                        <p:attrNameLst>
                                          <p:attrName>ppt_h</p:attrName>
                                        </p:attrNameLst>
                                      </p:cBhvr>
                                      <p:tavLst>
                                        <p:tav tm="0">
                                          <p:val>
                                            <p:strVal val="2/3*#ppt_h"/>
                                          </p:val>
                                        </p:tav>
                                        <p:tav tm="100000">
                                          <p:val>
                                            <p:strVal val="#ppt_h"/>
                                          </p:val>
                                        </p:tav>
                                      </p:tavLst>
                                    </p:anim>
                                  </p:childTnLst>
                                </p:cTn>
                              </p:par>
                              <p:par>
                                <p:cTn id="12" presetID="23" presetClass="entr" presetSubtype="27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2/3*#ppt_w"/>
                                          </p:val>
                                        </p:tav>
                                        <p:tav tm="100000">
                                          <p:val>
                                            <p:strVal val="#ppt_w"/>
                                          </p:val>
                                        </p:tav>
                                      </p:tavLst>
                                    </p:anim>
                                    <p:anim calcmode="lin" valueType="num">
                                      <p:cBhvr>
                                        <p:cTn id="15" dur="3000" fill="hold"/>
                                        <p:tgtEl>
                                          <p:spTgt spid="5"/>
                                        </p:tgtEl>
                                        <p:attrNameLst>
                                          <p:attrName>ppt_h</p:attrName>
                                        </p:attrNameLst>
                                      </p:cBhvr>
                                      <p:tavLst>
                                        <p:tav tm="0">
                                          <p:val>
                                            <p:strVal val="2/3*#ppt_h"/>
                                          </p:val>
                                        </p:tav>
                                        <p:tav tm="100000">
                                          <p:val>
                                            <p:strVal val="#ppt_h"/>
                                          </p:val>
                                        </p:tav>
                                      </p:tavLst>
                                    </p:anim>
                                  </p:childTnLst>
                                </p:cTn>
                              </p:par>
                              <p:par>
                                <p:cTn id="16" presetID="4" presetClass="entr" presetSubtype="3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ox(out)">
                                      <p:cBhvr>
                                        <p:cTn id="18" dur="3000"/>
                                        <p:tgtEl>
                                          <p:spTgt spid="5"/>
                                        </p:tgtEl>
                                      </p:cBhvr>
                                    </p:animEffect>
                                  </p:childTnLst>
                                </p:cTn>
                              </p:par>
                              <p:par>
                                <p:cTn id="19" presetID="8"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diamond(in)">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26685"/>
            <a:ext cx="9144000" cy="6857999"/>
          </a:xfrm>
        </p:spPr>
        <p:txBody>
          <a:bodyPr/>
          <a:lstStyle/>
          <a:p>
            <a:endParaRPr lang="es-ES" dirty="0"/>
          </a:p>
        </p:txBody>
      </p:sp>
      <p:sp>
        <p:nvSpPr>
          <p:cNvPr id="3" name="2 Subtítulo"/>
          <p:cNvSpPr>
            <a:spLocks noGrp="1"/>
          </p:cNvSpPr>
          <p:nvPr>
            <p:ph type="subTitle" idx="1"/>
          </p:nvPr>
        </p:nvSpPr>
        <p:spPr>
          <a:xfrm>
            <a:off x="0" y="26685"/>
            <a:ext cx="9144000" cy="6858000"/>
          </a:xfrm>
          <a:solidFill>
            <a:srgbClr val="6C0000"/>
          </a:solidFill>
        </p:spPr>
        <p:txBody>
          <a:bodyPr/>
          <a:lstStyle/>
          <a:p>
            <a:endParaRPr lang="es-ES" dirty="0"/>
          </a:p>
        </p:txBody>
      </p:sp>
      <p:pic>
        <p:nvPicPr>
          <p:cNvPr id="4" name="3 Imagen" descr="old_painted_bavarian_house.jpg"/>
          <p:cNvPicPr>
            <a:picLocks noChangeAspect="1"/>
          </p:cNvPicPr>
          <p:nvPr/>
        </p:nvPicPr>
        <p:blipFill>
          <a:blip r:embed="rId2"/>
          <a:stretch>
            <a:fillRect/>
          </a:stretch>
        </p:blipFill>
        <p:spPr>
          <a:xfrm>
            <a:off x="0" y="1"/>
            <a:ext cx="9144000" cy="6858000"/>
          </a:xfrm>
          <a:prstGeom prst="rect">
            <a:avLst/>
          </a:prstGeom>
        </p:spPr>
      </p:pic>
      <p:pic>
        <p:nvPicPr>
          <p:cNvPr id="6" name="5 Imagen" descr="old_painted_bavarian_house.jpg"/>
          <p:cNvPicPr>
            <a:picLocks noChangeAspect="1"/>
          </p:cNvPicPr>
          <p:nvPr/>
        </p:nvPicPr>
        <p:blipFill>
          <a:blip r:embed="rId2"/>
          <a:stretch>
            <a:fillRect/>
          </a:stretch>
        </p:blipFill>
        <p:spPr>
          <a:xfrm>
            <a:off x="0" y="26685"/>
            <a:ext cx="9144000" cy="6831315"/>
          </a:xfrm>
          <a:prstGeom prst="rect">
            <a:avLst/>
          </a:prstGeom>
        </p:spPr>
      </p:pic>
      <p:pic>
        <p:nvPicPr>
          <p:cNvPr id="21506" name="Picture 2" descr="Rendered Image"/>
          <p:cNvPicPr>
            <a:picLocks noChangeAspect="1" noChangeArrowheads="1"/>
          </p:cNvPicPr>
          <p:nvPr/>
        </p:nvPicPr>
        <p:blipFill>
          <a:blip r:embed="rId3">
            <a:lum contrast="40000"/>
          </a:blip>
          <a:srcRect/>
          <a:stretch>
            <a:fillRect/>
          </a:stretch>
        </p:blipFill>
        <p:spPr bwMode="auto">
          <a:xfrm rot="19552705">
            <a:off x="536444" y="5511641"/>
            <a:ext cx="1946740" cy="1236659"/>
          </a:xfrm>
          <a:prstGeom prst="rect">
            <a:avLst/>
          </a:prstGeom>
          <a:noFill/>
        </p:spPr>
      </p:pic>
      <p:sp>
        <p:nvSpPr>
          <p:cNvPr id="7" name="6 Rectángulo"/>
          <p:cNvSpPr/>
          <p:nvPr/>
        </p:nvSpPr>
        <p:spPr>
          <a:xfrm>
            <a:off x="0" y="0"/>
            <a:ext cx="9144000" cy="6858000"/>
          </a:xfrm>
          <a:prstGeom prst="rect">
            <a:avLst/>
          </a:prstGeom>
          <a:gradFill flip="none" rotWithShape="1">
            <a:gsLst>
              <a:gs pos="0">
                <a:schemeClr val="bg1"/>
              </a:gs>
              <a:gs pos="50000">
                <a:srgbClr val="960000">
                  <a:shade val="67500"/>
                  <a:satMod val="115000"/>
                </a:srgbClr>
              </a:gs>
              <a:gs pos="100000">
                <a:srgbClr val="9600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3000" fill="hold"/>
                                        <p:tgtEl>
                                          <p:spTgt spid="6"/>
                                        </p:tgtEl>
                                        <p:attrNameLst>
                                          <p:attrName>ppt_w</p:attrName>
                                        </p:attrNameLst>
                                      </p:cBhvr>
                                      <p:tavLst>
                                        <p:tav tm="0">
                                          <p:val>
                                            <p:strVal val="4/3*#ppt_w"/>
                                          </p:val>
                                        </p:tav>
                                        <p:tav tm="100000">
                                          <p:val>
                                            <p:strVal val="#ppt_w"/>
                                          </p:val>
                                        </p:tav>
                                      </p:tavLst>
                                    </p:anim>
                                    <p:anim calcmode="lin" valueType="num">
                                      <p:cBhvr>
                                        <p:cTn id="15" dur="3000" fill="hold"/>
                                        <p:tgtEl>
                                          <p:spTgt spid="6"/>
                                        </p:tgtEl>
                                        <p:attrNameLst>
                                          <p:attrName>ppt_h</p:attrName>
                                        </p:attrNameLst>
                                      </p:cBhvr>
                                      <p:tavLst>
                                        <p:tav tm="0">
                                          <p:val>
                                            <p:strVal val="4/3*#ppt_h"/>
                                          </p:val>
                                        </p:tav>
                                        <p:tav tm="100000">
                                          <p:val>
                                            <p:strVal val="#ppt_h"/>
                                          </p:val>
                                        </p:tav>
                                      </p:tavLst>
                                    </p:anim>
                                  </p:childTnLst>
                                </p:cTn>
                              </p:par>
                              <p:par>
                                <p:cTn id="16" presetID="20" presetClass="entr" presetSubtype="0"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wedge">
                                      <p:cBhvr>
                                        <p:cTn id="18" dur="3000"/>
                                        <p:tgtEl>
                                          <p:spTgt spid="6"/>
                                        </p:tgtEl>
                                      </p:cBhvr>
                                    </p:animEffect>
                                  </p:childTnLst>
                                </p:cTn>
                              </p:par>
                              <p:par>
                                <p:cTn id="19" presetID="16" presetClass="entr" presetSubtype="37"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arn(outVertical)">
                                      <p:cBhvr>
                                        <p:cTn id="21" dur="3000"/>
                                        <p:tgtEl>
                                          <p:spTgt spid="4"/>
                                        </p:tgtEl>
                                      </p:cBhvr>
                                    </p:animEffect>
                                  </p:childTnLst>
                                </p:cTn>
                              </p:par>
                            </p:childTnLst>
                          </p:cTn>
                        </p:par>
                        <p:par>
                          <p:cTn id="22" fill="hold">
                            <p:stCondLst>
                              <p:cond delay="3000"/>
                            </p:stCondLst>
                            <p:childTnLst>
                              <p:par>
                                <p:cTn id="23" presetID="31" presetClass="entr" presetSubtype="0" fill="hold" nodeType="afterEffect">
                                  <p:stCondLst>
                                    <p:cond delay="0"/>
                                  </p:stCondLst>
                                  <p:iterate type="lt">
                                    <p:tmPct val="5000"/>
                                  </p:iterate>
                                  <p:childTnLst>
                                    <p:set>
                                      <p:cBhvr>
                                        <p:cTn id="24" dur="1" fill="hold">
                                          <p:stCondLst>
                                            <p:cond delay="0"/>
                                          </p:stCondLst>
                                        </p:cTn>
                                        <p:tgtEl>
                                          <p:spTgt spid="21506"/>
                                        </p:tgtEl>
                                        <p:attrNameLst>
                                          <p:attrName>style.visibility</p:attrName>
                                        </p:attrNameLst>
                                      </p:cBhvr>
                                      <p:to>
                                        <p:strVal val="visible"/>
                                      </p:to>
                                    </p:set>
                                    <p:anim calcmode="lin" valueType="num">
                                      <p:cBhvr>
                                        <p:cTn id="25" dur="2000" fill="hold"/>
                                        <p:tgtEl>
                                          <p:spTgt spid="21506"/>
                                        </p:tgtEl>
                                        <p:attrNameLst>
                                          <p:attrName>ppt_w</p:attrName>
                                        </p:attrNameLst>
                                      </p:cBhvr>
                                      <p:tavLst>
                                        <p:tav tm="0">
                                          <p:val>
                                            <p:fltVal val="0"/>
                                          </p:val>
                                        </p:tav>
                                        <p:tav tm="100000">
                                          <p:val>
                                            <p:strVal val="#ppt_w"/>
                                          </p:val>
                                        </p:tav>
                                      </p:tavLst>
                                    </p:anim>
                                    <p:anim calcmode="lin" valueType="num">
                                      <p:cBhvr>
                                        <p:cTn id="26" dur="2000" fill="hold"/>
                                        <p:tgtEl>
                                          <p:spTgt spid="21506"/>
                                        </p:tgtEl>
                                        <p:attrNameLst>
                                          <p:attrName>ppt_h</p:attrName>
                                        </p:attrNameLst>
                                      </p:cBhvr>
                                      <p:tavLst>
                                        <p:tav tm="0">
                                          <p:val>
                                            <p:fltVal val="0"/>
                                          </p:val>
                                        </p:tav>
                                        <p:tav tm="100000">
                                          <p:val>
                                            <p:strVal val="#ppt_h"/>
                                          </p:val>
                                        </p:tav>
                                      </p:tavLst>
                                    </p:anim>
                                    <p:anim calcmode="lin" valueType="num">
                                      <p:cBhvr>
                                        <p:cTn id="27" dur="2000" fill="hold"/>
                                        <p:tgtEl>
                                          <p:spTgt spid="21506"/>
                                        </p:tgtEl>
                                        <p:attrNameLst>
                                          <p:attrName>style.rotation</p:attrName>
                                        </p:attrNameLst>
                                      </p:cBhvr>
                                      <p:tavLst>
                                        <p:tav tm="0">
                                          <p:val>
                                            <p:fltVal val="90"/>
                                          </p:val>
                                        </p:tav>
                                        <p:tav tm="100000">
                                          <p:val>
                                            <p:fltVal val="0"/>
                                          </p:val>
                                        </p:tav>
                                      </p:tavLst>
                                    </p:anim>
                                    <p:animEffect transition="in" filter="fade">
                                      <p:cBhvr>
                                        <p:cTn id="28" dur="2000"/>
                                        <p:tgtEl>
                                          <p:spTgt spid="215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71.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Presentación1ok">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Presentación1ok</Template>
  <TotalTime>0</TotalTime>
  <Words>368</Words>
  <Application>Microsoft Office PowerPoint</Application>
  <PresentationFormat>Presentación en pantalla (4:3)</PresentationFormat>
  <Paragraphs>32</Paragraphs>
  <Slides>71</Slides>
  <Notes>1</Notes>
  <HiddenSlides>0</HiddenSlides>
  <MMClips>1</MMClips>
  <ScaleCrop>false</ScaleCrop>
  <HeadingPairs>
    <vt:vector size="4" baseType="variant">
      <vt:variant>
        <vt:lpstr>Tema</vt:lpstr>
      </vt:variant>
      <vt:variant>
        <vt:i4>2</vt:i4>
      </vt:variant>
      <vt:variant>
        <vt:lpstr>Títulos de diapositiva</vt:lpstr>
      </vt:variant>
      <vt:variant>
        <vt:i4>71</vt:i4>
      </vt:variant>
    </vt:vector>
  </HeadingPairs>
  <TitlesOfParts>
    <vt:vector size="73" baseType="lpstr">
      <vt:lpstr>Presentación1ok</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2014-08-15T14:48:26Z</dcterms:created>
  <dcterms:modified xsi:type="dcterms:W3CDTF">2014-08-15T15:12:59Z</dcterms:modified>
</cp:coreProperties>
</file>