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8"/>
  </p:notesMasterIdLst>
  <p:sldIdLst>
    <p:sldId id="289" r:id="rId3"/>
    <p:sldId id="320" r:id="rId4"/>
    <p:sldId id="256" r:id="rId5"/>
    <p:sldId id="260" r:id="rId6"/>
    <p:sldId id="276" r:id="rId7"/>
    <p:sldId id="277" r:id="rId8"/>
    <p:sldId id="275" r:id="rId9"/>
    <p:sldId id="274" r:id="rId10"/>
    <p:sldId id="273" r:id="rId11"/>
    <p:sldId id="272" r:id="rId12"/>
    <p:sldId id="270" r:id="rId13"/>
    <p:sldId id="271" r:id="rId14"/>
    <p:sldId id="269" r:id="rId15"/>
    <p:sldId id="267" r:id="rId16"/>
    <p:sldId id="268" r:id="rId17"/>
    <p:sldId id="266" r:id="rId18"/>
    <p:sldId id="265" r:id="rId19"/>
    <p:sldId id="264" r:id="rId20"/>
    <p:sldId id="263" r:id="rId21"/>
    <p:sldId id="262" r:id="rId22"/>
    <p:sldId id="288" r:id="rId23"/>
    <p:sldId id="286" r:id="rId24"/>
    <p:sldId id="285" r:id="rId25"/>
    <p:sldId id="284" r:id="rId26"/>
    <p:sldId id="261" r:id="rId27"/>
    <p:sldId id="283" r:id="rId28"/>
    <p:sldId id="279" r:id="rId29"/>
    <p:sldId id="280" r:id="rId30"/>
    <p:sldId id="282" r:id="rId31"/>
    <p:sldId id="300" r:id="rId32"/>
    <p:sldId id="281" r:id="rId33"/>
    <p:sldId id="301" r:id="rId34"/>
    <p:sldId id="299" r:id="rId35"/>
    <p:sldId id="298" r:id="rId36"/>
    <p:sldId id="296" r:id="rId37"/>
    <p:sldId id="295" r:id="rId38"/>
    <p:sldId id="294" r:id="rId39"/>
    <p:sldId id="293" r:id="rId40"/>
    <p:sldId id="291" r:id="rId41"/>
    <p:sldId id="290" r:id="rId42"/>
    <p:sldId id="259" r:id="rId43"/>
    <p:sldId id="309" r:id="rId44"/>
    <p:sldId id="308" r:id="rId45"/>
    <p:sldId id="307" r:id="rId46"/>
    <p:sldId id="305" r:id="rId47"/>
    <p:sldId id="303" r:id="rId48"/>
    <p:sldId id="318" r:id="rId49"/>
    <p:sldId id="315" r:id="rId50"/>
    <p:sldId id="314" r:id="rId51"/>
    <p:sldId id="312" r:id="rId52"/>
    <p:sldId id="313" r:id="rId53"/>
    <p:sldId id="311" r:id="rId54"/>
    <p:sldId id="257" r:id="rId55"/>
    <p:sldId id="304" r:id="rId56"/>
    <p:sldId id="319" r:id="rId5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m/qStQWk7AyhJ1DyjD8AA" hashData="W6VGv5a0ABikeCrXzUk2kZS3B/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2884"/>
    <a:srgbClr val="FF3300"/>
    <a:srgbClr val="CC3399"/>
    <a:srgbClr val="0066FF"/>
    <a:srgbClr val="16BDD4"/>
    <a:srgbClr val="990033"/>
    <a:srgbClr val="A50021"/>
    <a:srgbClr val="EA1676"/>
    <a:srgbClr val="DA2680"/>
    <a:srgbClr val="8E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900" y="-7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F09898-E0EC-4100-B403-0B985B5665C6}" type="datetimeFigureOut">
              <a:rPr lang="es-ES" smtClean="0"/>
              <a:pPr/>
              <a:t>13/01/2014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D10551-811F-45FB-A113-0C46012D12E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BD10551-811F-45FB-A113-0C46012D12EF}"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B41021-3167-4091-A846-69BE17477541}" type="datetimeFigureOut">
              <a:rPr lang="es-ES" smtClean="0"/>
              <a:pPr/>
              <a:t>13/01/2014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C16DFE-0E0E-4E4A-AAE3-120BCBE193C0}" type="slidenum">
              <a:rPr lang="es-ES" smtClean="0"/>
              <a:pPr/>
              <a:t>‹Nº›</a:t>
            </a:fld>
            <a:endParaRPr lang="es-ES"/>
          </a:p>
        </p:txBody>
      </p:sp>
    </p:spTree>
  </p:cSld>
  <p:clrMapOvr>
    <a:masterClrMapping/>
  </p:clrMapOvr>
  <p:transition spd="slow" advTm="11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619867C-CD60-4DAE-8367-7E05CA3CDF3C}" type="slidenum">
              <a:rPr lang="es-ES_tradnl"/>
              <a:pPr/>
              <a:t>‹Nº›</a:t>
            </a:fld>
            <a:endParaRPr lang="es-ES_tradnl"/>
          </a:p>
        </p:txBody>
      </p:sp>
    </p:spTree>
  </p:cSld>
  <p:clrMapOvr>
    <a:masterClrMapping/>
  </p:clrMapOvr>
  <p:transition spd="slow" advTm="11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B41021-3167-4091-A846-69BE17477541}" type="datetimeFigureOut">
              <a:rPr lang="es-ES" smtClean="0"/>
              <a:pPr/>
              <a:t>13/01/2014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C16DFE-0E0E-4E4A-AAE3-120BCBE193C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1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D59338A-AC96-4424-8136-41922CEF6DF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1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audio" Target="../media/audio1.wav"/><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 Id="rId14" Type="http://schemas.openxmlformats.org/officeDocument/2006/relationships/image" Target="../media/image11.png"/></Relationships>
</file>

<file path=ppt/slides/_rels/slide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7.png"/><Relationship Id="rId7" Type="http://schemas.openxmlformats.org/officeDocument/2006/relationships/image" Target="../media/image6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chemeClr>
              </a:gs>
              <a:gs pos="64999">
                <a:srgbClr val="F0EBD5"/>
              </a:gs>
              <a:gs pos="100000">
                <a:srgbClr val="D1C39F"/>
              </a:gs>
            </a:gsLst>
            <a:lin ang="10800000" scaled="1"/>
            <a:tileRect/>
          </a:gradFill>
        </p:spPr>
        <p:txBody>
          <a:bodyPr/>
          <a:lstStyle/>
          <a:p>
            <a:endParaRPr lang="es-ES" dirty="0"/>
          </a:p>
        </p:txBody>
      </p:sp>
      <p:pic>
        <p:nvPicPr>
          <p:cNvPr id="24" name="23 Imagen" descr="Imagen1.jpg"/>
          <p:cNvPicPr>
            <a:picLocks noChangeAspect="1"/>
          </p:cNvPicPr>
          <p:nvPr/>
        </p:nvPicPr>
        <p:blipFill>
          <a:blip r:embed="rId4"/>
          <a:stretch>
            <a:fillRect/>
          </a:stretch>
        </p:blipFill>
        <p:spPr>
          <a:xfrm>
            <a:off x="0" y="0"/>
            <a:ext cx="9144000" cy="6858000"/>
          </a:xfrm>
          <a:prstGeom prst="rect">
            <a:avLst/>
          </a:prstGeom>
        </p:spPr>
      </p:pic>
      <p:sp>
        <p:nvSpPr>
          <p:cNvPr id="30" name="29 CuadroTexto"/>
          <p:cNvSpPr txBox="1"/>
          <p:nvPr/>
        </p:nvSpPr>
        <p:spPr>
          <a:xfrm>
            <a:off x="-3286180" y="2571744"/>
            <a:ext cx="667170" cy="830997"/>
          </a:xfrm>
          <a:prstGeom prst="rect">
            <a:avLst/>
          </a:prstGeom>
          <a:noFill/>
          <a:effectLst/>
        </p:spPr>
        <p:txBody>
          <a:bodyPr wrap="square" rtlCol="0">
            <a:spAutoFit/>
            <a:scene3d>
              <a:camera prst="orthographicFront"/>
              <a:lightRig rig="glow" dir="tl">
                <a:rot lat="0" lon="0" rev="5400000"/>
              </a:lightRig>
            </a:scene3d>
            <a:sp3d contourW="12700">
              <a:bevelT w="127000" h="63500"/>
              <a:contourClr>
                <a:schemeClr val="accent6">
                  <a:shade val="73000"/>
                </a:schemeClr>
              </a:contourClr>
            </a:sp3d>
          </a:bodyPr>
          <a:lstStyle/>
          <a:p>
            <a:endParaRPr lang="es-ES" sz="4800" b="1" dirty="0">
              <a:ln w="11430">
                <a:solidFill>
                  <a:schemeClr val="accent6">
                    <a:lumMod val="75000"/>
                  </a:schemeClr>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
        <p:nvSpPr>
          <p:cNvPr id="32" name="31 CuadroTexto"/>
          <p:cNvSpPr txBox="1"/>
          <p:nvPr/>
        </p:nvSpPr>
        <p:spPr>
          <a:xfrm>
            <a:off x="-2643238" y="0"/>
            <a:ext cx="728084" cy="830997"/>
          </a:xfrm>
          <a:prstGeom prst="rect">
            <a:avLst/>
          </a:prstGeom>
          <a:noFill/>
          <a:effectLst/>
        </p:spPr>
        <p:txBody>
          <a:bodyPr wrap="square" rtlCol="0">
            <a:spAutoFit/>
            <a:scene3d>
              <a:camera prst="orthographicFront"/>
              <a:lightRig rig="glow" dir="tl">
                <a:rot lat="0" lon="0" rev="5400000"/>
              </a:lightRig>
            </a:scene3d>
            <a:sp3d contourW="12700">
              <a:bevelT w="127000" h="63500"/>
              <a:contourClr>
                <a:schemeClr val="accent6">
                  <a:shade val="73000"/>
                </a:schemeClr>
              </a:contourClr>
            </a:sp3d>
          </a:bodyPr>
          <a:lstStyle/>
          <a:p>
            <a:endParaRPr lang="es-ES" sz="4800" b="1" dirty="0">
              <a:ln w="11430">
                <a:solidFill>
                  <a:schemeClr val="accent6">
                    <a:lumMod val="75000"/>
                  </a:schemeClr>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pic>
        <p:nvPicPr>
          <p:cNvPr id="8" name="7 Imagen" descr="Imagen1.jpg"/>
          <p:cNvPicPr>
            <a:picLocks noChangeAspect="1"/>
          </p:cNvPicPr>
          <p:nvPr/>
        </p:nvPicPr>
        <p:blipFill>
          <a:blip r:embed="rId4"/>
          <a:stretch>
            <a:fillRect/>
          </a:stretch>
        </p:blipFill>
        <p:spPr>
          <a:xfrm>
            <a:off x="0" y="18000"/>
            <a:ext cx="9144000" cy="6840000"/>
          </a:xfrm>
          <a:prstGeom prst="rect">
            <a:avLst/>
          </a:prstGeom>
        </p:spPr>
      </p:pic>
      <p:sp>
        <p:nvSpPr>
          <p:cNvPr id="12" name="11 CuadroTexto"/>
          <p:cNvSpPr txBox="1"/>
          <p:nvPr/>
        </p:nvSpPr>
        <p:spPr>
          <a:xfrm>
            <a:off x="-2490838" y="152400"/>
            <a:ext cx="728084" cy="830997"/>
          </a:xfrm>
          <a:prstGeom prst="rect">
            <a:avLst/>
          </a:prstGeom>
          <a:noFill/>
          <a:effectLst/>
        </p:spPr>
        <p:txBody>
          <a:bodyPr wrap="square" rtlCol="0">
            <a:spAutoFit/>
            <a:scene3d>
              <a:camera prst="orthographicFront"/>
              <a:lightRig rig="glow" dir="tl">
                <a:rot lat="0" lon="0" rev="5400000"/>
              </a:lightRig>
            </a:scene3d>
            <a:sp3d contourW="12700">
              <a:bevelT w="127000" h="63500"/>
              <a:contourClr>
                <a:schemeClr val="accent6">
                  <a:shade val="73000"/>
                </a:schemeClr>
              </a:contourClr>
            </a:sp3d>
          </a:bodyPr>
          <a:lstStyle/>
          <a:p>
            <a:endParaRPr lang="es-ES" sz="4800" b="1" dirty="0">
              <a:ln w="11430">
                <a:solidFill>
                  <a:schemeClr val="accent6">
                    <a:lumMod val="75000"/>
                  </a:schemeClr>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pic>
        <p:nvPicPr>
          <p:cNvPr id="67618" name="Picture 34" descr="Rendered Image"/>
          <p:cNvPicPr>
            <a:picLocks noChangeAspect="1" noChangeArrowheads="1"/>
          </p:cNvPicPr>
          <p:nvPr/>
        </p:nvPicPr>
        <p:blipFill>
          <a:blip r:embed="rId5">
            <a:lum bright="20000" contrast="40000"/>
          </a:blip>
          <a:srcRect/>
          <a:stretch>
            <a:fillRect/>
          </a:stretch>
        </p:blipFill>
        <p:spPr bwMode="auto">
          <a:xfrm>
            <a:off x="-1" y="214270"/>
            <a:ext cx="400063" cy="638195"/>
          </a:xfrm>
          <a:prstGeom prst="rect">
            <a:avLst/>
          </a:prstGeom>
          <a:noFill/>
          <a:effectLst>
            <a:reflection blurRad="6350" stA="50000" endA="300" endPos="55000" dir="5400000" sy="-100000" algn="bl" rotWithShape="0"/>
          </a:effectLst>
        </p:spPr>
      </p:pic>
      <p:pic>
        <p:nvPicPr>
          <p:cNvPr id="67620" name="Picture 36" descr="Rendered Image"/>
          <p:cNvPicPr>
            <a:picLocks noChangeAspect="1" noChangeArrowheads="1"/>
          </p:cNvPicPr>
          <p:nvPr/>
        </p:nvPicPr>
        <p:blipFill>
          <a:blip r:embed="rId6">
            <a:lum bright="20000" contrast="40000"/>
          </a:blip>
          <a:srcRect/>
          <a:stretch>
            <a:fillRect/>
          </a:stretch>
        </p:blipFill>
        <p:spPr bwMode="auto">
          <a:xfrm>
            <a:off x="285720" y="928650"/>
            <a:ext cx="466740" cy="638195"/>
          </a:xfrm>
          <a:prstGeom prst="rect">
            <a:avLst/>
          </a:prstGeom>
          <a:noFill/>
          <a:effectLst>
            <a:reflection blurRad="6350" stA="50000" endA="300" endPos="55000" dir="5400000" sy="-100000" algn="bl" rotWithShape="0"/>
          </a:effectLst>
        </p:spPr>
      </p:pic>
      <p:pic>
        <p:nvPicPr>
          <p:cNvPr id="67622" name="Picture 38" descr="Rendered Image"/>
          <p:cNvPicPr>
            <a:picLocks noChangeAspect="1" noChangeArrowheads="1"/>
          </p:cNvPicPr>
          <p:nvPr/>
        </p:nvPicPr>
        <p:blipFill>
          <a:blip r:embed="rId7">
            <a:lum bright="20000" contrast="40000"/>
          </a:blip>
          <a:srcRect/>
          <a:stretch>
            <a:fillRect/>
          </a:stretch>
        </p:blipFill>
        <p:spPr bwMode="auto">
          <a:xfrm>
            <a:off x="571471" y="1785906"/>
            <a:ext cx="400063" cy="638195"/>
          </a:xfrm>
          <a:prstGeom prst="rect">
            <a:avLst/>
          </a:prstGeom>
          <a:noFill/>
          <a:effectLst>
            <a:reflection blurRad="6350" stA="50000" endA="300" endPos="55000" dir="5400000" sy="-100000" algn="bl" rotWithShape="0"/>
          </a:effectLst>
        </p:spPr>
      </p:pic>
      <p:pic>
        <p:nvPicPr>
          <p:cNvPr id="67624" name="Picture 40" descr="Rendered Image"/>
          <p:cNvPicPr>
            <a:picLocks noChangeAspect="1" noChangeArrowheads="1"/>
          </p:cNvPicPr>
          <p:nvPr/>
        </p:nvPicPr>
        <p:blipFill>
          <a:blip r:embed="rId8">
            <a:lum bright="20000" contrast="40000"/>
          </a:blip>
          <a:srcRect/>
          <a:stretch>
            <a:fillRect/>
          </a:stretch>
        </p:blipFill>
        <p:spPr bwMode="auto">
          <a:xfrm>
            <a:off x="785785" y="2500286"/>
            <a:ext cx="400063" cy="638195"/>
          </a:xfrm>
          <a:prstGeom prst="rect">
            <a:avLst/>
          </a:prstGeom>
          <a:noFill/>
          <a:effectLst>
            <a:reflection blurRad="6350" stA="50000" endA="300" endPos="55000" dir="5400000" sy="-100000" algn="bl" rotWithShape="0"/>
          </a:effectLst>
        </p:spPr>
      </p:pic>
      <p:pic>
        <p:nvPicPr>
          <p:cNvPr id="40" name="Picture 36" descr="Rendered Image"/>
          <p:cNvPicPr>
            <a:picLocks noChangeAspect="1" noChangeArrowheads="1"/>
          </p:cNvPicPr>
          <p:nvPr/>
        </p:nvPicPr>
        <p:blipFill>
          <a:blip r:embed="rId6">
            <a:lum bright="20000" contrast="40000"/>
          </a:blip>
          <a:srcRect/>
          <a:stretch>
            <a:fillRect/>
          </a:stretch>
        </p:blipFill>
        <p:spPr bwMode="auto">
          <a:xfrm>
            <a:off x="928662" y="3214666"/>
            <a:ext cx="466740" cy="638195"/>
          </a:xfrm>
          <a:prstGeom prst="rect">
            <a:avLst/>
          </a:prstGeom>
          <a:noFill/>
          <a:effectLst>
            <a:reflection blurRad="6350" stA="50000" endA="300" endPos="55000" dir="5400000" sy="-100000" algn="bl" rotWithShape="0"/>
          </a:effectLst>
        </p:spPr>
      </p:pic>
      <p:pic>
        <p:nvPicPr>
          <p:cNvPr id="67626" name="Picture 42" descr="Rendered Image"/>
          <p:cNvPicPr>
            <a:picLocks noChangeAspect="1" noChangeArrowheads="1"/>
          </p:cNvPicPr>
          <p:nvPr/>
        </p:nvPicPr>
        <p:blipFill>
          <a:blip r:embed="rId9">
            <a:lum bright="20000" contrast="40000"/>
          </a:blip>
          <a:srcRect/>
          <a:stretch>
            <a:fillRect/>
          </a:stretch>
        </p:blipFill>
        <p:spPr bwMode="auto">
          <a:xfrm>
            <a:off x="1214414" y="4000484"/>
            <a:ext cx="466740" cy="638195"/>
          </a:xfrm>
          <a:prstGeom prst="rect">
            <a:avLst/>
          </a:prstGeom>
          <a:noFill/>
          <a:effectLst>
            <a:reflection blurRad="6350" stA="50000" endA="300" endPos="55000" dir="5400000" sy="-100000" algn="bl" rotWithShape="0"/>
          </a:effectLst>
        </p:spPr>
      </p:pic>
      <p:pic>
        <p:nvPicPr>
          <p:cNvPr id="42" name="Picture 36" descr="Rendered Image"/>
          <p:cNvPicPr>
            <a:picLocks noChangeAspect="1" noChangeArrowheads="1"/>
          </p:cNvPicPr>
          <p:nvPr/>
        </p:nvPicPr>
        <p:blipFill>
          <a:blip r:embed="rId6">
            <a:lum bright="20000" contrast="40000"/>
          </a:blip>
          <a:srcRect/>
          <a:stretch>
            <a:fillRect/>
          </a:stretch>
        </p:blipFill>
        <p:spPr bwMode="auto">
          <a:xfrm>
            <a:off x="2285984" y="4143360"/>
            <a:ext cx="466740" cy="638195"/>
          </a:xfrm>
          <a:prstGeom prst="rect">
            <a:avLst/>
          </a:prstGeom>
          <a:noFill/>
          <a:effectLst>
            <a:reflection blurRad="6350" stA="50000" endA="300" endPos="55000" dir="5400000" sy="-100000" algn="bl" rotWithShape="0"/>
          </a:effectLst>
        </p:spPr>
      </p:pic>
      <p:pic>
        <p:nvPicPr>
          <p:cNvPr id="67628" name="Picture 44" descr="Rendered Image"/>
          <p:cNvPicPr>
            <a:picLocks noChangeAspect="1" noChangeArrowheads="1"/>
          </p:cNvPicPr>
          <p:nvPr/>
        </p:nvPicPr>
        <p:blipFill>
          <a:blip r:embed="rId10">
            <a:lum bright="20000" contrast="40000"/>
          </a:blip>
          <a:srcRect/>
          <a:stretch>
            <a:fillRect/>
          </a:stretch>
        </p:blipFill>
        <p:spPr bwMode="auto">
          <a:xfrm>
            <a:off x="1857355" y="5572120"/>
            <a:ext cx="361961" cy="638195"/>
          </a:xfrm>
          <a:prstGeom prst="rect">
            <a:avLst/>
          </a:prstGeom>
          <a:noFill/>
          <a:effectLst>
            <a:reflection blurRad="6350" stA="50000" endA="300" endPos="55000" dir="5400000" sy="-100000" algn="bl" rotWithShape="0"/>
          </a:effectLst>
        </p:spPr>
      </p:pic>
      <p:pic>
        <p:nvPicPr>
          <p:cNvPr id="67630" name="Picture 46" descr="Rendered Image"/>
          <p:cNvPicPr>
            <a:picLocks noChangeAspect="1" noChangeArrowheads="1"/>
          </p:cNvPicPr>
          <p:nvPr/>
        </p:nvPicPr>
        <p:blipFill>
          <a:blip r:embed="rId11">
            <a:lum bright="20000" contrast="40000"/>
          </a:blip>
          <a:srcRect/>
          <a:stretch>
            <a:fillRect/>
          </a:stretch>
        </p:blipFill>
        <p:spPr bwMode="auto">
          <a:xfrm>
            <a:off x="785786" y="-20"/>
            <a:ext cx="466740" cy="638195"/>
          </a:xfrm>
          <a:prstGeom prst="rect">
            <a:avLst/>
          </a:prstGeom>
          <a:noFill/>
          <a:effectLst>
            <a:reflection blurRad="6350" stA="50000" endA="300" endPos="55000" dir="5400000" sy="-100000" algn="bl" rotWithShape="0"/>
          </a:effectLst>
        </p:spPr>
      </p:pic>
      <p:pic>
        <p:nvPicPr>
          <p:cNvPr id="67632" name="Picture 48" descr="Rendered Image"/>
          <p:cNvPicPr>
            <a:picLocks noChangeAspect="1" noChangeArrowheads="1"/>
          </p:cNvPicPr>
          <p:nvPr/>
        </p:nvPicPr>
        <p:blipFill>
          <a:blip r:embed="rId12">
            <a:lum bright="20000" contrast="40000"/>
          </a:blip>
          <a:srcRect/>
          <a:stretch>
            <a:fillRect/>
          </a:stretch>
        </p:blipFill>
        <p:spPr bwMode="auto">
          <a:xfrm>
            <a:off x="1142975" y="642898"/>
            <a:ext cx="361961" cy="638195"/>
          </a:xfrm>
          <a:prstGeom prst="rect">
            <a:avLst/>
          </a:prstGeom>
          <a:noFill/>
          <a:effectLst>
            <a:reflection blurRad="6350" stA="50000" endA="300" endPos="55000" dir="5400000" sy="-100000" algn="bl" rotWithShape="0"/>
          </a:effectLst>
        </p:spPr>
      </p:pic>
      <p:pic>
        <p:nvPicPr>
          <p:cNvPr id="46" name="Picture 40" descr="Rendered Image"/>
          <p:cNvPicPr>
            <a:picLocks noChangeAspect="1" noChangeArrowheads="1"/>
          </p:cNvPicPr>
          <p:nvPr/>
        </p:nvPicPr>
        <p:blipFill>
          <a:blip r:embed="rId8">
            <a:lum bright="20000" contrast="40000"/>
          </a:blip>
          <a:srcRect/>
          <a:stretch>
            <a:fillRect/>
          </a:stretch>
        </p:blipFill>
        <p:spPr bwMode="auto">
          <a:xfrm>
            <a:off x="1357289" y="1357278"/>
            <a:ext cx="400063" cy="638195"/>
          </a:xfrm>
          <a:prstGeom prst="rect">
            <a:avLst/>
          </a:prstGeom>
          <a:noFill/>
          <a:effectLst>
            <a:reflection blurRad="6350" stA="50000" endA="300" endPos="55000" dir="5400000" sy="-100000" algn="bl" rotWithShape="0"/>
          </a:effectLst>
        </p:spPr>
      </p:pic>
      <p:pic>
        <p:nvPicPr>
          <p:cNvPr id="47" name="Picture 48" descr="Rendered Image"/>
          <p:cNvPicPr>
            <a:picLocks noChangeAspect="1" noChangeArrowheads="1"/>
          </p:cNvPicPr>
          <p:nvPr/>
        </p:nvPicPr>
        <p:blipFill>
          <a:blip r:embed="rId12">
            <a:lum bright="20000" contrast="40000"/>
          </a:blip>
          <a:srcRect/>
          <a:stretch>
            <a:fillRect/>
          </a:stretch>
        </p:blipFill>
        <p:spPr bwMode="auto">
          <a:xfrm>
            <a:off x="1643041" y="2071658"/>
            <a:ext cx="361961" cy="638195"/>
          </a:xfrm>
          <a:prstGeom prst="rect">
            <a:avLst/>
          </a:prstGeom>
          <a:noFill/>
          <a:effectLst>
            <a:reflection blurRad="6350" stA="50000" endA="300" endPos="55000" dir="5400000" sy="-100000" algn="bl" rotWithShape="0"/>
          </a:effectLst>
        </p:spPr>
      </p:pic>
      <p:pic>
        <p:nvPicPr>
          <p:cNvPr id="48" name="Picture 34" descr="Rendered Image"/>
          <p:cNvPicPr>
            <a:picLocks noChangeAspect="1" noChangeArrowheads="1"/>
          </p:cNvPicPr>
          <p:nvPr/>
        </p:nvPicPr>
        <p:blipFill>
          <a:blip r:embed="rId5">
            <a:lum bright="20000" contrast="40000"/>
          </a:blip>
          <a:srcRect/>
          <a:stretch>
            <a:fillRect/>
          </a:stretch>
        </p:blipFill>
        <p:spPr bwMode="auto">
          <a:xfrm>
            <a:off x="1857355" y="2714600"/>
            <a:ext cx="400063" cy="638195"/>
          </a:xfrm>
          <a:prstGeom prst="rect">
            <a:avLst/>
          </a:prstGeom>
          <a:noFill/>
          <a:effectLst>
            <a:reflection blurRad="6350" stA="50000" endA="300" endPos="55000" dir="5400000" sy="-100000" algn="bl" rotWithShape="0"/>
          </a:effectLst>
        </p:spPr>
      </p:pic>
      <p:pic>
        <p:nvPicPr>
          <p:cNvPr id="67634" name="Picture 50" descr="Rendered Image"/>
          <p:cNvPicPr>
            <a:picLocks noChangeAspect="1" noChangeArrowheads="1"/>
          </p:cNvPicPr>
          <p:nvPr/>
        </p:nvPicPr>
        <p:blipFill>
          <a:blip r:embed="rId13">
            <a:lum bright="20000" contrast="40000"/>
          </a:blip>
          <a:srcRect/>
          <a:stretch>
            <a:fillRect/>
          </a:stretch>
        </p:blipFill>
        <p:spPr bwMode="auto">
          <a:xfrm>
            <a:off x="2143107" y="3428980"/>
            <a:ext cx="209557" cy="638195"/>
          </a:xfrm>
          <a:prstGeom prst="rect">
            <a:avLst/>
          </a:prstGeom>
          <a:noFill/>
          <a:effectLst>
            <a:reflection blurRad="6350" stA="50000" endA="300" endPos="55000" dir="5400000" sy="-100000" algn="bl" rotWithShape="0"/>
          </a:effectLst>
        </p:spPr>
      </p:pic>
      <p:pic>
        <p:nvPicPr>
          <p:cNvPr id="50" name="Picture 36" descr="Rendered Image"/>
          <p:cNvPicPr>
            <a:picLocks noChangeAspect="1" noChangeArrowheads="1"/>
          </p:cNvPicPr>
          <p:nvPr/>
        </p:nvPicPr>
        <p:blipFill>
          <a:blip r:embed="rId6">
            <a:lum bright="20000" contrast="40000"/>
          </a:blip>
          <a:srcRect/>
          <a:stretch>
            <a:fillRect/>
          </a:stretch>
        </p:blipFill>
        <p:spPr bwMode="auto">
          <a:xfrm>
            <a:off x="1500166" y="4714864"/>
            <a:ext cx="466740" cy="638195"/>
          </a:xfrm>
          <a:prstGeom prst="rect">
            <a:avLst/>
          </a:prstGeom>
          <a:noFill/>
          <a:effectLst>
            <a:reflection blurRad="6350" stA="50000" endA="300" endPos="55000" dir="5400000" sy="-100000" algn="bl" rotWithShape="0"/>
          </a:effectLst>
        </p:spPr>
      </p:pic>
      <p:pic>
        <p:nvPicPr>
          <p:cNvPr id="51" name="Picture 40" descr="Rendered Image"/>
          <p:cNvPicPr>
            <a:picLocks noChangeAspect="1" noChangeArrowheads="1"/>
          </p:cNvPicPr>
          <p:nvPr/>
        </p:nvPicPr>
        <p:blipFill>
          <a:blip r:embed="rId8">
            <a:lum bright="20000" contrast="40000"/>
          </a:blip>
          <a:srcRect/>
          <a:stretch>
            <a:fillRect/>
          </a:stretch>
        </p:blipFill>
        <p:spPr bwMode="auto">
          <a:xfrm>
            <a:off x="2643173" y="4929178"/>
            <a:ext cx="400063" cy="638195"/>
          </a:xfrm>
          <a:prstGeom prst="rect">
            <a:avLst/>
          </a:prstGeom>
          <a:noFill/>
          <a:effectLst>
            <a:reflection blurRad="6350" stA="50000" endA="300" endPos="55000" dir="5400000" sy="-100000" algn="bl" rotWithShape="0"/>
          </a:effectLst>
        </p:spPr>
      </p:pic>
      <p:pic>
        <p:nvPicPr>
          <p:cNvPr id="67636" name="Picture 52" descr="Rendered Image"/>
          <p:cNvPicPr>
            <a:picLocks noChangeAspect="1" noChangeArrowheads="1"/>
          </p:cNvPicPr>
          <p:nvPr/>
        </p:nvPicPr>
        <p:blipFill>
          <a:blip r:embed="rId14">
            <a:lum bright="20000" contrast="40000"/>
          </a:blip>
          <a:srcRect/>
          <a:stretch>
            <a:fillRect/>
          </a:stretch>
        </p:blipFill>
        <p:spPr bwMode="auto">
          <a:xfrm>
            <a:off x="2928926" y="5572140"/>
            <a:ext cx="400063" cy="638195"/>
          </a:xfrm>
          <a:prstGeom prst="rect">
            <a:avLst/>
          </a:prstGeom>
          <a:noFill/>
          <a:effectLst>
            <a:reflection blurRad="6350" stA="50000" endA="300" endPos="55000" dir="5400000" sy="-100000" algn="bl" rotWithShape="0"/>
          </a:effectLst>
        </p:spPr>
      </p:pic>
      <p:pic>
        <p:nvPicPr>
          <p:cNvPr id="56322" name="Picture 2" descr="Rendered Image"/>
          <p:cNvPicPr>
            <a:picLocks noChangeAspect="1" noChangeArrowheads="1"/>
          </p:cNvPicPr>
          <p:nvPr/>
        </p:nvPicPr>
        <p:blipFill>
          <a:blip r:embed="rId15">
            <a:lum contrast="40000"/>
          </a:blip>
          <a:srcRect/>
          <a:stretch>
            <a:fillRect/>
          </a:stretch>
        </p:blipFill>
        <p:spPr bwMode="auto">
          <a:xfrm>
            <a:off x="7143768" y="6236085"/>
            <a:ext cx="2000232" cy="293964"/>
          </a:xfrm>
          <a:prstGeom prst="rect">
            <a:avLst/>
          </a:prstGeom>
          <a:noFill/>
        </p:spPr>
      </p:pic>
    </p:spTree>
  </p:cSld>
  <p:clrMapOvr>
    <a:masterClrMapping/>
  </p:clrMapOvr>
  <p:transition spd="slow" advTm="16000">
    <p:zoom/>
    <p:sndAc>
      <p:stSnd loop="1">
        <p:snd r:embed="rId3" name="Luciano Pavaroti - Caruz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3000" fill="hold"/>
                                        <p:tgtEl>
                                          <p:spTgt spid="24"/>
                                        </p:tgtEl>
                                        <p:attrNameLst>
                                          <p:attrName>ppt_w</p:attrName>
                                        </p:attrNameLst>
                                      </p:cBhvr>
                                      <p:tavLst>
                                        <p:tav tm="0">
                                          <p:val>
                                            <p:strVal val="4/3*#ppt_w"/>
                                          </p:val>
                                        </p:tav>
                                        <p:tav tm="100000">
                                          <p:val>
                                            <p:strVal val="#ppt_w"/>
                                          </p:val>
                                        </p:tav>
                                      </p:tavLst>
                                    </p:anim>
                                    <p:anim calcmode="lin" valueType="num">
                                      <p:cBhvr>
                                        <p:cTn id="8" dur="3000" fill="hold"/>
                                        <p:tgtEl>
                                          <p:spTgt spid="2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ppt_w</p:attrName>
                                        </p:attrNameLst>
                                      </p:cBhvr>
                                      <p:tavLst>
                                        <p:tav tm="0">
                                          <p:val>
                                            <p:strVal val="4/3*#ppt_w"/>
                                          </p:val>
                                        </p:tav>
                                        <p:tav tm="100000">
                                          <p:val>
                                            <p:strVal val="#ppt_w"/>
                                          </p:val>
                                        </p:tav>
                                      </p:tavLst>
                                    </p:anim>
                                    <p:anim calcmode="lin" valueType="num">
                                      <p:cBhvr>
                                        <p:cTn id="12" dur="3000" fill="hold"/>
                                        <p:tgtEl>
                                          <p:spTgt spid="8"/>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checkerboard(across)">
                                      <p:cBhvr>
                                        <p:cTn id="15" dur="3000"/>
                                        <p:tgtEl>
                                          <p:spTgt spid="24"/>
                                        </p:tgtEl>
                                      </p:cBhvr>
                                    </p:animEffect>
                                  </p:childTnLst>
                                </p:cTn>
                              </p:par>
                              <p:par>
                                <p:cTn id="16" presetID="5" presetClass="entr" presetSubtype="5"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down)">
                                      <p:cBhvr>
                                        <p:cTn id="18" dur="3000"/>
                                        <p:tgtEl>
                                          <p:spTgt spid="8"/>
                                        </p:tgtEl>
                                      </p:cBhvr>
                                    </p:animEffect>
                                  </p:childTnLst>
                                </p:cTn>
                              </p:par>
                            </p:childTnLst>
                          </p:cTn>
                        </p:par>
                        <p:par>
                          <p:cTn id="19" fill="hold">
                            <p:stCondLst>
                              <p:cond delay="3000"/>
                            </p:stCondLst>
                            <p:childTnLst>
                              <p:par>
                                <p:cTn id="20" presetID="15" presetClass="entr" presetSubtype="0" fill="hold" nodeType="afterEffect">
                                  <p:stCondLst>
                                    <p:cond delay="0"/>
                                  </p:stCondLst>
                                  <p:childTnLst>
                                    <p:set>
                                      <p:cBhvr>
                                        <p:cTn id="21" dur="1" fill="hold">
                                          <p:stCondLst>
                                            <p:cond delay="0"/>
                                          </p:stCondLst>
                                        </p:cTn>
                                        <p:tgtEl>
                                          <p:spTgt spid="67618"/>
                                        </p:tgtEl>
                                        <p:attrNameLst>
                                          <p:attrName>style.visibility</p:attrName>
                                        </p:attrNameLst>
                                      </p:cBhvr>
                                      <p:to>
                                        <p:strVal val="visible"/>
                                      </p:to>
                                    </p:set>
                                    <p:anim calcmode="lin" valueType="num">
                                      <p:cBhvr>
                                        <p:cTn id="22" dur="2000" fill="hold"/>
                                        <p:tgtEl>
                                          <p:spTgt spid="67618"/>
                                        </p:tgtEl>
                                        <p:attrNameLst>
                                          <p:attrName>ppt_w</p:attrName>
                                        </p:attrNameLst>
                                      </p:cBhvr>
                                      <p:tavLst>
                                        <p:tav tm="0">
                                          <p:val>
                                            <p:fltVal val="0"/>
                                          </p:val>
                                        </p:tav>
                                        <p:tav tm="100000">
                                          <p:val>
                                            <p:strVal val="#ppt_w"/>
                                          </p:val>
                                        </p:tav>
                                      </p:tavLst>
                                    </p:anim>
                                    <p:anim calcmode="lin" valueType="num">
                                      <p:cBhvr>
                                        <p:cTn id="23" dur="2000" fill="hold"/>
                                        <p:tgtEl>
                                          <p:spTgt spid="67618"/>
                                        </p:tgtEl>
                                        <p:attrNameLst>
                                          <p:attrName>ppt_h</p:attrName>
                                        </p:attrNameLst>
                                      </p:cBhvr>
                                      <p:tavLst>
                                        <p:tav tm="0">
                                          <p:val>
                                            <p:fltVal val="0"/>
                                          </p:val>
                                        </p:tav>
                                        <p:tav tm="100000">
                                          <p:val>
                                            <p:strVal val="#ppt_h"/>
                                          </p:val>
                                        </p:tav>
                                      </p:tavLst>
                                    </p:anim>
                                    <p:anim calcmode="lin" valueType="num">
                                      <p:cBhvr>
                                        <p:cTn id="24" dur="2000" fill="hold"/>
                                        <p:tgtEl>
                                          <p:spTgt spid="67618"/>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67618"/>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nodeType="withEffect">
                                  <p:stCondLst>
                                    <p:cond delay="0"/>
                                  </p:stCondLst>
                                  <p:childTnLst>
                                    <p:set>
                                      <p:cBhvr>
                                        <p:cTn id="27" dur="1" fill="hold">
                                          <p:stCondLst>
                                            <p:cond delay="0"/>
                                          </p:stCondLst>
                                        </p:cTn>
                                        <p:tgtEl>
                                          <p:spTgt spid="67620"/>
                                        </p:tgtEl>
                                        <p:attrNameLst>
                                          <p:attrName>style.visibility</p:attrName>
                                        </p:attrNameLst>
                                      </p:cBhvr>
                                      <p:to>
                                        <p:strVal val="visible"/>
                                      </p:to>
                                    </p:set>
                                    <p:anim calcmode="lin" valueType="num">
                                      <p:cBhvr>
                                        <p:cTn id="28" dur="2000" fill="hold"/>
                                        <p:tgtEl>
                                          <p:spTgt spid="67620"/>
                                        </p:tgtEl>
                                        <p:attrNameLst>
                                          <p:attrName>ppt_w</p:attrName>
                                        </p:attrNameLst>
                                      </p:cBhvr>
                                      <p:tavLst>
                                        <p:tav tm="0">
                                          <p:val>
                                            <p:fltVal val="0"/>
                                          </p:val>
                                        </p:tav>
                                        <p:tav tm="100000">
                                          <p:val>
                                            <p:strVal val="#ppt_w"/>
                                          </p:val>
                                        </p:tav>
                                      </p:tavLst>
                                    </p:anim>
                                    <p:anim calcmode="lin" valueType="num">
                                      <p:cBhvr>
                                        <p:cTn id="29" dur="2000" fill="hold"/>
                                        <p:tgtEl>
                                          <p:spTgt spid="67620"/>
                                        </p:tgtEl>
                                        <p:attrNameLst>
                                          <p:attrName>ppt_h</p:attrName>
                                        </p:attrNameLst>
                                      </p:cBhvr>
                                      <p:tavLst>
                                        <p:tav tm="0">
                                          <p:val>
                                            <p:fltVal val="0"/>
                                          </p:val>
                                        </p:tav>
                                        <p:tav tm="100000">
                                          <p:val>
                                            <p:strVal val="#ppt_h"/>
                                          </p:val>
                                        </p:tav>
                                      </p:tavLst>
                                    </p:anim>
                                    <p:anim calcmode="lin" valueType="num">
                                      <p:cBhvr>
                                        <p:cTn id="30" dur="2000" fill="hold"/>
                                        <p:tgtEl>
                                          <p:spTgt spid="67620"/>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67620"/>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nodeType="withEffect">
                                  <p:stCondLst>
                                    <p:cond delay="0"/>
                                  </p:stCondLst>
                                  <p:childTnLst>
                                    <p:set>
                                      <p:cBhvr>
                                        <p:cTn id="33" dur="1" fill="hold">
                                          <p:stCondLst>
                                            <p:cond delay="0"/>
                                          </p:stCondLst>
                                        </p:cTn>
                                        <p:tgtEl>
                                          <p:spTgt spid="67622"/>
                                        </p:tgtEl>
                                        <p:attrNameLst>
                                          <p:attrName>style.visibility</p:attrName>
                                        </p:attrNameLst>
                                      </p:cBhvr>
                                      <p:to>
                                        <p:strVal val="visible"/>
                                      </p:to>
                                    </p:set>
                                    <p:anim calcmode="lin" valueType="num">
                                      <p:cBhvr>
                                        <p:cTn id="34" dur="2000" fill="hold"/>
                                        <p:tgtEl>
                                          <p:spTgt spid="67622"/>
                                        </p:tgtEl>
                                        <p:attrNameLst>
                                          <p:attrName>ppt_w</p:attrName>
                                        </p:attrNameLst>
                                      </p:cBhvr>
                                      <p:tavLst>
                                        <p:tav tm="0">
                                          <p:val>
                                            <p:fltVal val="0"/>
                                          </p:val>
                                        </p:tav>
                                        <p:tav tm="100000">
                                          <p:val>
                                            <p:strVal val="#ppt_w"/>
                                          </p:val>
                                        </p:tav>
                                      </p:tavLst>
                                    </p:anim>
                                    <p:anim calcmode="lin" valueType="num">
                                      <p:cBhvr>
                                        <p:cTn id="35" dur="2000" fill="hold"/>
                                        <p:tgtEl>
                                          <p:spTgt spid="67622"/>
                                        </p:tgtEl>
                                        <p:attrNameLst>
                                          <p:attrName>ppt_h</p:attrName>
                                        </p:attrNameLst>
                                      </p:cBhvr>
                                      <p:tavLst>
                                        <p:tav tm="0">
                                          <p:val>
                                            <p:fltVal val="0"/>
                                          </p:val>
                                        </p:tav>
                                        <p:tav tm="100000">
                                          <p:val>
                                            <p:strVal val="#ppt_h"/>
                                          </p:val>
                                        </p:tav>
                                      </p:tavLst>
                                    </p:anim>
                                    <p:anim calcmode="lin" valueType="num">
                                      <p:cBhvr>
                                        <p:cTn id="36" dur="2000" fill="hold"/>
                                        <p:tgtEl>
                                          <p:spTgt spid="67622"/>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67622"/>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nodeType="withEffect">
                                  <p:stCondLst>
                                    <p:cond delay="0"/>
                                  </p:stCondLst>
                                  <p:childTnLst>
                                    <p:set>
                                      <p:cBhvr>
                                        <p:cTn id="39" dur="1" fill="hold">
                                          <p:stCondLst>
                                            <p:cond delay="0"/>
                                          </p:stCondLst>
                                        </p:cTn>
                                        <p:tgtEl>
                                          <p:spTgt spid="67624"/>
                                        </p:tgtEl>
                                        <p:attrNameLst>
                                          <p:attrName>style.visibility</p:attrName>
                                        </p:attrNameLst>
                                      </p:cBhvr>
                                      <p:to>
                                        <p:strVal val="visible"/>
                                      </p:to>
                                    </p:set>
                                    <p:anim calcmode="lin" valueType="num">
                                      <p:cBhvr>
                                        <p:cTn id="40" dur="2000" fill="hold"/>
                                        <p:tgtEl>
                                          <p:spTgt spid="67624"/>
                                        </p:tgtEl>
                                        <p:attrNameLst>
                                          <p:attrName>ppt_w</p:attrName>
                                        </p:attrNameLst>
                                      </p:cBhvr>
                                      <p:tavLst>
                                        <p:tav tm="0">
                                          <p:val>
                                            <p:fltVal val="0"/>
                                          </p:val>
                                        </p:tav>
                                        <p:tav tm="100000">
                                          <p:val>
                                            <p:strVal val="#ppt_w"/>
                                          </p:val>
                                        </p:tav>
                                      </p:tavLst>
                                    </p:anim>
                                    <p:anim calcmode="lin" valueType="num">
                                      <p:cBhvr>
                                        <p:cTn id="41" dur="2000" fill="hold"/>
                                        <p:tgtEl>
                                          <p:spTgt spid="67624"/>
                                        </p:tgtEl>
                                        <p:attrNameLst>
                                          <p:attrName>ppt_h</p:attrName>
                                        </p:attrNameLst>
                                      </p:cBhvr>
                                      <p:tavLst>
                                        <p:tav tm="0">
                                          <p:val>
                                            <p:fltVal val="0"/>
                                          </p:val>
                                        </p:tav>
                                        <p:tav tm="100000">
                                          <p:val>
                                            <p:strVal val="#ppt_h"/>
                                          </p:val>
                                        </p:tav>
                                      </p:tavLst>
                                    </p:anim>
                                    <p:anim calcmode="lin" valueType="num">
                                      <p:cBhvr>
                                        <p:cTn id="42" dur="2000" fill="hold"/>
                                        <p:tgtEl>
                                          <p:spTgt spid="67624"/>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67624"/>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nodeType="with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p:cTn id="46" dur="2000" fill="hold"/>
                                        <p:tgtEl>
                                          <p:spTgt spid="40"/>
                                        </p:tgtEl>
                                        <p:attrNameLst>
                                          <p:attrName>ppt_w</p:attrName>
                                        </p:attrNameLst>
                                      </p:cBhvr>
                                      <p:tavLst>
                                        <p:tav tm="0">
                                          <p:val>
                                            <p:fltVal val="0"/>
                                          </p:val>
                                        </p:tav>
                                        <p:tav tm="100000">
                                          <p:val>
                                            <p:strVal val="#ppt_w"/>
                                          </p:val>
                                        </p:tav>
                                      </p:tavLst>
                                    </p:anim>
                                    <p:anim calcmode="lin" valueType="num">
                                      <p:cBhvr>
                                        <p:cTn id="47" dur="2000" fill="hold"/>
                                        <p:tgtEl>
                                          <p:spTgt spid="40"/>
                                        </p:tgtEl>
                                        <p:attrNameLst>
                                          <p:attrName>ppt_h</p:attrName>
                                        </p:attrNameLst>
                                      </p:cBhvr>
                                      <p:tavLst>
                                        <p:tav tm="0">
                                          <p:val>
                                            <p:fltVal val="0"/>
                                          </p:val>
                                        </p:tav>
                                        <p:tav tm="100000">
                                          <p:val>
                                            <p:strVal val="#ppt_h"/>
                                          </p:val>
                                        </p:tav>
                                      </p:tavLst>
                                    </p:anim>
                                    <p:anim calcmode="lin" valueType="num">
                                      <p:cBhvr>
                                        <p:cTn id="48" dur="2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49" dur="2000" fill="hold"/>
                                        <p:tgtEl>
                                          <p:spTgt spid="40"/>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nodeType="withEffect">
                                  <p:stCondLst>
                                    <p:cond delay="0"/>
                                  </p:stCondLst>
                                  <p:childTnLst>
                                    <p:set>
                                      <p:cBhvr>
                                        <p:cTn id="51" dur="1" fill="hold">
                                          <p:stCondLst>
                                            <p:cond delay="0"/>
                                          </p:stCondLst>
                                        </p:cTn>
                                        <p:tgtEl>
                                          <p:spTgt spid="67626"/>
                                        </p:tgtEl>
                                        <p:attrNameLst>
                                          <p:attrName>style.visibility</p:attrName>
                                        </p:attrNameLst>
                                      </p:cBhvr>
                                      <p:to>
                                        <p:strVal val="visible"/>
                                      </p:to>
                                    </p:set>
                                    <p:anim calcmode="lin" valueType="num">
                                      <p:cBhvr>
                                        <p:cTn id="52" dur="2000" fill="hold"/>
                                        <p:tgtEl>
                                          <p:spTgt spid="67626"/>
                                        </p:tgtEl>
                                        <p:attrNameLst>
                                          <p:attrName>ppt_w</p:attrName>
                                        </p:attrNameLst>
                                      </p:cBhvr>
                                      <p:tavLst>
                                        <p:tav tm="0">
                                          <p:val>
                                            <p:fltVal val="0"/>
                                          </p:val>
                                        </p:tav>
                                        <p:tav tm="100000">
                                          <p:val>
                                            <p:strVal val="#ppt_w"/>
                                          </p:val>
                                        </p:tav>
                                      </p:tavLst>
                                    </p:anim>
                                    <p:anim calcmode="lin" valueType="num">
                                      <p:cBhvr>
                                        <p:cTn id="53" dur="2000" fill="hold"/>
                                        <p:tgtEl>
                                          <p:spTgt spid="67626"/>
                                        </p:tgtEl>
                                        <p:attrNameLst>
                                          <p:attrName>ppt_h</p:attrName>
                                        </p:attrNameLst>
                                      </p:cBhvr>
                                      <p:tavLst>
                                        <p:tav tm="0">
                                          <p:val>
                                            <p:fltVal val="0"/>
                                          </p:val>
                                        </p:tav>
                                        <p:tav tm="100000">
                                          <p:val>
                                            <p:strVal val="#ppt_h"/>
                                          </p:val>
                                        </p:tav>
                                      </p:tavLst>
                                    </p:anim>
                                    <p:anim calcmode="lin" valueType="num">
                                      <p:cBhvr>
                                        <p:cTn id="54" dur="2000" fill="hold"/>
                                        <p:tgtEl>
                                          <p:spTgt spid="67626"/>
                                        </p:tgtEl>
                                        <p:attrNameLst>
                                          <p:attrName>ppt_x</p:attrName>
                                        </p:attrNameLst>
                                      </p:cBhvr>
                                      <p:tavLst>
                                        <p:tav tm="0" fmla="#ppt_x+(cos(-2*pi*(1-$))*-#ppt_x-sin(-2*pi*(1-$))*(1-#ppt_y))*(1-$)">
                                          <p:val>
                                            <p:fltVal val="0"/>
                                          </p:val>
                                        </p:tav>
                                        <p:tav tm="100000">
                                          <p:val>
                                            <p:fltVal val="1"/>
                                          </p:val>
                                        </p:tav>
                                      </p:tavLst>
                                    </p:anim>
                                    <p:anim calcmode="lin" valueType="num">
                                      <p:cBhvr>
                                        <p:cTn id="55" dur="2000" fill="hold"/>
                                        <p:tgtEl>
                                          <p:spTgt spid="67626"/>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p:cTn id="58" dur="2000" fill="hold"/>
                                        <p:tgtEl>
                                          <p:spTgt spid="42"/>
                                        </p:tgtEl>
                                        <p:attrNameLst>
                                          <p:attrName>ppt_w</p:attrName>
                                        </p:attrNameLst>
                                      </p:cBhvr>
                                      <p:tavLst>
                                        <p:tav tm="0">
                                          <p:val>
                                            <p:fltVal val="0"/>
                                          </p:val>
                                        </p:tav>
                                        <p:tav tm="100000">
                                          <p:val>
                                            <p:strVal val="#ppt_w"/>
                                          </p:val>
                                        </p:tav>
                                      </p:tavLst>
                                    </p:anim>
                                    <p:anim calcmode="lin" valueType="num">
                                      <p:cBhvr>
                                        <p:cTn id="59" dur="2000" fill="hold"/>
                                        <p:tgtEl>
                                          <p:spTgt spid="42"/>
                                        </p:tgtEl>
                                        <p:attrNameLst>
                                          <p:attrName>ppt_h</p:attrName>
                                        </p:attrNameLst>
                                      </p:cBhvr>
                                      <p:tavLst>
                                        <p:tav tm="0">
                                          <p:val>
                                            <p:fltVal val="0"/>
                                          </p:val>
                                        </p:tav>
                                        <p:tav tm="100000">
                                          <p:val>
                                            <p:strVal val="#ppt_h"/>
                                          </p:val>
                                        </p:tav>
                                      </p:tavLst>
                                    </p:anim>
                                    <p:anim calcmode="lin" valueType="num">
                                      <p:cBhvr>
                                        <p:cTn id="60" dur="2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61" dur="2000" fill="hold"/>
                                        <p:tgtEl>
                                          <p:spTgt spid="42"/>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0"/>
                                  </p:stCondLst>
                                  <p:childTnLst>
                                    <p:set>
                                      <p:cBhvr>
                                        <p:cTn id="63" dur="1" fill="hold">
                                          <p:stCondLst>
                                            <p:cond delay="0"/>
                                          </p:stCondLst>
                                        </p:cTn>
                                        <p:tgtEl>
                                          <p:spTgt spid="67628"/>
                                        </p:tgtEl>
                                        <p:attrNameLst>
                                          <p:attrName>style.visibility</p:attrName>
                                        </p:attrNameLst>
                                      </p:cBhvr>
                                      <p:to>
                                        <p:strVal val="visible"/>
                                      </p:to>
                                    </p:set>
                                    <p:anim calcmode="lin" valueType="num">
                                      <p:cBhvr>
                                        <p:cTn id="64" dur="2000" fill="hold"/>
                                        <p:tgtEl>
                                          <p:spTgt spid="67628"/>
                                        </p:tgtEl>
                                        <p:attrNameLst>
                                          <p:attrName>ppt_w</p:attrName>
                                        </p:attrNameLst>
                                      </p:cBhvr>
                                      <p:tavLst>
                                        <p:tav tm="0">
                                          <p:val>
                                            <p:fltVal val="0"/>
                                          </p:val>
                                        </p:tav>
                                        <p:tav tm="100000">
                                          <p:val>
                                            <p:strVal val="#ppt_w"/>
                                          </p:val>
                                        </p:tav>
                                      </p:tavLst>
                                    </p:anim>
                                    <p:anim calcmode="lin" valueType="num">
                                      <p:cBhvr>
                                        <p:cTn id="65" dur="2000" fill="hold"/>
                                        <p:tgtEl>
                                          <p:spTgt spid="67628"/>
                                        </p:tgtEl>
                                        <p:attrNameLst>
                                          <p:attrName>ppt_h</p:attrName>
                                        </p:attrNameLst>
                                      </p:cBhvr>
                                      <p:tavLst>
                                        <p:tav tm="0">
                                          <p:val>
                                            <p:fltVal val="0"/>
                                          </p:val>
                                        </p:tav>
                                        <p:tav tm="100000">
                                          <p:val>
                                            <p:strVal val="#ppt_h"/>
                                          </p:val>
                                        </p:tav>
                                      </p:tavLst>
                                    </p:anim>
                                    <p:anim calcmode="lin" valueType="num">
                                      <p:cBhvr>
                                        <p:cTn id="66" dur="2000" fill="hold"/>
                                        <p:tgtEl>
                                          <p:spTgt spid="67628"/>
                                        </p:tgtEl>
                                        <p:attrNameLst>
                                          <p:attrName>ppt_x</p:attrName>
                                        </p:attrNameLst>
                                      </p:cBhvr>
                                      <p:tavLst>
                                        <p:tav tm="0" fmla="#ppt_x+(cos(-2*pi*(1-$))*-#ppt_x-sin(-2*pi*(1-$))*(1-#ppt_y))*(1-$)">
                                          <p:val>
                                            <p:fltVal val="0"/>
                                          </p:val>
                                        </p:tav>
                                        <p:tav tm="100000">
                                          <p:val>
                                            <p:fltVal val="1"/>
                                          </p:val>
                                        </p:tav>
                                      </p:tavLst>
                                    </p:anim>
                                    <p:anim calcmode="lin" valueType="num">
                                      <p:cBhvr>
                                        <p:cTn id="67" dur="2000" fill="hold"/>
                                        <p:tgtEl>
                                          <p:spTgt spid="67628"/>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0"/>
                                  </p:stCondLst>
                                  <p:childTnLst>
                                    <p:set>
                                      <p:cBhvr>
                                        <p:cTn id="69" dur="1" fill="hold">
                                          <p:stCondLst>
                                            <p:cond delay="0"/>
                                          </p:stCondLst>
                                        </p:cTn>
                                        <p:tgtEl>
                                          <p:spTgt spid="67630"/>
                                        </p:tgtEl>
                                        <p:attrNameLst>
                                          <p:attrName>style.visibility</p:attrName>
                                        </p:attrNameLst>
                                      </p:cBhvr>
                                      <p:to>
                                        <p:strVal val="visible"/>
                                      </p:to>
                                    </p:set>
                                    <p:anim calcmode="lin" valueType="num">
                                      <p:cBhvr>
                                        <p:cTn id="70" dur="2000" fill="hold"/>
                                        <p:tgtEl>
                                          <p:spTgt spid="67630"/>
                                        </p:tgtEl>
                                        <p:attrNameLst>
                                          <p:attrName>ppt_w</p:attrName>
                                        </p:attrNameLst>
                                      </p:cBhvr>
                                      <p:tavLst>
                                        <p:tav tm="0">
                                          <p:val>
                                            <p:fltVal val="0"/>
                                          </p:val>
                                        </p:tav>
                                        <p:tav tm="100000">
                                          <p:val>
                                            <p:strVal val="#ppt_w"/>
                                          </p:val>
                                        </p:tav>
                                      </p:tavLst>
                                    </p:anim>
                                    <p:anim calcmode="lin" valueType="num">
                                      <p:cBhvr>
                                        <p:cTn id="71" dur="2000" fill="hold"/>
                                        <p:tgtEl>
                                          <p:spTgt spid="67630"/>
                                        </p:tgtEl>
                                        <p:attrNameLst>
                                          <p:attrName>ppt_h</p:attrName>
                                        </p:attrNameLst>
                                      </p:cBhvr>
                                      <p:tavLst>
                                        <p:tav tm="0">
                                          <p:val>
                                            <p:fltVal val="0"/>
                                          </p:val>
                                        </p:tav>
                                        <p:tav tm="100000">
                                          <p:val>
                                            <p:strVal val="#ppt_h"/>
                                          </p:val>
                                        </p:tav>
                                      </p:tavLst>
                                    </p:anim>
                                    <p:anim calcmode="lin" valueType="num">
                                      <p:cBhvr>
                                        <p:cTn id="72" dur="2000" fill="hold"/>
                                        <p:tgtEl>
                                          <p:spTgt spid="67630"/>
                                        </p:tgtEl>
                                        <p:attrNameLst>
                                          <p:attrName>ppt_x</p:attrName>
                                        </p:attrNameLst>
                                      </p:cBhvr>
                                      <p:tavLst>
                                        <p:tav tm="0" fmla="#ppt_x+(cos(-2*pi*(1-$))*-#ppt_x-sin(-2*pi*(1-$))*(1-#ppt_y))*(1-$)">
                                          <p:val>
                                            <p:fltVal val="0"/>
                                          </p:val>
                                        </p:tav>
                                        <p:tav tm="100000">
                                          <p:val>
                                            <p:fltVal val="1"/>
                                          </p:val>
                                        </p:tav>
                                      </p:tavLst>
                                    </p:anim>
                                    <p:anim calcmode="lin" valueType="num">
                                      <p:cBhvr>
                                        <p:cTn id="73" dur="2000" fill="hold"/>
                                        <p:tgtEl>
                                          <p:spTgt spid="67630"/>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nodeType="withEffect">
                                  <p:stCondLst>
                                    <p:cond delay="0"/>
                                  </p:stCondLst>
                                  <p:childTnLst>
                                    <p:set>
                                      <p:cBhvr>
                                        <p:cTn id="75" dur="1" fill="hold">
                                          <p:stCondLst>
                                            <p:cond delay="0"/>
                                          </p:stCondLst>
                                        </p:cTn>
                                        <p:tgtEl>
                                          <p:spTgt spid="67632"/>
                                        </p:tgtEl>
                                        <p:attrNameLst>
                                          <p:attrName>style.visibility</p:attrName>
                                        </p:attrNameLst>
                                      </p:cBhvr>
                                      <p:to>
                                        <p:strVal val="visible"/>
                                      </p:to>
                                    </p:set>
                                    <p:anim calcmode="lin" valueType="num">
                                      <p:cBhvr>
                                        <p:cTn id="76" dur="2000" fill="hold"/>
                                        <p:tgtEl>
                                          <p:spTgt spid="67632"/>
                                        </p:tgtEl>
                                        <p:attrNameLst>
                                          <p:attrName>ppt_w</p:attrName>
                                        </p:attrNameLst>
                                      </p:cBhvr>
                                      <p:tavLst>
                                        <p:tav tm="0">
                                          <p:val>
                                            <p:fltVal val="0"/>
                                          </p:val>
                                        </p:tav>
                                        <p:tav tm="100000">
                                          <p:val>
                                            <p:strVal val="#ppt_w"/>
                                          </p:val>
                                        </p:tav>
                                      </p:tavLst>
                                    </p:anim>
                                    <p:anim calcmode="lin" valueType="num">
                                      <p:cBhvr>
                                        <p:cTn id="77" dur="2000" fill="hold"/>
                                        <p:tgtEl>
                                          <p:spTgt spid="67632"/>
                                        </p:tgtEl>
                                        <p:attrNameLst>
                                          <p:attrName>ppt_h</p:attrName>
                                        </p:attrNameLst>
                                      </p:cBhvr>
                                      <p:tavLst>
                                        <p:tav tm="0">
                                          <p:val>
                                            <p:fltVal val="0"/>
                                          </p:val>
                                        </p:tav>
                                        <p:tav tm="100000">
                                          <p:val>
                                            <p:strVal val="#ppt_h"/>
                                          </p:val>
                                        </p:tav>
                                      </p:tavLst>
                                    </p:anim>
                                    <p:anim calcmode="lin" valueType="num">
                                      <p:cBhvr>
                                        <p:cTn id="78" dur="2000" fill="hold"/>
                                        <p:tgtEl>
                                          <p:spTgt spid="67632"/>
                                        </p:tgtEl>
                                        <p:attrNameLst>
                                          <p:attrName>ppt_x</p:attrName>
                                        </p:attrNameLst>
                                      </p:cBhvr>
                                      <p:tavLst>
                                        <p:tav tm="0" fmla="#ppt_x+(cos(-2*pi*(1-$))*-#ppt_x-sin(-2*pi*(1-$))*(1-#ppt_y))*(1-$)">
                                          <p:val>
                                            <p:fltVal val="0"/>
                                          </p:val>
                                        </p:tav>
                                        <p:tav tm="100000">
                                          <p:val>
                                            <p:fltVal val="1"/>
                                          </p:val>
                                        </p:tav>
                                      </p:tavLst>
                                    </p:anim>
                                    <p:anim calcmode="lin" valueType="num">
                                      <p:cBhvr>
                                        <p:cTn id="79" dur="2000" fill="hold"/>
                                        <p:tgtEl>
                                          <p:spTgt spid="67632"/>
                                        </p:tgtEl>
                                        <p:attrNameLst>
                                          <p:attrName>ppt_y</p:attrName>
                                        </p:attrNameLst>
                                      </p:cBhvr>
                                      <p:tavLst>
                                        <p:tav tm="0" fmla="#ppt_y+(sin(-2*pi*(1-$))*-#ppt_x+cos(-2*pi*(1-$))*(1-#ppt_y))*(1-$)">
                                          <p:val>
                                            <p:fltVal val="0"/>
                                          </p:val>
                                        </p:tav>
                                        <p:tav tm="100000">
                                          <p:val>
                                            <p:fltVal val="1"/>
                                          </p:val>
                                        </p:tav>
                                      </p:tavLst>
                                    </p:anim>
                                  </p:childTnLst>
                                </p:cTn>
                              </p:par>
                              <p:par>
                                <p:cTn id="80" presetID="15" presetClass="entr" presetSubtype="0" fill="hold" nodeType="withEffect">
                                  <p:stCondLst>
                                    <p:cond delay="0"/>
                                  </p:stCondLst>
                                  <p:childTnLst>
                                    <p:set>
                                      <p:cBhvr>
                                        <p:cTn id="81" dur="1" fill="hold">
                                          <p:stCondLst>
                                            <p:cond delay="0"/>
                                          </p:stCondLst>
                                        </p:cTn>
                                        <p:tgtEl>
                                          <p:spTgt spid="46"/>
                                        </p:tgtEl>
                                        <p:attrNameLst>
                                          <p:attrName>style.visibility</p:attrName>
                                        </p:attrNameLst>
                                      </p:cBhvr>
                                      <p:to>
                                        <p:strVal val="visible"/>
                                      </p:to>
                                    </p:set>
                                    <p:anim calcmode="lin" valueType="num">
                                      <p:cBhvr>
                                        <p:cTn id="82" dur="2000" fill="hold"/>
                                        <p:tgtEl>
                                          <p:spTgt spid="46"/>
                                        </p:tgtEl>
                                        <p:attrNameLst>
                                          <p:attrName>ppt_w</p:attrName>
                                        </p:attrNameLst>
                                      </p:cBhvr>
                                      <p:tavLst>
                                        <p:tav tm="0">
                                          <p:val>
                                            <p:fltVal val="0"/>
                                          </p:val>
                                        </p:tav>
                                        <p:tav tm="100000">
                                          <p:val>
                                            <p:strVal val="#ppt_w"/>
                                          </p:val>
                                        </p:tav>
                                      </p:tavLst>
                                    </p:anim>
                                    <p:anim calcmode="lin" valueType="num">
                                      <p:cBhvr>
                                        <p:cTn id="83" dur="2000" fill="hold"/>
                                        <p:tgtEl>
                                          <p:spTgt spid="46"/>
                                        </p:tgtEl>
                                        <p:attrNameLst>
                                          <p:attrName>ppt_h</p:attrName>
                                        </p:attrNameLst>
                                      </p:cBhvr>
                                      <p:tavLst>
                                        <p:tav tm="0">
                                          <p:val>
                                            <p:fltVal val="0"/>
                                          </p:val>
                                        </p:tav>
                                        <p:tav tm="100000">
                                          <p:val>
                                            <p:strVal val="#ppt_h"/>
                                          </p:val>
                                        </p:tav>
                                      </p:tavLst>
                                    </p:anim>
                                    <p:anim calcmode="lin" valueType="num">
                                      <p:cBhvr>
                                        <p:cTn id="84" dur="2000" fill="hold"/>
                                        <p:tgtEl>
                                          <p:spTgt spid="46"/>
                                        </p:tgtEl>
                                        <p:attrNameLst>
                                          <p:attrName>ppt_x</p:attrName>
                                        </p:attrNameLst>
                                      </p:cBhvr>
                                      <p:tavLst>
                                        <p:tav tm="0" fmla="#ppt_x+(cos(-2*pi*(1-$))*-#ppt_x-sin(-2*pi*(1-$))*(1-#ppt_y))*(1-$)">
                                          <p:val>
                                            <p:fltVal val="0"/>
                                          </p:val>
                                        </p:tav>
                                        <p:tav tm="100000">
                                          <p:val>
                                            <p:fltVal val="1"/>
                                          </p:val>
                                        </p:tav>
                                      </p:tavLst>
                                    </p:anim>
                                    <p:anim calcmode="lin" valueType="num">
                                      <p:cBhvr>
                                        <p:cTn id="85" dur="2000" fill="hold"/>
                                        <p:tgtEl>
                                          <p:spTgt spid="46"/>
                                        </p:tgtEl>
                                        <p:attrNameLst>
                                          <p:attrName>ppt_y</p:attrName>
                                        </p:attrNameLst>
                                      </p:cBhvr>
                                      <p:tavLst>
                                        <p:tav tm="0" fmla="#ppt_y+(sin(-2*pi*(1-$))*-#ppt_x+cos(-2*pi*(1-$))*(1-#ppt_y))*(1-$)">
                                          <p:val>
                                            <p:fltVal val="0"/>
                                          </p:val>
                                        </p:tav>
                                        <p:tav tm="100000">
                                          <p:val>
                                            <p:fltVal val="1"/>
                                          </p:val>
                                        </p:tav>
                                      </p:tavLst>
                                    </p:anim>
                                  </p:childTnLst>
                                </p:cTn>
                              </p:par>
                              <p:par>
                                <p:cTn id="86" presetID="15" presetClass="entr" presetSubtype="0" fill="hold" nodeType="withEffect">
                                  <p:stCondLst>
                                    <p:cond delay="0"/>
                                  </p:stCondLst>
                                  <p:childTnLst>
                                    <p:set>
                                      <p:cBhvr>
                                        <p:cTn id="87" dur="1" fill="hold">
                                          <p:stCondLst>
                                            <p:cond delay="0"/>
                                          </p:stCondLst>
                                        </p:cTn>
                                        <p:tgtEl>
                                          <p:spTgt spid="47"/>
                                        </p:tgtEl>
                                        <p:attrNameLst>
                                          <p:attrName>style.visibility</p:attrName>
                                        </p:attrNameLst>
                                      </p:cBhvr>
                                      <p:to>
                                        <p:strVal val="visible"/>
                                      </p:to>
                                    </p:set>
                                    <p:anim calcmode="lin" valueType="num">
                                      <p:cBhvr>
                                        <p:cTn id="88" dur="2000" fill="hold"/>
                                        <p:tgtEl>
                                          <p:spTgt spid="47"/>
                                        </p:tgtEl>
                                        <p:attrNameLst>
                                          <p:attrName>ppt_w</p:attrName>
                                        </p:attrNameLst>
                                      </p:cBhvr>
                                      <p:tavLst>
                                        <p:tav tm="0">
                                          <p:val>
                                            <p:fltVal val="0"/>
                                          </p:val>
                                        </p:tav>
                                        <p:tav tm="100000">
                                          <p:val>
                                            <p:strVal val="#ppt_w"/>
                                          </p:val>
                                        </p:tav>
                                      </p:tavLst>
                                    </p:anim>
                                    <p:anim calcmode="lin" valueType="num">
                                      <p:cBhvr>
                                        <p:cTn id="89" dur="2000" fill="hold"/>
                                        <p:tgtEl>
                                          <p:spTgt spid="47"/>
                                        </p:tgtEl>
                                        <p:attrNameLst>
                                          <p:attrName>ppt_h</p:attrName>
                                        </p:attrNameLst>
                                      </p:cBhvr>
                                      <p:tavLst>
                                        <p:tav tm="0">
                                          <p:val>
                                            <p:fltVal val="0"/>
                                          </p:val>
                                        </p:tav>
                                        <p:tav tm="100000">
                                          <p:val>
                                            <p:strVal val="#ppt_h"/>
                                          </p:val>
                                        </p:tav>
                                      </p:tavLst>
                                    </p:anim>
                                    <p:anim calcmode="lin" valueType="num">
                                      <p:cBhvr>
                                        <p:cTn id="90" dur="2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91" dur="2000" fill="hold"/>
                                        <p:tgtEl>
                                          <p:spTgt spid="47"/>
                                        </p:tgtEl>
                                        <p:attrNameLst>
                                          <p:attrName>ppt_y</p:attrName>
                                        </p:attrNameLst>
                                      </p:cBhvr>
                                      <p:tavLst>
                                        <p:tav tm="0" fmla="#ppt_y+(sin(-2*pi*(1-$))*-#ppt_x+cos(-2*pi*(1-$))*(1-#ppt_y))*(1-$)">
                                          <p:val>
                                            <p:fltVal val="0"/>
                                          </p:val>
                                        </p:tav>
                                        <p:tav tm="100000">
                                          <p:val>
                                            <p:fltVal val="1"/>
                                          </p:val>
                                        </p:tav>
                                      </p:tavLst>
                                    </p:anim>
                                  </p:childTnLst>
                                </p:cTn>
                              </p:par>
                              <p:par>
                                <p:cTn id="92" presetID="15" presetClass="entr" presetSubtype="0" fill="hold" nodeType="withEffect">
                                  <p:stCondLst>
                                    <p:cond delay="0"/>
                                  </p:stCondLst>
                                  <p:childTnLst>
                                    <p:set>
                                      <p:cBhvr>
                                        <p:cTn id="93" dur="1" fill="hold">
                                          <p:stCondLst>
                                            <p:cond delay="0"/>
                                          </p:stCondLst>
                                        </p:cTn>
                                        <p:tgtEl>
                                          <p:spTgt spid="48"/>
                                        </p:tgtEl>
                                        <p:attrNameLst>
                                          <p:attrName>style.visibility</p:attrName>
                                        </p:attrNameLst>
                                      </p:cBhvr>
                                      <p:to>
                                        <p:strVal val="visible"/>
                                      </p:to>
                                    </p:set>
                                    <p:anim calcmode="lin" valueType="num">
                                      <p:cBhvr>
                                        <p:cTn id="94" dur="2000" fill="hold"/>
                                        <p:tgtEl>
                                          <p:spTgt spid="48"/>
                                        </p:tgtEl>
                                        <p:attrNameLst>
                                          <p:attrName>ppt_w</p:attrName>
                                        </p:attrNameLst>
                                      </p:cBhvr>
                                      <p:tavLst>
                                        <p:tav tm="0">
                                          <p:val>
                                            <p:fltVal val="0"/>
                                          </p:val>
                                        </p:tav>
                                        <p:tav tm="100000">
                                          <p:val>
                                            <p:strVal val="#ppt_w"/>
                                          </p:val>
                                        </p:tav>
                                      </p:tavLst>
                                    </p:anim>
                                    <p:anim calcmode="lin" valueType="num">
                                      <p:cBhvr>
                                        <p:cTn id="95" dur="2000" fill="hold"/>
                                        <p:tgtEl>
                                          <p:spTgt spid="48"/>
                                        </p:tgtEl>
                                        <p:attrNameLst>
                                          <p:attrName>ppt_h</p:attrName>
                                        </p:attrNameLst>
                                      </p:cBhvr>
                                      <p:tavLst>
                                        <p:tav tm="0">
                                          <p:val>
                                            <p:fltVal val="0"/>
                                          </p:val>
                                        </p:tav>
                                        <p:tav tm="100000">
                                          <p:val>
                                            <p:strVal val="#ppt_h"/>
                                          </p:val>
                                        </p:tav>
                                      </p:tavLst>
                                    </p:anim>
                                    <p:anim calcmode="lin" valueType="num">
                                      <p:cBhvr>
                                        <p:cTn id="96" dur="2000" fill="hold"/>
                                        <p:tgtEl>
                                          <p:spTgt spid="48"/>
                                        </p:tgtEl>
                                        <p:attrNameLst>
                                          <p:attrName>ppt_x</p:attrName>
                                        </p:attrNameLst>
                                      </p:cBhvr>
                                      <p:tavLst>
                                        <p:tav tm="0" fmla="#ppt_x+(cos(-2*pi*(1-$))*-#ppt_x-sin(-2*pi*(1-$))*(1-#ppt_y))*(1-$)">
                                          <p:val>
                                            <p:fltVal val="0"/>
                                          </p:val>
                                        </p:tav>
                                        <p:tav tm="100000">
                                          <p:val>
                                            <p:fltVal val="1"/>
                                          </p:val>
                                        </p:tav>
                                      </p:tavLst>
                                    </p:anim>
                                    <p:anim calcmode="lin" valueType="num">
                                      <p:cBhvr>
                                        <p:cTn id="97" dur="2000" fill="hold"/>
                                        <p:tgtEl>
                                          <p:spTgt spid="48"/>
                                        </p:tgtEl>
                                        <p:attrNameLst>
                                          <p:attrName>ppt_y</p:attrName>
                                        </p:attrNameLst>
                                      </p:cBhvr>
                                      <p:tavLst>
                                        <p:tav tm="0" fmla="#ppt_y+(sin(-2*pi*(1-$))*-#ppt_x+cos(-2*pi*(1-$))*(1-#ppt_y))*(1-$)">
                                          <p:val>
                                            <p:fltVal val="0"/>
                                          </p:val>
                                        </p:tav>
                                        <p:tav tm="100000">
                                          <p:val>
                                            <p:fltVal val="1"/>
                                          </p:val>
                                        </p:tav>
                                      </p:tavLst>
                                    </p:anim>
                                  </p:childTnLst>
                                </p:cTn>
                              </p:par>
                              <p:par>
                                <p:cTn id="98" presetID="15" presetClass="entr" presetSubtype="0" fill="hold" nodeType="withEffect">
                                  <p:stCondLst>
                                    <p:cond delay="0"/>
                                  </p:stCondLst>
                                  <p:childTnLst>
                                    <p:set>
                                      <p:cBhvr>
                                        <p:cTn id="99" dur="1" fill="hold">
                                          <p:stCondLst>
                                            <p:cond delay="0"/>
                                          </p:stCondLst>
                                        </p:cTn>
                                        <p:tgtEl>
                                          <p:spTgt spid="67634"/>
                                        </p:tgtEl>
                                        <p:attrNameLst>
                                          <p:attrName>style.visibility</p:attrName>
                                        </p:attrNameLst>
                                      </p:cBhvr>
                                      <p:to>
                                        <p:strVal val="visible"/>
                                      </p:to>
                                    </p:set>
                                    <p:anim calcmode="lin" valueType="num">
                                      <p:cBhvr>
                                        <p:cTn id="100" dur="2000" fill="hold"/>
                                        <p:tgtEl>
                                          <p:spTgt spid="67634"/>
                                        </p:tgtEl>
                                        <p:attrNameLst>
                                          <p:attrName>ppt_w</p:attrName>
                                        </p:attrNameLst>
                                      </p:cBhvr>
                                      <p:tavLst>
                                        <p:tav tm="0">
                                          <p:val>
                                            <p:fltVal val="0"/>
                                          </p:val>
                                        </p:tav>
                                        <p:tav tm="100000">
                                          <p:val>
                                            <p:strVal val="#ppt_w"/>
                                          </p:val>
                                        </p:tav>
                                      </p:tavLst>
                                    </p:anim>
                                    <p:anim calcmode="lin" valueType="num">
                                      <p:cBhvr>
                                        <p:cTn id="101" dur="2000" fill="hold"/>
                                        <p:tgtEl>
                                          <p:spTgt spid="67634"/>
                                        </p:tgtEl>
                                        <p:attrNameLst>
                                          <p:attrName>ppt_h</p:attrName>
                                        </p:attrNameLst>
                                      </p:cBhvr>
                                      <p:tavLst>
                                        <p:tav tm="0">
                                          <p:val>
                                            <p:fltVal val="0"/>
                                          </p:val>
                                        </p:tav>
                                        <p:tav tm="100000">
                                          <p:val>
                                            <p:strVal val="#ppt_h"/>
                                          </p:val>
                                        </p:tav>
                                      </p:tavLst>
                                    </p:anim>
                                    <p:anim calcmode="lin" valueType="num">
                                      <p:cBhvr>
                                        <p:cTn id="102" dur="2000" fill="hold"/>
                                        <p:tgtEl>
                                          <p:spTgt spid="67634"/>
                                        </p:tgtEl>
                                        <p:attrNameLst>
                                          <p:attrName>ppt_x</p:attrName>
                                        </p:attrNameLst>
                                      </p:cBhvr>
                                      <p:tavLst>
                                        <p:tav tm="0" fmla="#ppt_x+(cos(-2*pi*(1-$))*-#ppt_x-sin(-2*pi*(1-$))*(1-#ppt_y))*(1-$)">
                                          <p:val>
                                            <p:fltVal val="0"/>
                                          </p:val>
                                        </p:tav>
                                        <p:tav tm="100000">
                                          <p:val>
                                            <p:fltVal val="1"/>
                                          </p:val>
                                        </p:tav>
                                      </p:tavLst>
                                    </p:anim>
                                    <p:anim calcmode="lin" valueType="num">
                                      <p:cBhvr>
                                        <p:cTn id="103" dur="2000" fill="hold"/>
                                        <p:tgtEl>
                                          <p:spTgt spid="67634"/>
                                        </p:tgtEl>
                                        <p:attrNameLst>
                                          <p:attrName>ppt_y</p:attrName>
                                        </p:attrNameLst>
                                      </p:cBhvr>
                                      <p:tavLst>
                                        <p:tav tm="0" fmla="#ppt_y+(sin(-2*pi*(1-$))*-#ppt_x+cos(-2*pi*(1-$))*(1-#ppt_y))*(1-$)">
                                          <p:val>
                                            <p:fltVal val="0"/>
                                          </p:val>
                                        </p:tav>
                                        <p:tav tm="100000">
                                          <p:val>
                                            <p:fltVal val="1"/>
                                          </p:val>
                                        </p:tav>
                                      </p:tavLst>
                                    </p:anim>
                                  </p:childTnLst>
                                </p:cTn>
                              </p:par>
                              <p:par>
                                <p:cTn id="104" presetID="15" presetClass="entr" presetSubtype="0" fill="hold" nodeType="withEffect">
                                  <p:stCondLst>
                                    <p:cond delay="0"/>
                                  </p:stCondLst>
                                  <p:childTnLst>
                                    <p:set>
                                      <p:cBhvr>
                                        <p:cTn id="105" dur="1" fill="hold">
                                          <p:stCondLst>
                                            <p:cond delay="0"/>
                                          </p:stCondLst>
                                        </p:cTn>
                                        <p:tgtEl>
                                          <p:spTgt spid="50"/>
                                        </p:tgtEl>
                                        <p:attrNameLst>
                                          <p:attrName>style.visibility</p:attrName>
                                        </p:attrNameLst>
                                      </p:cBhvr>
                                      <p:to>
                                        <p:strVal val="visible"/>
                                      </p:to>
                                    </p:set>
                                    <p:anim calcmode="lin" valueType="num">
                                      <p:cBhvr>
                                        <p:cTn id="106" dur="2000" fill="hold"/>
                                        <p:tgtEl>
                                          <p:spTgt spid="50"/>
                                        </p:tgtEl>
                                        <p:attrNameLst>
                                          <p:attrName>ppt_w</p:attrName>
                                        </p:attrNameLst>
                                      </p:cBhvr>
                                      <p:tavLst>
                                        <p:tav tm="0">
                                          <p:val>
                                            <p:fltVal val="0"/>
                                          </p:val>
                                        </p:tav>
                                        <p:tav tm="100000">
                                          <p:val>
                                            <p:strVal val="#ppt_w"/>
                                          </p:val>
                                        </p:tav>
                                      </p:tavLst>
                                    </p:anim>
                                    <p:anim calcmode="lin" valueType="num">
                                      <p:cBhvr>
                                        <p:cTn id="107" dur="2000" fill="hold"/>
                                        <p:tgtEl>
                                          <p:spTgt spid="50"/>
                                        </p:tgtEl>
                                        <p:attrNameLst>
                                          <p:attrName>ppt_h</p:attrName>
                                        </p:attrNameLst>
                                      </p:cBhvr>
                                      <p:tavLst>
                                        <p:tav tm="0">
                                          <p:val>
                                            <p:fltVal val="0"/>
                                          </p:val>
                                        </p:tav>
                                        <p:tav tm="100000">
                                          <p:val>
                                            <p:strVal val="#ppt_h"/>
                                          </p:val>
                                        </p:tav>
                                      </p:tavLst>
                                    </p:anim>
                                    <p:anim calcmode="lin" valueType="num">
                                      <p:cBhvr>
                                        <p:cTn id="108" dur="2000" fill="hold"/>
                                        <p:tgtEl>
                                          <p:spTgt spid="50"/>
                                        </p:tgtEl>
                                        <p:attrNameLst>
                                          <p:attrName>ppt_x</p:attrName>
                                        </p:attrNameLst>
                                      </p:cBhvr>
                                      <p:tavLst>
                                        <p:tav tm="0" fmla="#ppt_x+(cos(-2*pi*(1-$))*-#ppt_x-sin(-2*pi*(1-$))*(1-#ppt_y))*(1-$)">
                                          <p:val>
                                            <p:fltVal val="0"/>
                                          </p:val>
                                        </p:tav>
                                        <p:tav tm="100000">
                                          <p:val>
                                            <p:fltVal val="1"/>
                                          </p:val>
                                        </p:tav>
                                      </p:tavLst>
                                    </p:anim>
                                    <p:anim calcmode="lin" valueType="num">
                                      <p:cBhvr>
                                        <p:cTn id="109" dur="2000" fill="hold"/>
                                        <p:tgtEl>
                                          <p:spTgt spid="50"/>
                                        </p:tgtEl>
                                        <p:attrNameLst>
                                          <p:attrName>ppt_y</p:attrName>
                                        </p:attrNameLst>
                                      </p:cBhvr>
                                      <p:tavLst>
                                        <p:tav tm="0" fmla="#ppt_y+(sin(-2*pi*(1-$))*-#ppt_x+cos(-2*pi*(1-$))*(1-#ppt_y))*(1-$)">
                                          <p:val>
                                            <p:fltVal val="0"/>
                                          </p:val>
                                        </p:tav>
                                        <p:tav tm="100000">
                                          <p:val>
                                            <p:fltVal val="1"/>
                                          </p:val>
                                        </p:tav>
                                      </p:tavLst>
                                    </p:anim>
                                  </p:childTnLst>
                                </p:cTn>
                              </p:par>
                              <p:par>
                                <p:cTn id="110" presetID="15" presetClass="entr" presetSubtype="0" fill="hold" nodeType="withEffect">
                                  <p:stCondLst>
                                    <p:cond delay="0"/>
                                  </p:stCondLst>
                                  <p:childTnLst>
                                    <p:set>
                                      <p:cBhvr>
                                        <p:cTn id="111" dur="1" fill="hold">
                                          <p:stCondLst>
                                            <p:cond delay="0"/>
                                          </p:stCondLst>
                                        </p:cTn>
                                        <p:tgtEl>
                                          <p:spTgt spid="51"/>
                                        </p:tgtEl>
                                        <p:attrNameLst>
                                          <p:attrName>style.visibility</p:attrName>
                                        </p:attrNameLst>
                                      </p:cBhvr>
                                      <p:to>
                                        <p:strVal val="visible"/>
                                      </p:to>
                                    </p:set>
                                    <p:anim calcmode="lin" valueType="num">
                                      <p:cBhvr>
                                        <p:cTn id="112" dur="2000" fill="hold"/>
                                        <p:tgtEl>
                                          <p:spTgt spid="51"/>
                                        </p:tgtEl>
                                        <p:attrNameLst>
                                          <p:attrName>ppt_w</p:attrName>
                                        </p:attrNameLst>
                                      </p:cBhvr>
                                      <p:tavLst>
                                        <p:tav tm="0">
                                          <p:val>
                                            <p:fltVal val="0"/>
                                          </p:val>
                                        </p:tav>
                                        <p:tav tm="100000">
                                          <p:val>
                                            <p:strVal val="#ppt_w"/>
                                          </p:val>
                                        </p:tav>
                                      </p:tavLst>
                                    </p:anim>
                                    <p:anim calcmode="lin" valueType="num">
                                      <p:cBhvr>
                                        <p:cTn id="113" dur="2000" fill="hold"/>
                                        <p:tgtEl>
                                          <p:spTgt spid="51"/>
                                        </p:tgtEl>
                                        <p:attrNameLst>
                                          <p:attrName>ppt_h</p:attrName>
                                        </p:attrNameLst>
                                      </p:cBhvr>
                                      <p:tavLst>
                                        <p:tav tm="0">
                                          <p:val>
                                            <p:fltVal val="0"/>
                                          </p:val>
                                        </p:tav>
                                        <p:tav tm="100000">
                                          <p:val>
                                            <p:strVal val="#ppt_h"/>
                                          </p:val>
                                        </p:tav>
                                      </p:tavLst>
                                    </p:anim>
                                    <p:anim calcmode="lin" valueType="num">
                                      <p:cBhvr>
                                        <p:cTn id="114" dur="2000" fill="hold"/>
                                        <p:tgtEl>
                                          <p:spTgt spid="51"/>
                                        </p:tgtEl>
                                        <p:attrNameLst>
                                          <p:attrName>ppt_x</p:attrName>
                                        </p:attrNameLst>
                                      </p:cBhvr>
                                      <p:tavLst>
                                        <p:tav tm="0" fmla="#ppt_x+(cos(-2*pi*(1-$))*-#ppt_x-sin(-2*pi*(1-$))*(1-#ppt_y))*(1-$)">
                                          <p:val>
                                            <p:fltVal val="0"/>
                                          </p:val>
                                        </p:tav>
                                        <p:tav tm="100000">
                                          <p:val>
                                            <p:fltVal val="1"/>
                                          </p:val>
                                        </p:tav>
                                      </p:tavLst>
                                    </p:anim>
                                    <p:anim calcmode="lin" valueType="num">
                                      <p:cBhvr>
                                        <p:cTn id="115" dur="2000" fill="hold"/>
                                        <p:tgtEl>
                                          <p:spTgt spid="51"/>
                                        </p:tgtEl>
                                        <p:attrNameLst>
                                          <p:attrName>ppt_y</p:attrName>
                                        </p:attrNameLst>
                                      </p:cBhvr>
                                      <p:tavLst>
                                        <p:tav tm="0" fmla="#ppt_y+(sin(-2*pi*(1-$))*-#ppt_x+cos(-2*pi*(1-$))*(1-#ppt_y))*(1-$)">
                                          <p:val>
                                            <p:fltVal val="0"/>
                                          </p:val>
                                        </p:tav>
                                        <p:tav tm="100000">
                                          <p:val>
                                            <p:fltVal val="1"/>
                                          </p:val>
                                        </p:tav>
                                      </p:tavLst>
                                    </p:anim>
                                  </p:childTnLst>
                                </p:cTn>
                              </p:par>
                              <p:par>
                                <p:cTn id="116" presetID="15" presetClass="entr" presetSubtype="0" fill="hold" nodeType="withEffect">
                                  <p:stCondLst>
                                    <p:cond delay="0"/>
                                  </p:stCondLst>
                                  <p:childTnLst>
                                    <p:set>
                                      <p:cBhvr>
                                        <p:cTn id="117" dur="1" fill="hold">
                                          <p:stCondLst>
                                            <p:cond delay="0"/>
                                          </p:stCondLst>
                                        </p:cTn>
                                        <p:tgtEl>
                                          <p:spTgt spid="67636"/>
                                        </p:tgtEl>
                                        <p:attrNameLst>
                                          <p:attrName>style.visibility</p:attrName>
                                        </p:attrNameLst>
                                      </p:cBhvr>
                                      <p:to>
                                        <p:strVal val="visible"/>
                                      </p:to>
                                    </p:set>
                                    <p:anim calcmode="lin" valueType="num">
                                      <p:cBhvr>
                                        <p:cTn id="118" dur="2000" fill="hold"/>
                                        <p:tgtEl>
                                          <p:spTgt spid="67636"/>
                                        </p:tgtEl>
                                        <p:attrNameLst>
                                          <p:attrName>ppt_w</p:attrName>
                                        </p:attrNameLst>
                                      </p:cBhvr>
                                      <p:tavLst>
                                        <p:tav tm="0">
                                          <p:val>
                                            <p:fltVal val="0"/>
                                          </p:val>
                                        </p:tav>
                                        <p:tav tm="100000">
                                          <p:val>
                                            <p:strVal val="#ppt_w"/>
                                          </p:val>
                                        </p:tav>
                                      </p:tavLst>
                                    </p:anim>
                                    <p:anim calcmode="lin" valueType="num">
                                      <p:cBhvr>
                                        <p:cTn id="119" dur="2000" fill="hold"/>
                                        <p:tgtEl>
                                          <p:spTgt spid="67636"/>
                                        </p:tgtEl>
                                        <p:attrNameLst>
                                          <p:attrName>ppt_h</p:attrName>
                                        </p:attrNameLst>
                                      </p:cBhvr>
                                      <p:tavLst>
                                        <p:tav tm="0">
                                          <p:val>
                                            <p:fltVal val="0"/>
                                          </p:val>
                                        </p:tav>
                                        <p:tav tm="100000">
                                          <p:val>
                                            <p:strVal val="#ppt_h"/>
                                          </p:val>
                                        </p:tav>
                                      </p:tavLst>
                                    </p:anim>
                                    <p:anim calcmode="lin" valueType="num">
                                      <p:cBhvr>
                                        <p:cTn id="120" dur="2000" fill="hold"/>
                                        <p:tgtEl>
                                          <p:spTgt spid="67636"/>
                                        </p:tgtEl>
                                        <p:attrNameLst>
                                          <p:attrName>ppt_x</p:attrName>
                                        </p:attrNameLst>
                                      </p:cBhvr>
                                      <p:tavLst>
                                        <p:tav tm="0" fmla="#ppt_x+(cos(-2*pi*(1-$))*-#ppt_x-sin(-2*pi*(1-$))*(1-#ppt_y))*(1-$)">
                                          <p:val>
                                            <p:fltVal val="0"/>
                                          </p:val>
                                        </p:tav>
                                        <p:tav tm="100000">
                                          <p:val>
                                            <p:fltVal val="1"/>
                                          </p:val>
                                        </p:tav>
                                      </p:tavLst>
                                    </p:anim>
                                    <p:anim calcmode="lin" valueType="num">
                                      <p:cBhvr>
                                        <p:cTn id="121" dur="2000" fill="hold"/>
                                        <p:tgtEl>
                                          <p:spTgt spid="67636"/>
                                        </p:tgtEl>
                                        <p:attrNameLst>
                                          <p:attrName>ppt_y</p:attrName>
                                        </p:attrNameLst>
                                      </p:cBhvr>
                                      <p:tavLst>
                                        <p:tav tm="0" fmla="#ppt_y+(sin(-2*pi*(1-$))*-#ppt_x+cos(-2*pi*(1-$))*(1-#ppt_y))*(1-$)">
                                          <p:val>
                                            <p:fltVal val="0"/>
                                          </p:val>
                                        </p:tav>
                                        <p:tav tm="100000">
                                          <p:val>
                                            <p:fltVal val="1"/>
                                          </p:val>
                                        </p:tav>
                                      </p:tavLst>
                                    </p:anim>
                                  </p:childTnLst>
                                </p:cTn>
                              </p:par>
                              <p:par>
                                <p:cTn id="122" presetID="8" presetClass="emph" presetSubtype="0" fill="hold" nodeType="withEffect">
                                  <p:stCondLst>
                                    <p:cond delay="0"/>
                                  </p:stCondLst>
                                  <p:childTnLst>
                                    <p:animRot by="21600000">
                                      <p:cBhvr>
                                        <p:cTn id="123" dur="2000" fill="hold"/>
                                        <p:tgtEl>
                                          <p:spTgt spid="67618"/>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7620"/>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7622"/>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67624"/>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40"/>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67626"/>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42"/>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67628"/>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67630"/>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67632"/>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4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47"/>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48"/>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67634"/>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50"/>
                                        </p:tgtEl>
                                        <p:attrNameLst>
                                          <p:attrName>r</p:attrName>
                                        </p:attrNameLst>
                                      </p:cBhvr>
                                    </p:animRot>
                                  </p:childTnLst>
                                </p:cTn>
                              </p:par>
                              <p:par>
                                <p:cTn id="152" presetID="8" presetClass="emph" presetSubtype="0" fill="hold" nodeType="withEffect">
                                  <p:stCondLst>
                                    <p:cond delay="0"/>
                                  </p:stCondLst>
                                  <p:childTnLst>
                                    <p:animRot by="21600000">
                                      <p:cBhvr>
                                        <p:cTn id="153" dur="2000" fill="hold"/>
                                        <p:tgtEl>
                                          <p:spTgt spid="51"/>
                                        </p:tgtEl>
                                        <p:attrNameLst>
                                          <p:attrName>r</p:attrName>
                                        </p:attrNameLst>
                                      </p:cBhvr>
                                    </p:animRot>
                                  </p:childTnLst>
                                </p:cTn>
                              </p:par>
                              <p:par>
                                <p:cTn id="154" presetID="8" presetClass="emph" presetSubtype="0" fill="hold" nodeType="withEffect">
                                  <p:stCondLst>
                                    <p:cond delay="0"/>
                                  </p:stCondLst>
                                  <p:childTnLst>
                                    <p:animRot by="21600000">
                                      <p:cBhvr>
                                        <p:cTn id="155" dur="2000" fill="hold"/>
                                        <p:tgtEl>
                                          <p:spTgt spid="67636"/>
                                        </p:tgtEl>
                                        <p:attrNameLst>
                                          <p:attrName>r</p:attrName>
                                        </p:attrNameLst>
                                      </p:cBhvr>
                                    </p:animRot>
                                  </p:childTnLst>
                                </p:cTn>
                              </p:par>
                            </p:childTnLst>
                          </p:cTn>
                        </p:par>
                        <p:par>
                          <p:cTn id="156" fill="hold">
                            <p:stCondLst>
                              <p:cond delay="5000"/>
                            </p:stCondLst>
                            <p:childTnLst>
                              <p:par>
                                <p:cTn id="157" presetID="29" presetClass="entr" presetSubtype="0" fill="hold" nodeType="afterEffect">
                                  <p:stCondLst>
                                    <p:cond delay="0"/>
                                  </p:stCondLst>
                                  <p:childTnLst>
                                    <p:set>
                                      <p:cBhvr>
                                        <p:cTn id="158" dur="1" fill="hold">
                                          <p:stCondLst>
                                            <p:cond delay="0"/>
                                          </p:stCondLst>
                                        </p:cTn>
                                        <p:tgtEl>
                                          <p:spTgt spid="56322"/>
                                        </p:tgtEl>
                                        <p:attrNameLst>
                                          <p:attrName>style.visibility</p:attrName>
                                        </p:attrNameLst>
                                      </p:cBhvr>
                                      <p:to>
                                        <p:strVal val="visible"/>
                                      </p:to>
                                    </p:set>
                                    <p:anim calcmode="lin" valueType="num">
                                      <p:cBhvr>
                                        <p:cTn id="159" dur="2000" fill="hold"/>
                                        <p:tgtEl>
                                          <p:spTgt spid="56322"/>
                                        </p:tgtEl>
                                        <p:attrNameLst>
                                          <p:attrName>ppt_x</p:attrName>
                                        </p:attrNameLst>
                                      </p:cBhvr>
                                      <p:tavLst>
                                        <p:tav tm="0">
                                          <p:val>
                                            <p:strVal val="#ppt_x-.2"/>
                                          </p:val>
                                        </p:tav>
                                        <p:tav tm="100000">
                                          <p:val>
                                            <p:strVal val="#ppt_x"/>
                                          </p:val>
                                        </p:tav>
                                      </p:tavLst>
                                    </p:anim>
                                    <p:anim calcmode="lin" valueType="num">
                                      <p:cBhvr>
                                        <p:cTn id="160" dur="2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161" dur="20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Marco"/>
          <p:cNvSpPr/>
          <p:nvPr/>
        </p:nvSpPr>
        <p:spPr>
          <a:xfrm>
            <a:off x="0" y="0"/>
            <a:ext cx="9144000" cy="6858000"/>
          </a:xfrm>
          <a:prstGeom prst="frame">
            <a:avLst>
              <a:gd name="adj1" fmla="val 8289"/>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642910" y="642918"/>
            <a:ext cx="7858180" cy="5572164"/>
          </a:xfrm>
          <a:prstGeom prst="rect">
            <a:avLst/>
          </a:prstGeom>
          <a:solidFill>
            <a:srgbClr val="5D288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85786" y="1000108"/>
            <a:ext cx="7358114" cy="4801314"/>
          </a:xfrm>
          <a:prstGeom prst="rect">
            <a:avLst/>
          </a:prstGeom>
          <a:noFill/>
        </p:spPr>
        <p:txBody>
          <a:bodyPr wrap="square" rtlCol="0">
            <a:spAutoFit/>
          </a:bodyPr>
          <a:lstStyle/>
          <a:p>
            <a:r>
              <a:rPr lang="es-ES" dirty="0" smtClean="0">
                <a:solidFill>
                  <a:schemeClr val="tx1">
                    <a:lumMod val="95000"/>
                  </a:schemeClr>
                </a:solidFill>
                <a:effectLst>
                  <a:outerShdw blurRad="38100" dist="38100" dir="2700000" algn="tl">
                    <a:srgbClr val="000000">
                      <a:alpha val="43137"/>
                    </a:srgbClr>
                  </a:outerShdw>
                </a:effectLst>
                <a:latin typeface="Arial Narrow" pitchFamily="34" charset="0"/>
              </a:rPr>
              <a:t>El Carnaval de Venecia es único en el mundo y su tradición se remonta al siglo XI, aunque no se declaró festividad pública hasta dos siglos después. El Carnaval de Venecia alcanzó su máximo apogeo en el siglo XVIII, época en la que acudían a la festividad algunos aristócratas llegados de lugares muy diversos, y lo más normal era que los príncipes y nobles se escaparan a disfrutar del acontecimiento.</a:t>
            </a:r>
          </a:p>
          <a:p>
            <a:r>
              <a:rPr lang="es-ES" dirty="0" smtClean="0">
                <a:solidFill>
                  <a:schemeClr val="tx1">
                    <a:lumMod val="95000"/>
                  </a:schemeClr>
                </a:solidFill>
                <a:effectLst>
                  <a:outerShdw blurRad="38100" dist="38100" dir="2700000" algn="tl">
                    <a:srgbClr val="000000">
                      <a:alpha val="43137"/>
                    </a:srgbClr>
                  </a:outerShdw>
                </a:effectLst>
                <a:latin typeface="Arial Narrow" pitchFamily="34" charset="0"/>
              </a:rPr>
              <a:t>Durante siglos fue la vía de escape de los ciudadanos para evadirse del gran control del gobierno veneciano. Con la ocupación de Venecia por el ejército de Napoleón el Carnaval quedó prohibido por miedo a que se generaran conspiraciones. El Carnaval se recuperó en 1979</a:t>
            </a:r>
          </a:p>
          <a:p>
            <a:r>
              <a:rPr lang="es-ES" dirty="0" smtClean="0">
                <a:solidFill>
                  <a:schemeClr val="tx1">
                    <a:lumMod val="95000"/>
                  </a:schemeClr>
                </a:solidFill>
                <a:effectLst>
                  <a:outerShdw blurRad="38100" dist="38100" dir="2700000" algn="tl">
                    <a:srgbClr val="000000">
                      <a:alpha val="43137"/>
                    </a:srgbClr>
                  </a:outerShdw>
                </a:effectLst>
                <a:latin typeface="Arial Narrow" pitchFamily="34" charset="0"/>
              </a:rPr>
              <a:t>Durante los 10 días que dura, la gente se disfraza y sale a la calle a pasear y a hacerse fotos, ya sea en desfiles organizados, o improvisados.</a:t>
            </a:r>
          </a:p>
          <a:p>
            <a:r>
              <a:rPr lang="es-ES" dirty="0" smtClean="0">
                <a:solidFill>
                  <a:schemeClr val="tx1">
                    <a:lumMod val="95000"/>
                  </a:schemeClr>
                </a:solidFill>
                <a:effectLst>
                  <a:outerShdw blurRad="38100" dist="38100" dir="2700000" algn="tl">
                    <a:srgbClr val="000000">
                      <a:alpha val="43137"/>
                    </a:srgbClr>
                  </a:outerShdw>
                </a:effectLst>
                <a:latin typeface="Arial Narrow" pitchFamily="34" charset="0"/>
              </a:rPr>
              <a:t>Los disfraces son trajes de época del siglo XVII veneciano, como si estuvieran recién salidos de un cuadro de </a:t>
            </a:r>
            <a:r>
              <a:rPr lang="es-ES" dirty="0" err="1" smtClean="0">
                <a:solidFill>
                  <a:schemeClr val="tx1">
                    <a:lumMod val="95000"/>
                  </a:schemeClr>
                </a:solidFill>
                <a:effectLst>
                  <a:outerShdw blurRad="38100" dist="38100" dir="2700000" algn="tl">
                    <a:srgbClr val="000000">
                      <a:alpha val="43137"/>
                    </a:srgbClr>
                  </a:outerShdw>
                </a:effectLst>
                <a:latin typeface="Arial Narrow" pitchFamily="34" charset="0"/>
              </a:rPr>
              <a:t>Canaletto</a:t>
            </a:r>
            <a:r>
              <a:rPr lang="es-ES" dirty="0" smtClean="0">
                <a:solidFill>
                  <a:schemeClr val="tx1">
                    <a:lumMod val="95000"/>
                  </a:schemeClr>
                </a:solidFill>
                <a:effectLst>
                  <a:outerShdw blurRad="38100" dist="38100" dir="2700000" algn="tl">
                    <a:srgbClr val="000000">
                      <a:alpha val="43137"/>
                    </a:srgbClr>
                  </a:outerShdw>
                </a:effectLst>
                <a:latin typeface="Arial Narrow" pitchFamily="34" charset="0"/>
              </a:rPr>
              <a:t>.</a:t>
            </a:r>
          </a:p>
          <a:p>
            <a:r>
              <a:rPr lang="es-ES" dirty="0" smtClean="0">
                <a:solidFill>
                  <a:schemeClr val="tx1">
                    <a:lumMod val="95000"/>
                  </a:schemeClr>
                </a:solidFill>
                <a:effectLst>
                  <a:outerShdw blurRad="38100" dist="38100" dir="2700000" algn="tl">
                    <a:srgbClr val="000000">
                      <a:alpha val="43137"/>
                    </a:srgbClr>
                  </a:outerShdw>
                </a:effectLst>
                <a:latin typeface="Arial Narrow" pitchFamily="34" charset="0"/>
              </a:rPr>
              <a:t>Durante el Carnaval también se organizan muchos eventos y fiestas, algunas de ellas privadas a las que es difícil asistir sin conocer a alguien. Los precios de las fiestas también suelen ser altos, y una noche puede llegar a costar hasta 500€.</a:t>
            </a:r>
          </a:p>
          <a:p>
            <a:endParaRPr lang="es-ES" dirty="0">
              <a:solidFill>
                <a:schemeClr val="tx1">
                  <a:lumMod val="95000"/>
                </a:schemeClr>
              </a:solidFill>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35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6" name="5 Imagen" descr="600574_original.jpg"/>
          <p:cNvPicPr>
            <a:picLocks noChangeAspect="1"/>
          </p:cNvPicPr>
          <p:nvPr/>
        </p:nvPicPr>
        <p:blipFill>
          <a:blip r:embed="rId2"/>
          <a:stretch>
            <a:fillRect/>
          </a:stretch>
        </p:blipFill>
        <p:spPr>
          <a:xfrm>
            <a:off x="0" y="0"/>
            <a:ext cx="9144000" cy="6858000"/>
          </a:xfrm>
          <a:prstGeom prst="rect">
            <a:avLst/>
          </a:prstGeom>
        </p:spPr>
      </p:pic>
      <p:pic>
        <p:nvPicPr>
          <p:cNvPr id="11" name="10 Imagen" descr="600574_original.jpg"/>
          <p:cNvPicPr>
            <a:picLocks noChangeAspect="1"/>
          </p:cNvPicPr>
          <p:nvPr/>
        </p:nvPicPr>
        <p:blipFill>
          <a:blip r:embed="rId2"/>
          <a:stretch>
            <a:fillRect/>
          </a:stretch>
        </p:blipFill>
        <p:spPr>
          <a:xfrm>
            <a:off x="0" y="0"/>
            <a:ext cx="9144000" cy="6858000"/>
          </a:xfrm>
          <a:prstGeom prst="rect">
            <a:avLst/>
          </a:prstGeom>
        </p:spPr>
      </p:pic>
      <p:pic>
        <p:nvPicPr>
          <p:cNvPr id="12" name="11 Imagen" descr="600574_origina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strVal val="2/3*#ppt_w"/>
                                          </p:val>
                                        </p:tav>
                                        <p:tav tm="100000">
                                          <p:val>
                                            <p:strVal val="#ppt_w"/>
                                          </p:val>
                                        </p:tav>
                                      </p:tavLst>
                                    </p:anim>
                                    <p:anim calcmode="lin" valueType="num">
                                      <p:cBhvr>
                                        <p:cTn id="8" dur="3000" fill="hold"/>
                                        <p:tgtEl>
                                          <p:spTgt spid="12"/>
                                        </p:tgtEl>
                                        <p:attrNameLst>
                                          <p:attrName>ppt_h</p:attrName>
                                        </p:attrNameLst>
                                      </p:cBhvr>
                                      <p:tavLst>
                                        <p:tav tm="0">
                                          <p:val>
                                            <p:strVal val="2/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in)">
                                      <p:cBhvr>
                                        <p:cTn id="11" dur="3000"/>
                                        <p:tgtEl>
                                          <p:spTgt spid="12"/>
                                        </p:tgtEl>
                                      </p:cBhvr>
                                    </p:animEffect>
                                  </p:childTnLst>
                                </p:cTn>
                              </p:par>
                              <p:par>
                                <p:cTn id="12" presetID="23" presetClass="entr" presetSubtype="27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3000" fill="hold"/>
                                        <p:tgtEl>
                                          <p:spTgt spid="11"/>
                                        </p:tgtEl>
                                        <p:attrNameLst>
                                          <p:attrName>ppt_w</p:attrName>
                                        </p:attrNameLst>
                                      </p:cBhvr>
                                      <p:tavLst>
                                        <p:tav tm="0">
                                          <p:val>
                                            <p:strVal val="2/3*#ppt_w"/>
                                          </p:val>
                                        </p:tav>
                                        <p:tav tm="100000">
                                          <p:val>
                                            <p:strVal val="#ppt_w"/>
                                          </p:val>
                                        </p:tav>
                                      </p:tavLst>
                                    </p:anim>
                                    <p:anim calcmode="lin" valueType="num">
                                      <p:cBhvr>
                                        <p:cTn id="15" dur="3000" fill="hold"/>
                                        <p:tgtEl>
                                          <p:spTgt spid="11"/>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ox(out)">
                                      <p:cBhvr>
                                        <p:cTn id="18" dur="5000"/>
                                        <p:tgtEl>
                                          <p:spTgt spid="11"/>
                                        </p:tgtEl>
                                      </p:cBhvr>
                                    </p:animEffect>
                                  </p:childTnLst>
                                </p:cTn>
                              </p:par>
                              <p:par>
                                <p:cTn id="19" presetID="23" presetClass="entr" presetSubtype="27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2/3*#ppt_w"/>
                                          </p:val>
                                        </p:tav>
                                        <p:tav tm="100000">
                                          <p:val>
                                            <p:strVal val="#ppt_w"/>
                                          </p:val>
                                        </p:tav>
                                      </p:tavLst>
                                    </p:anim>
                                    <p:anim calcmode="lin" valueType="num">
                                      <p:cBhvr>
                                        <p:cTn id="22" dur="3000" fill="hold"/>
                                        <p:tgtEl>
                                          <p:spTgt spid="6"/>
                                        </p:tgtEl>
                                        <p:attrNameLst>
                                          <p:attrName>ppt_h</p:attrName>
                                        </p:attrNameLst>
                                      </p:cBhvr>
                                      <p:tavLst>
                                        <p:tav tm="0">
                                          <p:val>
                                            <p:strVal val="2/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outHorizontal)">
                                      <p:cBhvr>
                                        <p:cTn id="25"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75000"/>
            </a:schemeClr>
          </a:solidFill>
        </p:spPr>
        <p:txBody>
          <a:bodyPr/>
          <a:lstStyle/>
          <a:p>
            <a:endParaRPr lang="es-ES" dirty="0"/>
          </a:p>
        </p:txBody>
      </p:sp>
      <p:pic>
        <p:nvPicPr>
          <p:cNvPr id="5" name="4 Imagen" descr="8.jpg"/>
          <p:cNvPicPr>
            <a:picLocks noChangeAspect="1"/>
          </p:cNvPicPr>
          <p:nvPr/>
        </p:nvPicPr>
        <p:blipFill>
          <a:blip r:embed="rId2"/>
          <a:stretch>
            <a:fillRect/>
          </a:stretch>
        </p:blipFill>
        <p:spPr>
          <a:xfrm>
            <a:off x="0" y="0"/>
            <a:ext cx="9144000" cy="6858000"/>
          </a:xfrm>
          <a:prstGeom prst="rect">
            <a:avLst/>
          </a:prstGeom>
        </p:spPr>
      </p:pic>
      <p:pic>
        <p:nvPicPr>
          <p:cNvPr id="6" name="5 Imagen" descr="8.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16" fill="hold" nodeType="withEffect">
                                  <p:stCondLst>
                                    <p:cond delay="0"/>
                                  </p:stCondLst>
                                  <p:childTnLst>
                                    <p:animEffect transition="out" filter="box(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769-1920x1200.jpg"/>
          <p:cNvPicPr>
            <a:picLocks noChangeAspect="1"/>
          </p:cNvPicPr>
          <p:nvPr/>
        </p:nvPicPr>
        <p:blipFill>
          <a:blip r:embed="rId2"/>
          <a:stretch>
            <a:fillRect/>
          </a:stretch>
        </p:blipFill>
        <p:spPr>
          <a:xfrm>
            <a:off x="0" y="0"/>
            <a:ext cx="9144000" cy="6858000"/>
          </a:xfrm>
          <a:prstGeom prst="rect">
            <a:avLst/>
          </a:prstGeom>
        </p:spPr>
      </p:pic>
      <p:pic>
        <p:nvPicPr>
          <p:cNvPr id="5" name="4 Imagen" descr="36769-1920x12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50000"/>
            </a:schemeClr>
          </a:solidFill>
        </p:spPr>
        <p:txBody>
          <a:bodyPr/>
          <a:lstStyle/>
          <a:p>
            <a:endParaRPr lang="es-ES" dirty="0"/>
          </a:p>
        </p:txBody>
      </p:sp>
      <p:pic>
        <p:nvPicPr>
          <p:cNvPr id="4" name="3 Imagen" descr="98ac93aa8e8da4bf4922da180e944438.jpg"/>
          <p:cNvPicPr>
            <a:picLocks noChangeAspect="1"/>
          </p:cNvPicPr>
          <p:nvPr/>
        </p:nvPicPr>
        <p:blipFill>
          <a:blip r:embed="rId2"/>
          <a:stretch>
            <a:fillRect/>
          </a:stretch>
        </p:blipFill>
        <p:spPr>
          <a:xfrm>
            <a:off x="0" y="0"/>
            <a:ext cx="9144000" cy="6858000"/>
          </a:xfrm>
          <a:prstGeom prst="rect">
            <a:avLst/>
          </a:prstGeom>
        </p:spPr>
      </p:pic>
      <p:pic>
        <p:nvPicPr>
          <p:cNvPr id="5" name="4 Imagen" descr="98ac93aa8e8da4bf4922da180e944438.jpg"/>
          <p:cNvPicPr>
            <a:picLocks noChangeAspect="1"/>
          </p:cNvPicPr>
          <p:nvPr/>
        </p:nvPicPr>
        <p:blipFill>
          <a:blip r:embed="rId2"/>
          <a:stretch>
            <a:fillRect/>
          </a:stretch>
        </p:blipFill>
        <p:spPr>
          <a:xfrm>
            <a:off x="0" y="0"/>
            <a:ext cx="9144000" cy="6858000"/>
          </a:xfrm>
          <a:prstGeom prst="rect">
            <a:avLst/>
          </a:prstGeom>
        </p:spPr>
      </p:pic>
      <p:pic>
        <p:nvPicPr>
          <p:cNvPr id="6" name="5 Imagen" descr="98ac93aa8e8da4bf4922da180e94443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D2884"/>
          </a:solidFill>
        </p:spPr>
        <p:txBody>
          <a:bodyPr/>
          <a:lstStyle/>
          <a:p>
            <a:endParaRPr lang="es-ES" dirty="0"/>
          </a:p>
        </p:txBody>
      </p:sp>
      <p:pic>
        <p:nvPicPr>
          <p:cNvPr id="4" name="3 Imagen" descr="120316-venecia-0271c.jpg"/>
          <p:cNvPicPr>
            <a:picLocks noChangeAspect="1"/>
          </p:cNvPicPr>
          <p:nvPr/>
        </p:nvPicPr>
        <p:blipFill>
          <a:blip r:embed="rId2"/>
          <a:stretch>
            <a:fillRect/>
          </a:stretch>
        </p:blipFill>
        <p:spPr>
          <a:xfrm>
            <a:off x="-35717" y="0"/>
            <a:ext cx="9179717" cy="6858000"/>
          </a:xfrm>
          <a:prstGeom prst="rect">
            <a:avLst/>
          </a:prstGeom>
        </p:spPr>
      </p:pic>
      <p:pic>
        <p:nvPicPr>
          <p:cNvPr id="5" name="4 Imagen" descr="120316-venecia-0271c.jpg"/>
          <p:cNvPicPr>
            <a:picLocks noChangeAspect="1"/>
          </p:cNvPicPr>
          <p:nvPr/>
        </p:nvPicPr>
        <p:blipFill>
          <a:blip r:embed="rId2"/>
          <a:stretch>
            <a:fillRect/>
          </a:stretch>
        </p:blipFill>
        <p:spPr>
          <a:xfrm>
            <a:off x="0" y="0"/>
            <a:ext cx="9179717" cy="6858000"/>
          </a:xfrm>
          <a:prstGeom prst="rect">
            <a:avLst/>
          </a:prstGeom>
        </p:spPr>
      </p:pic>
      <p:pic>
        <p:nvPicPr>
          <p:cNvPr id="6" name="5 Imagen" descr="120316-venecia-0271c.jpg"/>
          <p:cNvPicPr>
            <a:picLocks noChangeAspect="1"/>
          </p:cNvPicPr>
          <p:nvPr/>
        </p:nvPicPr>
        <p:blipFill>
          <a:blip r:embed="rId2"/>
          <a:stretch>
            <a:fillRect/>
          </a:stretch>
        </p:blipFill>
        <p:spPr>
          <a:xfrm>
            <a:off x="0" y="0"/>
            <a:ext cx="9179717"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6"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3000"/>
                                        <p:tgtEl>
                                          <p:spTgt spid="4"/>
                                        </p:tgtEl>
                                      </p:cBhvr>
                                    </p:animEffect>
                                  </p:childTnLst>
                                </p:cTn>
                              </p:par>
                              <p:par>
                                <p:cTn id="19" presetID="16" presetClass="entr" presetSubtype="4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Horizontal)">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8E0000"/>
          </a:solidFill>
        </p:spPr>
        <p:txBody>
          <a:bodyPr/>
          <a:lstStyle/>
          <a:p>
            <a:endParaRPr lang="es-ES" dirty="0"/>
          </a:p>
        </p:txBody>
      </p:sp>
      <p:pic>
        <p:nvPicPr>
          <p:cNvPr id="4" name="3 Imagen" descr="18748528.jpg"/>
          <p:cNvPicPr>
            <a:picLocks noChangeAspect="1"/>
          </p:cNvPicPr>
          <p:nvPr/>
        </p:nvPicPr>
        <p:blipFill>
          <a:blip r:embed="rId2">
            <a:lum bright="-10000"/>
          </a:blip>
          <a:stretch>
            <a:fillRect/>
          </a:stretch>
        </p:blipFill>
        <p:spPr>
          <a:xfrm>
            <a:off x="0" y="0"/>
            <a:ext cx="9144000" cy="6858000"/>
          </a:xfrm>
          <a:prstGeom prst="rect">
            <a:avLst/>
          </a:prstGeom>
        </p:spPr>
      </p:pic>
      <p:pic>
        <p:nvPicPr>
          <p:cNvPr id="5" name="4 Imagen" descr="18748528.jpg"/>
          <p:cNvPicPr>
            <a:picLocks noChangeAspect="1"/>
          </p:cNvPicPr>
          <p:nvPr/>
        </p:nvPicPr>
        <p:blipFill>
          <a:blip r:embed="rId2">
            <a:lum bright="-10000"/>
          </a:blip>
          <a:stretch>
            <a:fillRect/>
          </a:stretch>
        </p:blipFill>
        <p:spPr>
          <a:xfrm>
            <a:off x="0" y="0"/>
            <a:ext cx="9144000" cy="6858000"/>
          </a:xfrm>
          <a:prstGeom prst="rect">
            <a:avLst/>
          </a:prstGeom>
        </p:spPr>
      </p:pic>
      <p:pic>
        <p:nvPicPr>
          <p:cNvPr id="6" name="5 Imagen" descr="18748528.jpg"/>
          <p:cNvPicPr>
            <a:picLocks noChangeAspect="1"/>
          </p:cNvPicPr>
          <p:nvPr/>
        </p:nvPicPr>
        <p:blipFill>
          <a:blip r:embed="rId2">
            <a:lum bright="-10000"/>
          </a:blip>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8"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Right)">
                                      <p:cBhvr>
                                        <p:cTn id="19" dur="3000"/>
                                        <p:tgtEl>
                                          <p:spTgt spid="5"/>
                                        </p:tgtEl>
                                      </p:cBhvr>
                                    </p:animEffect>
                                  </p:childTnLst>
                                </p:cTn>
                              </p:par>
                              <p:par>
                                <p:cTn id="20" presetID="18" presetClass="entr" presetSubtype="1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Left)">
                                      <p:cBhvr>
                                        <p:cTn id="22" dur="3000"/>
                                        <p:tgtEl>
                                          <p:spTgt spid="6"/>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75000"/>
            </a:schemeClr>
          </a:solidFill>
        </p:spPr>
        <p:txBody>
          <a:bodyPr/>
          <a:lstStyle/>
          <a:p>
            <a:endParaRPr lang="es-ES" dirty="0"/>
          </a:p>
        </p:txBody>
      </p:sp>
      <p:pic>
        <p:nvPicPr>
          <p:cNvPr id="4" name="3 Imagen" descr="20090604-feedmewp-mask.jpg"/>
          <p:cNvPicPr>
            <a:picLocks noChangeAspect="1"/>
          </p:cNvPicPr>
          <p:nvPr/>
        </p:nvPicPr>
        <p:blipFill>
          <a:blip r:embed="rId2"/>
          <a:stretch>
            <a:fillRect/>
          </a:stretch>
        </p:blipFill>
        <p:spPr>
          <a:xfrm>
            <a:off x="0" y="0"/>
            <a:ext cx="9144000" cy="6858000"/>
          </a:xfrm>
          <a:prstGeom prst="rect">
            <a:avLst/>
          </a:prstGeom>
        </p:spPr>
      </p:pic>
      <p:pic>
        <p:nvPicPr>
          <p:cNvPr id="5" name="4 Imagen" descr="20090604-feedmewp-mask.jpg"/>
          <p:cNvPicPr>
            <a:picLocks noChangeAspect="1"/>
          </p:cNvPicPr>
          <p:nvPr/>
        </p:nvPicPr>
        <p:blipFill>
          <a:blip r:embed="rId2"/>
          <a:stretch>
            <a:fillRect/>
          </a:stretch>
        </p:blipFill>
        <p:spPr>
          <a:xfrm>
            <a:off x="0" y="0"/>
            <a:ext cx="9144000" cy="6858000"/>
          </a:xfrm>
          <a:prstGeom prst="rect">
            <a:avLst/>
          </a:prstGeom>
        </p:spPr>
      </p:pic>
      <p:pic>
        <p:nvPicPr>
          <p:cNvPr id="6" name="5 Imagen" descr="20090604-feedmewp-mask.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3301649329_42b4c8b615_o.jpg"/>
          <p:cNvPicPr>
            <a:picLocks noChangeAspect="1"/>
          </p:cNvPicPr>
          <p:nvPr/>
        </p:nvPicPr>
        <p:blipFill>
          <a:blip r:embed="rId2"/>
          <a:stretch>
            <a:fillRect/>
          </a:stretch>
        </p:blipFill>
        <p:spPr>
          <a:xfrm>
            <a:off x="0" y="0"/>
            <a:ext cx="9144000" cy="6851309"/>
          </a:xfrm>
          <a:prstGeom prst="rect">
            <a:avLst/>
          </a:prstGeom>
        </p:spPr>
      </p:pic>
      <p:pic>
        <p:nvPicPr>
          <p:cNvPr id="5" name="4 Imagen" descr="3301649329_42b4c8b615_o.jpg"/>
          <p:cNvPicPr>
            <a:picLocks noChangeAspect="1"/>
          </p:cNvPicPr>
          <p:nvPr/>
        </p:nvPicPr>
        <p:blipFill>
          <a:blip r:embed="rId2"/>
          <a:stretch>
            <a:fillRect/>
          </a:stretch>
        </p:blipFill>
        <p:spPr>
          <a:xfrm>
            <a:off x="0" y="6691"/>
            <a:ext cx="9144000" cy="6851309"/>
          </a:xfrm>
          <a:prstGeom prst="rect">
            <a:avLst/>
          </a:prstGeom>
        </p:spPr>
      </p:pic>
      <p:pic>
        <p:nvPicPr>
          <p:cNvPr id="6" name="5 Imagen" descr="3301649329_42b4c8b615_o.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40000"/>
              <a:lumOff val="60000"/>
            </a:schemeClr>
          </a:solidFill>
        </p:spPr>
        <p:txBody>
          <a:bodyPr/>
          <a:lstStyle/>
          <a:p>
            <a:endParaRPr lang="es-ES" dirty="0"/>
          </a:p>
        </p:txBody>
      </p:sp>
      <p:pic>
        <p:nvPicPr>
          <p:cNvPr id="4" name="3 Imagen" descr="8476763152_7ab861f057_o.jpg"/>
          <p:cNvPicPr>
            <a:picLocks noChangeAspect="1"/>
          </p:cNvPicPr>
          <p:nvPr/>
        </p:nvPicPr>
        <p:blipFill>
          <a:blip r:embed="rId2"/>
          <a:stretch>
            <a:fillRect/>
          </a:stretch>
        </p:blipFill>
        <p:spPr>
          <a:xfrm>
            <a:off x="0" y="0"/>
            <a:ext cx="9144000" cy="6844632"/>
          </a:xfrm>
          <a:prstGeom prst="rect">
            <a:avLst/>
          </a:prstGeom>
        </p:spPr>
      </p:pic>
      <p:pic>
        <p:nvPicPr>
          <p:cNvPr id="5" name="4 Imagen" descr="8476763152_7ab861f057_o.jpg"/>
          <p:cNvPicPr>
            <a:picLocks noChangeAspect="1"/>
          </p:cNvPicPr>
          <p:nvPr/>
        </p:nvPicPr>
        <p:blipFill>
          <a:blip r:embed="rId2"/>
          <a:stretch>
            <a:fillRect/>
          </a:stretch>
        </p:blipFill>
        <p:spPr>
          <a:xfrm>
            <a:off x="0" y="13368"/>
            <a:ext cx="9144000" cy="6844632"/>
          </a:xfrm>
          <a:prstGeom prst="rect">
            <a:avLst/>
          </a:prstGeom>
        </p:spPr>
      </p:pic>
      <p:pic>
        <p:nvPicPr>
          <p:cNvPr id="6" name="5 Imagen" descr="8476763152_7ab861f057_o.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5" name="4 Imagen" descr="8475840687_5b9d12b1ce_o.jpg"/>
          <p:cNvPicPr>
            <a:picLocks noChangeAspect="1"/>
          </p:cNvPicPr>
          <p:nvPr/>
        </p:nvPicPr>
        <p:blipFill>
          <a:blip r:embed="rId2"/>
          <a:stretch>
            <a:fillRect/>
          </a:stretch>
        </p:blipFill>
        <p:spPr>
          <a:xfrm>
            <a:off x="0" y="13368"/>
            <a:ext cx="9144000" cy="6844632"/>
          </a:xfrm>
          <a:prstGeom prst="rect">
            <a:avLst/>
          </a:prstGeom>
        </p:spPr>
      </p:pic>
      <p:pic>
        <p:nvPicPr>
          <p:cNvPr id="6" name="5 Imagen" descr="8475840687_5b9d12b1ce_o.jpg"/>
          <p:cNvPicPr>
            <a:picLocks noChangeAspect="1"/>
          </p:cNvPicPr>
          <p:nvPr/>
        </p:nvPicPr>
        <p:blipFill>
          <a:blip r:embed="rId2"/>
          <a:stretch>
            <a:fillRect/>
          </a:stretch>
        </p:blipFill>
        <p:spPr>
          <a:xfrm>
            <a:off x="0" y="13368"/>
            <a:ext cx="9144000" cy="6844632"/>
          </a:xfrm>
          <a:prstGeom prst="rect">
            <a:avLst/>
          </a:prstGeom>
        </p:spPr>
      </p:pic>
      <p:pic>
        <p:nvPicPr>
          <p:cNvPr id="7" name="6 Imagen" descr="8475840687_5b9d12b1ce_o.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out)">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archivo-carnaval-venecia-mascara-gondolas-canal.jpg"/>
          <p:cNvPicPr>
            <a:picLocks noChangeAspect="1"/>
          </p:cNvPicPr>
          <p:nvPr/>
        </p:nvPicPr>
        <p:blipFill>
          <a:blip r:embed="rId2"/>
          <a:stretch>
            <a:fillRect/>
          </a:stretch>
        </p:blipFill>
        <p:spPr>
          <a:xfrm>
            <a:off x="0" y="0"/>
            <a:ext cx="9144000" cy="6858000"/>
          </a:xfrm>
          <a:prstGeom prst="rect">
            <a:avLst/>
          </a:prstGeom>
        </p:spPr>
      </p:pic>
      <p:pic>
        <p:nvPicPr>
          <p:cNvPr id="5" name="4 Imagen" descr="archivo-carnaval-venecia-mascara-gondolas-canal.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99"/>
          </a:solidFill>
        </p:spPr>
        <p:txBody>
          <a:bodyPr/>
          <a:lstStyle/>
          <a:p>
            <a:endParaRPr lang="es-ES" dirty="0"/>
          </a:p>
        </p:txBody>
      </p:sp>
      <p:pic>
        <p:nvPicPr>
          <p:cNvPr id="4" name="3 Imagen" descr="Bankoboev.Ru_devushki_na_venicianskom_karnavale.jpg"/>
          <p:cNvPicPr>
            <a:picLocks noChangeAspect="1"/>
          </p:cNvPicPr>
          <p:nvPr/>
        </p:nvPicPr>
        <p:blipFill>
          <a:blip r:embed="rId2"/>
          <a:stretch>
            <a:fillRect/>
          </a:stretch>
        </p:blipFill>
        <p:spPr>
          <a:xfrm>
            <a:off x="0" y="0"/>
            <a:ext cx="9144000" cy="6858000"/>
          </a:xfrm>
          <a:prstGeom prst="rect">
            <a:avLst/>
          </a:prstGeom>
        </p:spPr>
      </p:pic>
      <p:pic>
        <p:nvPicPr>
          <p:cNvPr id="5" name="4 Imagen" descr="Bankoboev.Ru_devushki_na_venicianskom_karnaval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archivo-carnaval-venecia-mascaras-gondola.jpg"/>
          <p:cNvPicPr>
            <a:picLocks noChangeAspect="1"/>
          </p:cNvPicPr>
          <p:nvPr/>
        </p:nvPicPr>
        <p:blipFill>
          <a:blip r:embed="rId2"/>
          <a:stretch>
            <a:fillRect/>
          </a:stretch>
        </p:blipFill>
        <p:spPr>
          <a:xfrm>
            <a:off x="0" y="4456"/>
            <a:ext cx="9144000" cy="6853544"/>
          </a:xfrm>
          <a:prstGeom prst="rect">
            <a:avLst/>
          </a:prstGeom>
        </p:spPr>
      </p:pic>
      <p:pic>
        <p:nvPicPr>
          <p:cNvPr id="5" name="4 Imagen" descr="archivo-carnaval-venecia-mascaras-gondola.jpg"/>
          <p:cNvPicPr>
            <a:picLocks noChangeAspect="1"/>
          </p:cNvPicPr>
          <p:nvPr/>
        </p:nvPicPr>
        <p:blipFill>
          <a:blip r:embed="rId2"/>
          <a:stretch>
            <a:fillRect/>
          </a:stretch>
        </p:blipFill>
        <p:spPr>
          <a:xfrm>
            <a:off x="0" y="4456"/>
            <a:ext cx="9144000" cy="6853544"/>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bayer.jpg"/>
          <p:cNvPicPr>
            <a:picLocks noChangeAspect="1"/>
          </p:cNvPicPr>
          <p:nvPr/>
        </p:nvPicPr>
        <p:blipFill>
          <a:blip r:embed="rId2"/>
          <a:stretch>
            <a:fillRect/>
          </a:stretch>
        </p:blipFill>
        <p:spPr>
          <a:xfrm>
            <a:off x="0" y="0"/>
            <a:ext cx="9144000" cy="6858000"/>
          </a:xfrm>
          <a:prstGeom prst="rect">
            <a:avLst/>
          </a:prstGeom>
        </p:spPr>
      </p:pic>
      <p:pic>
        <p:nvPicPr>
          <p:cNvPr id="5" name="4 Imagen" descr="bayer.jpg"/>
          <p:cNvPicPr>
            <a:picLocks noChangeAspect="1"/>
          </p:cNvPicPr>
          <p:nvPr/>
        </p:nvPicPr>
        <p:blipFill>
          <a:blip r:embed="rId2"/>
          <a:stretch>
            <a:fillRect/>
          </a:stretch>
        </p:blipFill>
        <p:spPr>
          <a:xfrm>
            <a:off x="0" y="0"/>
            <a:ext cx="9144000" cy="6858000"/>
          </a:xfrm>
          <a:prstGeom prst="rect">
            <a:avLst/>
          </a:prstGeom>
        </p:spPr>
      </p:pic>
      <p:pic>
        <p:nvPicPr>
          <p:cNvPr id="6" name="5 Imagen" descr="baye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Horizontal)">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4" name="3 Imagen" descr="carnaval-6.jpg"/>
          <p:cNvPicPr>
            <a:picLocks noChangeAspect="1"/>
          </p:cNvPicPr>
          <p:nvPr/>
        </p:nvPicPr>
        <p:blipFill>
          <a:blip r:embed="rId2"/>
          <a:stretch>
            <a:fillRect/>
          </a:stretch>
        </p:blipFill>
        <p:spPr>
          <a:xfrm>
            <a:off x="0" y="0"/>
            <a:ext cx="9144000" cy="6844632"/>
          </a:xfrm>
          <a:prstGeom prst="rect">
            <a:avLst/>
          </a:prstGeom>
        </p:spPr>
      </p:pic>
      <p:pic>
        <p:nvPicPr>
          <p:cNvPr id="5" name="4 Imagen" descr="carnaval-6.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carnaval venecia2.jpg"/>
          <p:cNvPicPr>
            <a:picLocks noChangeAspect="1"/>
          </p:cNvPicPr>
          <p:nvPr/>
        </p:nvPicPr>
        <p:blipFill>
          <a:blip r:embed="rId2"/>
          <a:stretch>
            <a:fillRect/>
          </a:stretch>
        </p:blipFill>
        <p:spPr>
          <a:xfrm>
            <a:off x="0" y="6691"/>
            <a:ext cx="9144000" cy="6851309"/>
          </a:xfrm>
          <a:prstGeom prst="rect">
            <a:avLst/>
          </a:prstGeom>
        </p:spPr>
      </p:pic>
      <p:pic>
        <p:nvPicPr>
          <p:cNvPr id="5" name="4 Imagen" descr="carnaval venecia2.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3000"/>
                                        <p:tgtEl>
                                          <p:spTgt spid="4"/>
                                        </p:tgtEl>
                                      </p:cBhvr>
                                    </p:animEffect>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60000"/>
              <a:lumOff val="40000"/>
            </a:schemeClr>
          </a:solidFill>
        </p:spPr>
        <p:txBody>
          <a:bodyPr/>
          <a:lstStyle/>
          <a:p>
            <a:endParaRPr lang="es-ES" dirty="0"/>
          </a:p>
        </p:txBody>
      </p:sp>
      <p:pic>
        <p:nvPicPr>
          <p:cNvPr id="4" name="3 Imagen" descr="carnaval-de-venecia6.jpg"/>
          <p:cNvPicPr>
            <a:picLocks noChangeAspect="1"/>
          </p:cNvPicPr>
          <p:nvPr/>
        </p:nvPicPr>
        <p:blipFill>
          <a:blip r:embed="rId2"/>
          <a:stretch>
            <a:fillRect/>
          </a:stretch>
        </p:blipFill>
        <p:spPr>
          <a:xfrm>
            <a:off x="0" y="0"/>
            <a:ext cx="9170789" cy="6858000"/>
          </a:xfrm>
          <a:prstGeom prst="rect">
            <a:avLst/>
          </a:prstGeom>
        </p:spPr>
      </p:pic>
      <p:pic>
        <p:nvPicPr>
          <p:cNvPr id="5" name="4 Imagen" descr="carnaval-de-venecia6.jpg"/>
          <p:cNvPicPr>
            <a:picLocks noChangeAspect="1"/>
          </p:cNvPicPr>
          <p:nvPr/>
        </p:nvPicPr>
        <p:blipFill>
          <a:blip r:embed="rId2"/>
          <a:stretch>
            <a:fillRect/>
          </a:stretch>
        </p:blipFill>
        <p:spPr>
          <a:xfrm>
            <a:off x="-26789" y="0"/>
            <a:ext cx="917078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Carnaval-de-Venecia-1024x768 (1).jpg"/>
          <p:cNvPicPr>
            <a:picLocks noChangeAspect="1"/>
          </p:cNvPicPr>
          <p:nvPr/>
        </p:nvPicPr>
        <p:blipFill>
          <a:blip r:embed="rId2"/>
          <a:stretch>
            <a:fillRect/>
          </a:stretch>
        </p:blipFill>
        <p:spPr>
          <a:xfrm>
            <a:off x="0" y="0"/>
            <a:ext cx="9144000" cy="6858000"/>
          </a:xfrm>
          <a:prstGeom prst="rect">
            <a:avLst/>
          </a:prstGeom>
        </p:spPr>
      </p:pic>
      <p:pic>
        <p:nvPicPr>
          <p:cNvPr id="5" name="4 Imagen" descr="Carnaval-de-Venecia-1024x768 (1).jpg"/>
          <p:cNvPicPr>
            <a:picLocks noChangeAspect="1"/>
          </p:cNvPicPr>
          <p:nvPr/>
        </p:nvPicPr>
        <p:blipFill>
          <a:blip r:embed="rId2"/>
          <a:stretch>
            <a:fillRect/>
          </a:stretch>
        </p:blipFill>
        <p:spPr>
          <a:xfrm>
            <a:off x="0" y="0"/>
            <a:ext cx="9144000" cy="6858000"/>
          </a:xfrm>
          <a:prstGeom prst="rect">
            <a:avLst/>
          </a:prstGeom>
        </p:spPr>
      </p:pic>
      <p:pic>
        <p:nvPicPr>
          <p:cNvPr id="6" name="5 Imagen" descr="Carnaval-de-Venecia-1024x768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4"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randombar(horizont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EA1676"/>
          </a:solidFill>
        </p:spPr>
        <p:txBody>
          <a:bodyPr/>
          <a:lstStyle/>
          <a:p>
            <a:endParaRPr lang="es-ES" dirty="0"/>
          </a:p>
        </p:txBody>
      </p:sp>
      <p:pic>
        <p:nvPicPr>
          <p:cNvPr id="4" name="3 Imagen" descr="carnaval-venecia.jpg"/>
          <p:cNvPicPr>
            <a:picLocks noChangeAspect="1"/>
          </p:cNvPicPr>
          <p:nvPr/>
        </p:nvPicPr>
        <p:blipFill>
          <a:blip r:embed="rId2"/>
          <a:stretch>
            <a:fillRect/>
          </a:stretch>
        </p:blipFill>
        <p:spPr>
          <a:xfrm>
            <a:off x="-11922" y="0"/>
            <a:ext cx="9155922" cy="6858000"/>
          </a:xfrm>
          <a:prstGeom prst="rect">
            <a:avLst/>
          </a:prstGeom>
        </p:spPr>
      </p:pic>
      <p:pic>
        <p:nvPicPr>
          <p:cNvPr id="5" name="4 Imagen" descr="carnaval-venecia.jpg"/>
          <p:cNvPicPr>
            <a:picLocks noChangeAspect="1"/>
          </p:cNvPicPr>
          <p:nvPr/>
        </p:nvPicPr>
        <p:blipFill>
          <a:blip r:embed="rId2"/>
          <a:stretch>
            <a:fillRect/>
          </a:stretch>
        </p:blipFill>
        <p:spPr>
          <a:xfrm>
            <a:off x="-11922" y="0"/>
            <a:ext cx="9155922"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carnevale_di_venezia_1_by_ncavee-d4qj0x2.jpg"/>
          <p:cNvPicPr>
            <a:picLocks noChangeAspect="1"/>
          </p:cNvPicPr>
          <p:nvPr/>
        </p:nvPicPr>
        <p:blipFill>
          <a:blip r:embed="rId2"/>
          <a:stretch>
            <a:fillRect/>
          </a:stretch>
        </p:blipFill>
        <p:spPr>
          <a:xfrm>
            <a:off x="0" y="13368"/>
            <a:ext cx="9144000" cy="6844632"/>
          </a:xfrm>
          <a:prstGeom prst="rect">
            <a:avLst/>
          </a:prstGeom>
        </p:spPr>
      </p:pic>
      <p:pic>
        <p:nvPicPr>
          <p:cNvPr id="5" name="4 Imagen" descr="carnevale_di_venezia_1_by_ncavee-d4qj0x2.jpg"/>
          <p:cNvPicPr>
            <a:picLocks noChangeAspect="1"/>
          </p:cNvPicPr>
          <p:nvPr/>
        </p:nvPicPr>
        <p:blipFill>
          <a:blip r:embed="rId2"/>
          <a:stretch>
            <a:fillRect/>
          </a:stretch>
        </p:blipFill>
        <p:spPr>
          <a:xfrm>
            <a:off x="0" y="0"/>
            <a:ext cx="9144000" cy="6844632"/>
          </a:xfrm>
          <a:prstGeom prst="rect">
            <a:avLst/>
          </a:prstGeom>
        </p:spPr>
      </p:pic>
      <p:pic>
        <p:nvPicPr>
          <p:cNvPr id="6" name="5 Imagen" descr="carnevale_di_venezia_1_by_ncavee-d4qj0x2.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16" fill="hold" nodeType="withEffect">
                                  <p:stCondLst>
                                    <p:cond delay="0"/>
                                  </p:stCondLst>
                                  <p:childTnLst>
                                    <p:animEffect transition="out" filter="plus(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4" name="3 Imagen" descr="Carnevale_di_Venezia_XIII_by_Mr_BigMan.jpg"/>
          <p:cNvPicPr>
            <a:picLocks noChangeAspect="1"/>
          </p:cNvPicPr>
          <p:nvPr/>
        </p:nvPicPr>
        <p:blipFill>
          <a:blip r:embed="rId2"/>
          <a:stretch>
            <a:fillRect/>
          </a:stretch>
        </p:blipFill>
        <p:spPr>
          <a:xfrm>
            <a:off x="0" y="33324"/>
            <a:ext cx="9144000" cy="6824676"/>
          </a:xfrm>
          <a:prstGeom prst="rect">
            <a:avLst/>
          </a:prstGeom>
        </p:spPr>
      </p:pic>
      <p:pic>
        <p:nvPicPr>
          <p:cNvPr id="5" name="4 Imagen" descr="Carnevale_di_Venezia_XIII_by_Mr_BigMan.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carnevale_n73qf.T0.jpg"/>
          <p:cNvPicPr>
            <a:picLocks noChangeAspect="1"/>
          </p:cNvPicPr>
          <p:nvPr/>
        </p:nvPicPr>
        <p:blipFill>
          <a:blip r:embed="rId2"/>
          <a:stretch>
            <a:fillRect/>
          </a:stretch>
        </p:blipFill>
        <p:spPr>
          <a:xfrm>
            <a:off x="0" y="0"/>
            <a:ext cx="9144000" cy="6851309"/>
          </a:xfrm>
          <a:prstGeom prst="rect">
            <a:avLst/>
          </a:prstGeom>
        </p:spPr>
      </p:pic>
      <p:pic>
        <p:nvPicPr>
          <p:cNvPr id="5" name="4 Imagen" descr="carnevale_n73qf.T0.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carnevale-venezia-foto.JPG"/>
          <p:cNvPicPr>
            <a:picLocks noChangeAspect="1"/>
          </p:cNvPicPr>
          <p:nvPr/>
        </p:nvPicPr>
        <p:blipFill>
          <a:blip r:embed="rId2"/>
          <a:stretch>
            <a:fillRect/>
          </a:stretch>
        </p:blipFill>
        <p:spPr>
          <a:xfrm>
            <a:off x="-35719" y="0"/>
            <a:ext cx="9179719" cy="6858000"/>
          </a:xfrm>
          <a:prstGeom prst="rect">
            <a:avLst/>
          </a:prstGeom>
        </p:spPr>
      </p:pic>
      <p:pic>
        <p:nvPicPr>
          <p:cNvPr id="5" name="4 Imagen" descr="carnevale-venezia-foto.JPG"/>
          <p:cNvPicPr>
            <a:picLocks noChangeAspect="1"/>
          </p:cNvPicPr>
          <p:nvPr/>
        </p:nvPicPr>
        <p:blipFill>
          <a:blip r:embed="rId2"/>
          <a:stretch>
            <a:fillRect/>
          </a:stretch>
        </p:blipFill>
        <p:spPr>
          <a:xfrm>
            <a:off x="-35719" y="0"/>
            <a:ext cx="917971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A50021"/>
          </a:solidFill>
        </p:spPr>
        <p:txBody>
          <a:bodyPr/>
          <a:lstStyle/>
          <a:p>
            <a:endParaRPr lang="es-ES" dirty="0"/>
          </a:p>
        </p:txBody>
      </p:sp>
      <p:pic>
        <p:nvPicPr>
          <p:cNvPr id="4" name="3 Imagen" descr="carnevale_venezia_2013_00005.jpg"/>
          <p:cNvPicPr>
            <a:picLocks noChangeAspect="1"/>
          </p:cNvPicPr>
          <p:nvPr/>
        </p:nvPicPr>
        <p:blipFill>
          <a:blip r:embed="rId2"/>
          <a:stretch>
            <a:fillRect/>
          </a:stretch>
        </p:blipFill>
        <p:spPr>
          <a:xfrm>
            <a:off x="0" y="13368"/>
            <a:ext cx="9144000" cy="6844632"/>
          </a:xfrm>
          <a:prstGeom prst="rect">
            <a:avLst/>
          </a:prstGeom>
        </p:spPr>
      </p:pic>
      <p:pic>
        <p:nvPicPr>
          <p:cNvPr id="5" name="4 Imagen" descr="carnevale_venezia_2013_00005.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CarnevaleVenezia.jpg"/>
          <p:cNvPicPr>
            <a:picLocks noChangeAspect="1"/>
          </p:cNvPicPr>
          <p:nvPr/>
        </p:nvPicPr>
        <p:blipFill>
          <a:blip r:embed="rId2"/>
          <a:stretch>
            <a:fillRect/>
          </a:stretch>
        </p:blipFill>
        <p:spPr>
          <a:xfrm>
            <a:off x="0" y="0"/>
            <a:ext cx="9144000" cy="6844632"/>
          </a:xfrm>
          <a:prstGeom prst="rect">
            <a:avLst/>
          </a:prstGeom>
        </p:spPr>
      </p:pic>
      <p:pic>
        <p:nvPicPr>
          <p:cNvPr id="5" name="4 Imagen" descr="CarnevaleVenezia.jpg"/>
          <p:cNvPicPr>
            <a:picLocks noChangeAspect="1"/>
          </p:cNvPicPr>
          <p:nvPr/>
        </p:nvPicPr>
        <p:blipFill>
          <a:blip r:embed="rId2"/>
          <a:stretch>
            <a:fillRect/>
          </a:stretch>
        </p:blipFill>
        <p:spPr>
          <a:xfrm>
            <a:off x="0" y="13368"/>
            <a:ext cx="9144000" cy="6844632"/>
          </a:xfrm>
          <a:prstGeom prst="rect">
            <a:avLst/>
          </a:prstGeom>
        </p:spPr>
      </p:pic>
      <p:pic>
        <p:nvPicPr>
          <p:cNvPr id="6" name="5 Imagen" descr="CarnevaleVenezia.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99"/>
          </a:solidFill>
        </p:spPr>
        <p:txBody>
          <a:bodyPr/>
          <a:lstStyle/>
          <a:p>
            <a:endParaRPr lang="es-ES" dirty="0"/>
          </a:p>
        </p:txBody>
      </p:sp>
      <p:pic>
        <p:nvPicPr>
          <p:cNvPr id="4" name="3 Imagen" descr="carnevale-di-venezia_38949.jpg"/>
          <p:cNvPicPr>
            <a:picLocks noChangeAspect="1"/>
          </p:cNvPicPr>
          <p:nvPr/>
        </p:nvPicPr>
        <p:blipFill>
          <a:blip r:embed="rId2"/>
          <a:stretch>
            <a:fillRect/>
          </a:stretch>
        </p:blipFill>
        <p:spPr>
          <a:xfrm>
            <a:off x="0" y="0"/>
            <a:ext cx="9144000" cy="6858000"/>
          </a:xfrm>
          <a:prstGeom prst="rect">
            <a:avLst/>
          </a:prstGeom>
        </p:spPr>
      </p:pic>
      <p:pic>
        <p:nvPicPr>
          <p:cNvPr id="5" name="4 Imagen" descr="carnevale-di-venezia_38949.jpg"/>
          <p:cNvPicPr>
            <a:picLocks noChangeAspect="1"/>
          </p:cNvPicPr>
          <p:nvPr/>
        </p:nvPicPr>
        <p:blipFill>
          <a:blip r:embed="rId2"/>
          <a:stretch>
            <a:fillRect/>
          </a:stretch>
        </p:blipFill>
        <p:spPr>
          <a:xfrm>
            <a:off x="0" y="0"/>
            <a:ext cx="9144000" cy="6858000"/>
          </a:xfrm>
          <a:prstGeom prst="rect">
            <a:avLst/>
          </a:prstGeom>
        </p:spPr>
      </p:pic>
      <p:pic>
        <p:nvPicPr>
          <p:cNvPr id="6" name="5 Imagen" descr="carnevale-di-venezia_3894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Carnevale-di-Venezia.jpg"/>
          <p:cNvPicPr>
            <a:picLocks noChangeAspect="1"/>
          </p:cNvPicPr>
          <p:nvPr/>
        </p:nvPicPr>
        <p:blipFill>
          <a:blip r:embed="rId2"/>
          <a:stretch>
            <a:fillRect/>
          </a:stretch>
        </p:blipFill>
        <p:spPr>
          <a:xfrm>
            <a:off x="0" y="0"/>
            <a:ext cx="9144000" cy="6858000"/>
          </a:xfrm>
          <a:prstGeom prst="rect">
            <a:avLst/>
          </a:prstGeom>
        </p:spPr>
      </p:pic>
      <p:pic>
        <p:nvPicPr>
          <p:cNvPr id="5" name="4 Imagen" descr="Carnevale-di-Venez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carnevale-venezia-maschere.JPG"/>
          <p:cNvPicPr>
            <a:picLocks noChangeAspect="1"/>
          </p:cNvPicPr>
          <p:nvPr/>
        </p:nvPicPr>
        <p:blipFill>
          <a:blip r:embed="rId2"/>
          <a:stretch>
            <a:fillRect/>
          </a:stretch>
        </p:blipFill>
        <p:spPr>
          <a:xfrm>
            <a:off x="0" y="0"/>
            <a:ext cx="9152930" cy="6858000"/>
          </a:xfrm>
          <a:prstGeom prst="rect">
            <a:avLst/>
          </a:prstGeom>
        </p:spPr>
      </p:pic>
      <p:pic>
        <p:nvPicPr>
          <p:cNvPr id="5" name="4 Imagen" descr="carnevale-venezia-maschere.JPG"/>
          <p:cNvPicPr>
            <a:picLocks noChangeAspect="1"/>
          </p:cNvPicPr>
          <p:nvPr/>
        </p:nvPicPr>
        <p:blipFill>
          <a:blip r:embed="rId2"/>
          <a:stretch>
            <a:fillRect/>
          </a:stretch>
        </p:blipFill>
        <p:spPr>
          <a:xfrm>
            <a:off x="-8930" y="0"/>
            <a:ext cx="915293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1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0033"/>
          </a:solidFill>
        </p:spPr>
        <p:txBody>
          <a:bodyPr/>
          <a:lstStyle/>
          <a:p>
            <a:endParaRPr lang="es-ES" dirty="0"/>
          </a:p>
        </p:txBody>
      </p:sp>
      <p:pic>
        <p:nvPicPr>
          <p:cNvPr id="4" name="3 Imagen" descr="carnevale-di-venezia-54378.jpg"/>
          <p:cNvPicPr>
            <a:picLocks noChangeAspect="1"/>
          </p:cNvPicPr>
          <p:nvPr/>
        </p:nvPicPr>
        <p:blipFill>
          <a:blip r:embed="rId2"/>
          <a:stretch>
            <a:fillRect/>
          </a:stretch>
        </p:blipFill>
        <p:spPr>
          <a:xfrm>
            <a:off x="0" y="0"/>
            <a:ext cx="9144000" cy="6858000"/>
          </a:xfrm>
          <a:prstGeom prst="rect">
            <a:avLst/>
          </a:prstGeom>
        </p:spPr>
      </p:pic>
      <p:pic>
        <p:nvPicPr>
          <p:cNvPr id="5" name="4 Imagen" descr="carnevale-di-venezia-5437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carnevale-venezia-maschera.JPG"/>
          <p:cNvPicPr>
            <a:picLocks noChangeAspect="1"/>
          </p:cNvPicPr>
          <p:nvPr/>
        </p:nvPicPr>
        <p:blipFill>
          <a:blip r:embed="rId2"/>
          <a:stretch>
            <a:fillRect/>
          </a:stretch>
        </p:blipFill>
        <p:spPr>
          <a:xfrm>
            <a:off x="-35719" y="0"/>
            <a:ext cx="9179719" cy="6858000"/>
          </a:xfrm>
          <a:prstGeom prst="rect">
            <a:avLst/>
          </a:prstGeom>
        </p:spPr>
      </p:pic>
      <p:pic>
        <p:nvPicPr>
          <p:cNvPr id="5" name="4 Imagen" descr="carnevale-venezia-maschera.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4" name="3 Imagen" descr="dsc0416-2dxo.jpg"/>
          <p:cNvPicPr>
            <a:picLocks noChangeAspect="1"/>
          </p:cNvPicPr>
          <p:nvPr/>
        </p:nvPicPr>
        <p:blipFill>
          <a:blip r:embed="rId2"/>
          <a:srcRect b="2083"/>
          <a:stretch>
            <a:fillRect/>
          </a:stretch>
        </p:blipFill>
        <p:spPr>
          <a:xfrm>
            <a:off x="0" y="0"/>
            <a:ext cx="9144000" cy="6858000"/>
          </a:xfrm>
          <a:prstGeom prst="rect">
            <a:avLst/>
          </a:prstGeom>
        </p:spPr>
      </p:pic>
      <p:pic>
        <p:nvPicPr>
          <p:cNvPr id="5" name="4 Imagen" descr="dsc0416-2dxo.jpg"/>
          <p:cNvPicPr>
            <a:picLocks noChangeAspect="1"/>
          </p:cNvPicPr>
          <p:nvPr/>
        </p:nvPicPr>
        <p:blipFill>
          <a:blip r:embed="rId2"/>
          <a:srcRect b="2083"/>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5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Elena_Enero_08_Espa_a_Venecia_Carnavales_2_elenabruiz_gmail_com.jpg"/>
          <p:cNvPicPr>
            <a:picLocks noChangeAspect="1"/>
          </p:cNvPicPr>
          <p:nvPr/>
        </p:nvPicPr>
        <p:blipFill>
          <a:blip r:embed="rId2"/>
          <a:stretch>
            <a:fillRect/>
          </a:stretch>
        </p:blipFill>
        <p:spPr>
          <a:xfrm>
            <a:off x="0" y="0"/>
            <a:ext cx="9144000" cy="6858000"/>
          </a:xfrm>
          <a:prstGeom prst="rect">
            <a:avLst/>
          </a:prstGeom>
        </p:spPr>
      </p:pic>
      <p:pic>
        <p:nvPicPr>
          <p:cNvPr id="5" name="4 Imagen" descr="Elena_Enero_08_Espa_a_Venecia_Carnavales_2_elenabruiz_gmail_com.jpg"/>
          <p:cNvPicPr>
            <a:picLocks noChangeAspect="1"/>
          </p:cNvPicPr>
          <p:nvPr/>
        </p:nvPicPr>
        <p:blipFill>
          <a:blip r:embed="rId2"/>
          <a:stretch>
            <a:fillRect/>
          </a:stretch>
        </p:blipFill>
        <p:spPr>
          <a:xfrm>
            <a:off x="0" y="0"/>
            <a:ext cx="9144000" cy="6858000"/>
          </a:xfrm>
          <a:prstGeom prst="rect">
            <a:avLst/>
          </a:prstGeom>
        </p:spPr>
      </p:pic>
      <p:pic>
        <p:nvPicPr>
          <p:cNvPr id="6" name="5 Imagen" descr="Elena_Enero_08_Espa_a_Venecia_Carnavales_2_elenabruiz_gmail_com.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8)">
                                      <p:cBhvr>
                                        <p:cTn id="14" dur="3000"/>
                                        <p:tgtEl>
                                          <p:spTgt spid="5"/>
                                        </p:tgtEl>
                                      </p:cBhvr>
                                    </p:animEffect>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Elena_Enero_08_Espa_a_Venecia_Carnavales_elenabruiz_gmail_com.sized.jpg"/>
          <p:cNvPicPr>
            <a:picLocks noChangeAspect="1"/>
          </p:cNvPicPr>
          <p:nvPr/>
        </p:nvPicPr>
        <p:blipFill>
          <a:blip r:embed="rId2"/>
          <a:stretch>
            <a:fillRect/>
          </a:stretch>
        </p:blipFill>
        <p:spPr>
          <a:xfrm>
            <a:off x="0" y="0"/>
            <a:ext cx="9144000" cy="6858000"/>
          </a:xfrm>
          <a:prstGeom prst="rect">
            <a:avLst/>
          </a:prstGeom>
        </p:spPr>
      </p:pic>
      <p:pic>
        <p:nvPicPr>
          <p:cNvPr id="5" name="4 Imagen" descr="Elena_Enero_08_Espa_a_Venecia_Carnavales_elenabruiz_gmail_com.size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100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foto-carnaval-de-venecia.jpg"/>
          <p:cNvPicPr>
            <a:picLocks noChangeAspect="1"/>
          </p:cNvPicPr>
          <p:nvPr/>
        </p:nvPicPr>
        <p:blipFill>
          <a:blip r:embed="rId2"/>
          <a:stretch>
            <a:fillRect/>
          </a:stretch>
        </p:blipFill>
        <p:spPr>
          <a:xfrm>
            <a:off x="0" y="0"/>
            <a:ext cx="9144000" cy="6858000"/>
          </a:xfrm>
          <a:prstGeom prst="rect">
            <a:avLst/>
          </a:prstGeom>
        </p:spPr>
      </p:pic>
      <p:pic>
        <p:nvPicPr>
          <p:cNvPr id="5" name="4 Imagen" descr="foto-carnaval-de-venecia.jpg"/>
          <p:cNvPicPr>
            <a:picLocks noChangeAspect="1"/>
          </p:cNvPicPr>
          <p:nvPr/>
        </p:nvPicPr>
        <p:blipFill>
          <a:blip r:embed="rId2"/>
          <a:stretch>
            <a:fillRect/>
          </a:stretch>
        </p:blipFill>
        <p:spPr>
          <a:xfrm>
            <a:off x="0" y="0"/>
            <a:ext cx="9144000" cy="6858000"/>
          </a:xfrm>
          <a:prstGeom prst="rect">
            <a:avLst/>
          </a:prstGeom>
        </p:spPr>
      </p:pic>
      <p:pic>
        <p:nvPicPr>
          <p:cNvPr id="6" name="5 Imagen" descr="foto-carnaval-de-venec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8"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Right)">
                                      <p:cBhvr>
                                        <p:cTn id="19" dur="3000"/>
                                        <p:tgtEl>
                                          <p:spTgt spid="5"/>
                                        </p:tgtEl>
                                      </p:cBhvr>
                                    </p:animEffect>
                                  </p:childTnLst>
                                </p:cTn>
                              </p:par>
                              <p:par>
                                <p:cTn id="20" presetID="18" presetClass="entr" presetSubtype="1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Left)">
                                      <p:cBhvr>
                                        <p:cTn id="22" dur="3000"/>
                                        <p:tgtEl>
                                          <p:spTgt spid="6"/>
                                        </p:tgtEl>
                                      </p:cBhvr>
                                    </p:animEffect>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gallery_4f3e808899eaa_20.jpg"/>
          <p:cNvPicPr>
            <a:picLocks noChangeAspect="1"/>
          </p:cNvPicPr>
          <p:nvPr/>
        </p:nvPicPr>
        <p:blipFill>
          <a:blip r:embed="rId2"/>
          <a:stretch>
            <a:fillRect/>
          </a:stretch>
        </p:blipFill>
        <p:spPr>
          <a:xfrm>
            <a:off x="0" y="33324"/>
            <a:ext cx="9144000" cy="6824676"/>
          </a:xfrm>
          <a:prstGeom prst="rect">
            <a:avLst/>
          </a:prstGeom>
        </p:spPr>
      </p:pic>
      <p:pic>
        <p:nvPicPr>
          <p:cNvPr id="5" name="4 Imagen" descr="gallery_4f3e808899eaa_20.jpg"/>
          <p:cNvPicPr>
            <a:picLocks noChangeAspect="1"/>
          </p:cNvPicPr>
          <p:nvPr/>
        </p:nvPicPr>
        <p:blipFill>
          <a:blip r:embed="rId2"/>
          <a:stretch>
            <a:fillRect/>
          </a:stretch>
        </p:blipFill>
        <p:spPr>
          <a:xfrm>
            <a:off x="0" y="33324"/>
            <a:ext cx="9144000" cy="6824676"/>
          </a:xfrm>
          <a:prstGeom prst="rect">
            <a:avLst/>
          </a:prstGeom>
        </p:spPr>
      </p:pic>
      <p:pic>
        <p:nvPicPr>
          <p:cNvPr id="6" name="5 Imagen" descr="gallery_4f3e808899eaa_20.jpg"/>
          <p:cNvPicPr>
            <a:picLocks noChangeAspect="1"/>
          </p:cNvPicPr>
          <p:nvPr/>
        </p:nvPicPr>
        <p:blipFill>
          <a:blip r:embed="rId2"/>
          <a:stretch>
            <a:fillRect/>
          </a:stretch>
        </p:blipFill>
        <p:spPr>
          <a:xfrm>
            <a:off x="0" y="0"/>
            <a:ext cx="9144000" cy="6824676"/>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75000"/>
            </a:schemeClr>
          </a:solidFill>
        </p:spPr>
        <p:txBody>
          <a:bodyPr/>
          <a:lstStyle/>
          <a:p>
            <a:endParaRPr lang="es-ES" dirty="0"/>
          </a:p>
        </p:txBody>
      </p:sp>
      <p:pic>
        <p:nvPicPr>
          <p:cNvPr id="4" name="3 Imagen" descr="gita-per-il-Carnevale-di-Venezia-20132.jpg"/>
          <p:cNvPicPr>
            <a:picLocks noChangeAspect="1"/>
          </p:cNvPicPr>
          <p:nvPr/>
        </p:nvPicPr>
        <p:blipFill>
          <a:blip r:embed="rId2"/>
          <a:stretch>
            <a:fillRect/>
          </a:stretch>
        </p:blipFill>
        <p:spPr>
          <a:xfrm>
            <a:off x="0" y="0"/>
            <a:ext cx="9144000" cy="6858000"/>
          </a:xfrm>
          <a:prstGeom prst="rect">
            <a:avLst/>
          </a:prstGeom>
        </p:spPr>
      </p:pic>
      <p:pic>
        <p:nvPicPr>
          <p:cNvPr id="5" name="4 Imagen" descr="gita-per-il-Carnevale-di-Venezia-2013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99"/>
          </a:solidFill>
        </p:spPr>
        <p:txBody>
          <a:bodyPr/>
          <a:lstStyle/>
          <a:p>
            <a:endParaRPr lang="es-ES" dirty="0"/>
          </a:p>
        </p:txBody>
      </p:sp>
      <p:pic>
        <p:nvPicPr>
          <p:cNvPr id="4" name="3 Imagen" descr="img12cil3659_1.jpg"/>
          <p:cNvPicPr>
            <a:picLocks noChangeAspect="1"/>
          </p:cNvPicPr>
          <p:nvPr/>
        </p:nvPicPr>
        <p:blipFill>
          <a:blip r:embed="rId2"/>
          <a:stretch>
            <a:fillRect/>
          </a:stretch>
        </p:blipFill>
        <p:spPr>
          <a:xfrm>
            <a:off x="0" y="0"/>
            <a:ext cx="9144000" cy="6851309"/>
          </a:xfrm>
          <a:prstGeom prst="rect">
            <a:avLst/>
          </a:prstGeom>
        </p:spPr>
      </p:pic>
      <p:pic>
        <p:nvPicPr>
          <p:cNvPr id="5" name="4 Imagen" descr="img12cil3659_1.jpg"/>
          <p:cNvPicPr>
            <a:picLocks noChangeAspect="1"/>
          </p:cNvPicPr>
          <p:nvPr/>
        </p:nvPicPr>
        <p:blipFill>
          <a:blip r:embed="rId2"/>
          <a:stretch>
            <a:fillRect/>
          </a:stretch>
        </p:blipFill>
        <p:spPr>
          <a:xfrm>
            <a:off x="0" y="0"/>
            <a:ext cx="9144000" cy="6851309"/>
          </a:xfrm>
          <a:prstGeom prst="rect">
            <a:avLst/>
          </a:prstGeom>
        </p:spPr>
      </p:pic>
      <p:pic>
        <p:nvPicPr>
          <p:cNvPr id="6" name="5 Imagen" descr="img12cil3659_1.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horizont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IMG_7764.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G_7764.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6691"/>
            <a:ext cx="9144000" cy="6858000"/>
          </a:xfrm>
        </p:spPr>
        <p:txBody>
          <a:bodyPr/>
          <a:lstStyle/>
          <a:p>
            <a:endParaRPr lang="es-ES" dirty="0"/>
          </a:p>
        </p:txBody>
      </p:sp>
      <p:sp>
        <p:nvSpPr>
          <p:cNvPr id="3" name="2 Subtítulo"/>
          <p:cNvSpPr>
            <a:spLocks noGrp="1"/>
          </p:cNvSpPr>
          <p:nvPr>
            <p:ph type="subTitle" idx="1"/>
          </p:nvPr>
        </p:nvSpPr>
        <p:spPr>
          <a:xfrm>
            <a:off x="0" y="6691"/>
            <a:ext cx="9144000" cy="6858000"/>
          </a:xfrm>
          <a:solidFill>
            <a:srgbClr val="FF0000"/>
          </a:solidFill>
        </p:spPr>
        <p:txBody>
          <a:bodyPr/>
          <a:lstStyle/>
          <a:p>
            <a:endParaRPr lang="es-ES" dirty="0"/>
          </a:p>
        </p:txBody>
      </p:sp>
      <p:pic>
        <p:nvPicPr>
          <p:cNvPr id="4" name="3 Imagen" descr="imgp5411.jpg"/>
          <p:cNvPicPr>
            <a:picLocks noChangeAspect="1"/>
          </p:cNvPicPr>
          <p:nvPr/>
        </p:nvPicPr>
        <p:blipFill>
          <a:blip r:embed="rId2"/>
          <a:stretch>
            <a:fillRect/>
          </a:stretch>
        </p:blipFill>
        <p:spPr>
          <a:xfrm>
            <a:off x="0" y="6691"/>
            <a:ext cx="9144000" cy="6851309"/>
          </a:xfrm>
          <a:prstGeom prst="rect">
            <a:avLst/>
          </a:prstGeom>
        </p:spPr>
      </p:pic>
      <p:pic>
        <p:nvPicPr>
          <p:cNvPr id="5" name="4 Imagen" descr="imgp5411.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60000"/>
              <a:lumOff val="40000"/>
            </a:schemeClr>
          </a:solidFill>
        </p:spPr>
        <p:txBody>
          <a:bodyPr/>
          <a:lstStyle/>
          <a:p>
            <a:endParaRPr lang="es-ES" dirty="0"/>
          </a:p>
        </p:txBody>
      </p:sp>
      <p:pic>
        <p:nvPicPr>
          <p:cNvPr id="4" name="3 Imagen" descr="Mascaras venecianas5 por nemodus.smugmug.com.jpg"/>
          <p:cNvPicPr>
            <a:picLocks noChangeAspect="1"/>
          </p:cNvPicPr>
          <p:nvPr/>
        </p:nvPicPr>
        <p:blipFill>
          <a:blip r:embed="rId2"/>
          <a:stretch>
            <a:fillRect/>
          </a:stretch>
        </p:blipFill>
        <p:spPr>
          <a:xfrm>
            <a:off x="0" y="0"/>
            <a:ext cx="9144000" cy="6858000"/>
          </a:xfrm>
          <a:prstGeom prst="rect">
            <a:avLst/>
          </a:prstGeom>
        </p:spPr>
      </p:pic>
      <p:pic>
        <p:nvPicPr>
          <p:cNvPr id="5" name="4 Imagen" descr="Mascaras venecianas5 por nemodus.smugmug.com.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1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maschera-carnevale-venezia.JPG"/>
          <p:cNvPicPr>
            <a:picLocks noChangeAspect="1"/>
          </p:cNvPicPr>
          <p:nvPr/>
        </p:nvPicPr>
        <p:blipFill>
          <a:blip r:embed="rId2"/>
          <a:stretch>
            <a:fillRect/>
          </a:stretch>
        </p:blipFill>
        <p:spPr>
          <a:xfrm>
            <a:off x="0" y="0"/>
            <a:ext cx="9144000" cy="6858000"/>
          </a:xfrm>
          <a:prstGeom prst="rect">
            <a:avLst/>
          </a:prstGeom>
        </p:spPr>
      </p:pic>
      <p:pic>
        <p:nvPicPr>
          <p:cNvPr id="5" name="4 Imagen" descr="maschera-carnevale-venez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60000"/>
              <a:lumOff val="40000"/>
            </a:schemeClr>
          </a:solidFill>
        </p:spPr>
        <p:txBody>
          <a:bodyPr/>
          <a:lstStyle/>
          <a:p>
            <a:endParaRPr lang="es-ES" dirty="0"/>
          </a:p>
        </p:txBody>
      </p:sp>
      <p:pic>
        <p:nvPicPr>
          <p:cNvPr id="4" name="3 Imagen" descr="maschere di carnevale.jpg"/>
          <p:cNvPicPr>
            <a:picLocks noChangeAspect="1"/>
          </p:cNvPicPr>
          <p:nvPr/>
        </p:nvPicPr>
        <p:blipFill>
          <a:blip r:embed="rId2"/>
          <a:stretch>
            <a:fillRect/>
          </a:stretch>
        </p:blipFill>
        <p:spPr>
          <a:xfrm>
            <a:off x="0" y="0"/>
            <a:ext cx="9144000" cy="6858000"/>
          </a:xfrm>
          <a:prstGeom prst="rect">
            <a:avLst/>
          </a:prstGeom>
        </p:spPr>
      </p:pic>
      <p:pic>
        <p:nvPicPr>
          <p:cNvPr id="5" name="4 Imagen" descr="maschere di carneval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FF"/>
          </a:solidFill>
        </p:spPr>
        <p:txBody>
          <a:bodyPr/>
          <a:lstStyle/>
          <a:p>
            <a:endParaRPr lang="es-ES" dirty="0"/>
          </a:p>
        </p:txBody>
      </p:sp>
      <p:pic>
        <p:nvPicPr>
          <p:cNvPr id="4" name="3 Imagen" descr="maschere-venezia.JPG"/>
          <p:cNvPicPr>
            <a:picLocks noChangeAspect="1"/>
          </p:cNvPicPr>
          <p:nvPr/>
        </p:nvPicPr>
        <p:blipFill>
          <a:blip r:embed="rId2"/>
          <a:stretch>
            <a:fillRect/>
          </a:stretch>
        </p:blipFill>
        <p:spPr>
          <a:xfrm>
            <a:off x="-17859" y="0"/>
            <a:ext cx="9161859" cy="6858000"/>
          </a:xfrm>
          <a:prstGeom prst="rect">
            <a:avLst/>
          </a:prstGeom>
        </p:spPr>
      </p:pic>
      <p:pic>
        <p:nvPicPr>
          <p:cNvPr id="5" name="4 Imagen" descr="maschere-venezia.JPG"/>
          <p:cNvPicPr>
            <a:picLocks noChangeAspect="1"/>
          </p:cNvPicPr>
          <p:nvPr/>
        </p:nvPicPr>
        <p:blipFill>
          <a:blip r:embed="rId2"/>
          <a:stretch>
            <a:fillRect/>
          </a:stretch>
        </p:blipFill>
        <p:spPr>
          <a:xfrm>
            <a:off x="0" y="0"/>
            <a:ext cx="9161859"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60000"/>
              <a:lumOff val="40000"/>
            </a:schemeClr>
          </a:solidFill>
        </p:spPr>
        <p:txBody>
          <a:bodyPr/>
          <a:lstStyle/>
          <a:p>
            <a:endParaRPr lang="es-ES" dirty="0"/>
          </a:p>
        </p:txBody>
      </p:sp>
      <p:pic>
        <p:nvPicPr>
          <p:cNvPr id="4" name="3 Imagen" descr="original_075F3020428C0235084273F83FE66271.jpg"/>
          <p:cNvPicPr>
            <a:picLocks noChangeAspect="1"/>
          </p:cNvPicPr>
          <p:nvPr/>
        </p:nvPicPr>
        <p:blipFill>
          <a:blip r:embed="rId2"/>
          <a:stretch>
            <a:fillRect/>
          </a:stretch>
        </p:blipFill>
        <p:spPr>
          <a:xfrm>
            <a:off x="0" y="0"/>
            <a:ext cx="9144000" cy="6837967"/>
          </a:xfrm>
          <a:prstGeom prst="rect">
            <a:avLst/>
          </a:prstGeom>
        </p:spPr>
      </p:pic>
      <p:pic>
        <p:nvPicPr>
          <p:cNvPr id="5" name="4 Imagen" descr="original_075F3020428C0235084273F83FE66271.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99"/>
          </a:solidFill>
        </p:spPr>
        <p:txBody>
          <a:bodyPr/>
          <a:lstStyle/>
          <a:p>
            <a:endParaRPr lang="es-ES" dirty="0"/>
          </a:p>
        </p:txBody>
      </p:sp>
      <p:pic>
        <p:nvPicPr>
          <p:cNvPr id="4" name="3 Imagen" descr="slide_279555_2077776_free.jpg"/>
          <p:cNvPicPr>
            <a:picLocks noChangeAspect="1"/>
          </p:cNvPicPr>
          <p:nvPr/>
        </p:nvPicPr>
        <p:blipFill>
          <a:blip r:embed="rId2"/>
          <a:stretch>
            <a:fillRect/>
          </a:stretch>
        </p:blipFill>
        <p:spPr>
          <a:xfrm>
            <a:off x="0" y="26685"/>
            <a:ext cx="9144000" cy="6831315"/>
          </a:xfrm>
          <a:prstGeom prst="rect">
            <a:avLst/>
          </a:prstGeom>
        </p:spPr>
      </p:pic>
      <p:pic>
        <p:nvPicPr>
          <p:cNvPr id="5" name="4 Imagen" descr="slide_279555_2077776_free.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50000"/>
            </a:schemeClr>
          </a:solidFill>
        </p:spPr>
        <p:txBody>
          <a:bodyPr/>
          <a:lstStyle/>
          <a:p>
            <a:endParaRPr lang="es-ES" dirty="0"/>
          </a:p>
        </p:txBody>
      </p:sp>
      <p:pic>
        <p:nvPicPr>
          <p:cNvPr id="4" name="3 Imagen" descr="ven5-7.jpg"/>
          <p:cNvPicPr>
            <a:picLocks noChangeAspect="1"/>
          </p:cNvPicPr>
          <p:nvPr/>
        </p:nvPicPr>
        <p:blipFill>
          <a:blip r:embed="rId2"/>
          <a:stretch>
            <a:fillRect/>
          </a:stretch>
        </p:blipFill>
        <p:spPr>
          <a:xfrm>
            <a:off x="0" y="20033"/>
            <a:ext cx="9144000" cy="6837967"/>
          </a:xfrm>
          <a:prstGeom prst="rect">
            <a:avLst/>
          </a:prstGeom>
        </p:spPr>
      </p:pic>
      <p:pic>
        <p:nvPicPr>
          <p:cNvPr id="5" name="4 Imagen" descr="ven5-7.jpg"/>
          <p:cNvPicPr>
            <a:picLocks noChangeAspect="1"/>
          </p:cNvPicPr>
          <p:nvPr/>
        </p:nvPicPr>
        <p:blipFill>
          <a:blip r:embed="rId2"/>
          <a:stretch>
            <a:fillRect/>
          </a:stretch>
        </p:blipFill>
        <p:spPr>
          <a:xfrm>
            <a:off x="0" y="0"/>
            <a:ext cx="9144000" cy="6837967"/>
          </a:xfrm>
          <a:prstGeom prst="rect">
            <a:avLst/>
          </a:prstGeom>
        </p:spPr>
      </p:pic>
      <p:pic>
        <p:nvPicPr>
          <p:cNvPr id="6" name="5 Imagen" descr="ven5-7.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3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3000"/>
                                        <p:tgtEl>
                                          <p:spTgt spid="5"/>
                                        </p:tgtEl>
                                      </p:cBhvr>
                                    </p:animEffect>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Vene11.jpg"/>
          <p:cNvPicPr>
            <a:picLocks noChangeAspect="1"/>
          </p:cNvPicPr>
          <p:nvPr/>
        </p:nvPicPr>
        <p:blipFill>
          <a:blip r:embed="rId2"/>
          <a:stretch>
            <a:fillRect/>
          </a:stretch>
        </p:blipFill>
        <p:spPr>
          <a:xfrm>
            <a:off x="0" y="0"/>
            <a:ext cx="9144000" cy="6858000"/>
          </a:xfrm>
          <a:prstGeom prst="rect">
            <a:avLst/>
          </a:prstGeom>
        </p:spPr>
      </p:pic>
      <p:pic>
        <p:nvPicPr>
          <p:cNvPr id="5" name="4 Imagen" descr="Vene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C3399"/>
          </a:solidFill>
        </p:spPr>
        <p:txBody>
          <a:bodyPr/>
          <a:lstStyle/>
          <a:p>
            <a:endParaRPr lang="es-ES" dirty="0"/>
          </a:p>
        </p:txBody>
      </p:sp>
      <p:pic>
        <p:nvPicPr>
          <p:cNvPr id="4" name="3 Imagen" descr="venecijanski-karneval-opet-bi-mogao-biti-pod-vodom-900x600-20100206-20101019013402-273472.jpg"/>
          <p:cNvPicPr>
            <a:picLocks noChangeAspect="1"/>
          </p:cNvPicPr>
          <p:nvPr/>
        </p:nvPicPr>
        <p:blipFill>
          <a:blip r:embed="rId2"/>
          <a:stretch>
            <a:fillRect/>
          </a:stretch>
        </p:blipFill>
        <p:spPr>
          <a:xfrm>
            <a:off x="0" y="0"/>
            <a:ext cx="9144000" cy="6858000"/>
          </a:xfrm>
          <a:prstGeom prst="rect">
            <a:avLst/>
          </a:prstGeom>
        </p:spPr>
      </p:pic>
      <p:pic>
        <p:nvPicPr>
          <p:cNvPr id="5" name="4 Imagen" descr="venecijanski-karneval-opet-bi-mogao-biti-pod-vodom-900x600-20100206-20101019013402-27347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3300"/>
          </a:solidFill>
        </p:spPr>
        <p:txBody>
          <a:bodyPr/>
          <a:lstStyle/>
          <a:p>
            <a:endParaRPr lang="es-ES" dirty="0"/>
          </a:p>
        </p:txBody>
      </p:sp>
      <p:pic>
        <p:nvPicPr>
          <p:cNvPr id="4" name="3 Imagen" descr="venecia-carnaval-5616x3744.jpg"/>
          <p:cNvPicPr>
            <a:picLocks noChangeAspect="1"/>
          </p:cNvPicPr>
          <p:nvPr/>
        </p:nvPicPr>
        <p:blipFill>
          <a:blip r:embed="rId2"/>
          <a:stretch>
            <a:fillRect/>
          </a:stretch>
        </p:blipFill>
        <p:spPr>
          <a:xfrm>
            <a:off x="0" y="0"/>
            <a:ext cx="9144000" cy="6858000"/>
          </a:xfrm>
          <a:prstGeom prst="rect">
            <a:avLst/>
          </a:prstGeom>
        </p:spPr>
      </p:pic>
      <p:pic>
        <p:nvPicPr>
          <p:cNvPr id="5" name="4 Imagen" descr="venecia-carnaval-5616x374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Venezia_carnevale_11.jpg"/>
          <p:cNvPicPr>
            <a:picLocks noChangeAspect="1"/>
          </p:cNvPicPr>
          <p:nvPr/>
        </p:nvPicPr>
        <p:blipFill>
          <a:blip r:embed="rId2"/>
          <a:stretch>
            <a:fillRect/>
          </a:stretch>
        </p:blipFill>
        <p:spPr>
          <a:xfrm>
            <a:off x="0" y="0"/>
            <a:ext cx="9144000" cy="6858000"/>
          </a:xfrm>
          <a:prstGeom prst="rect">
            <a:avLst/>
          </a:prstGeom>
        </p:spPr>
      </p:pic>
      <p:pic>
        <p:nvPicPr>
          <p:cNvPr id="5" name="4 Imagen" descr="Venezia_carnevale_1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3">
              <a:lumMod val="60000"/>
              <a:lumOff val="40000"/>
            </a:schemeClr>
          </a:solidFill>
        </p:spPr>
        <p:txBody>
          <a:bodyPr/>
          <a:lstStyle/>
          <a:p>
            <a:endParaRPr lang="es-ES" dirty="0"/>
          </a:p>
        </p:txBody>
      </p:sp>
      <p:pic>
        <p:nvPicPr>
          <p:cNvPr id="4" name="3 Imagen" descr="xxxcarnaval-san-marcos.jpg"/>
          <p:cNvPicPr>
            <a:picLocks noChangeAspect="1"/>
          </p:cNvPicPr>
          <p:nvPr/>
        </p:nvPicPr>
        <p:blipFill>
          <a:blip r:embed="rId2"/>
          <a:stretch>
            <a:fillRect/>
          </a:stretch>
        </p:blipFill>
        <p:spPr>
          <a:xfrm>
            <a:off x="0" y="0"/>
            <a:ext cx="9144000" cy="6858000"/>
          </a:xfrm>
          <a:prstGeom prst="rect">
            <a:avLst/>
          </a:prstGeom>
        </p:spPr>
      </p:pic>
      <p:pic>
        <p:nvPicPr>
          <p:cNvPr id="5" name="4 Imagen" descr="xxxcarnaval-san-marco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sk-Venice-face.jpg"/>
          <p:cNvPicPr>
            <a:picLocks noChangeAspect="1"/>
          </p:cNvPicPr>
          <p:nvPr/>
        </p:nvPicPr>
        <p:blipFill>
          <a:blip r:embed="rId2"/>
          <a:stretch>
            <a:fillRect/>
          </a:stretch>
        </p:blipFill>
        <p:spPr>
          <a:xfrm>
            <a:off x="0" y="0"/>
            <a:ext cx="9144000" cy="6858000"/>
          </a:xfrm>
          <a:prstGeom prst="rect">
            <a:avLst/>
          </a:prstGeom>
        </p:spPr>
      </p:pic>
      <p:pic>
        <p:nvPicPr>
          <p:cNvPr id="5" name="4 Imagen" descr="mask-Venice-face.jpg"/>
          <p:cNvPicPr>
            <a:picLocks noChangeAspect="1"/>
          </p:cNvPicPr>
          <p:nvPr/>
        </p:nvPicPr>
        <p:blipFill>
          <a:blip r:embed="rId2">
            <a:lum contrast="20000"/>
          </a:blip>
          <a:stretch>
            <a:fillRect/>
          </a:stretch>
        </p:blipFill>
        <p:spPr>
          <a:xfrm>
            <a:off x="0" y="0"/>
            <a:ext cx="9144000" cy="6858000"/>
          </a:xfrm>
          <a:prstGeom prst="rect">
            <a:avLst/>
          </a:prstGeom>
        </p:spPr>
      </p:pic>
      <p:pic>
        <p:nvPicPr>
          <p:cNvPr id="1026" name="Picture 2" descr="Rendered Image"/>
          <p:cNvPicPr>
            <a:picLocks noChangeAspect="1" noChangeArrowheads="1"/>
          </p:cNvPicPr>
          <p:nvPr/>
        </p:nvPicPr>
        <p:blipFill>
          <a:blip r:embed="rId3">
            <a:lum contrast="40000"/>
          </a:blip>
          <a:srcRect/>
          <a:stretch>
            <a:fillRect/>
          </a:stretch>
        </p:blipFill>
        <p:spPr bwMode="auto">
          <a:xfrm>
            <a:off x="6500826" y="4786322"/>
            <a:ext cx="2324100" cy="1476375"/>
          </a:xfrm>
          <a:prstGeom prst="rect">
            <a:avLst/>
          </a:prstGeom>
          <a:noFill/>
        </p:spPr>
      </p:pic>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6000"/>
                            </p:stCondLst>
                            <p:childTnLst>
                              <p:par>
                                <p:cTn id="15" presetID="15" presetClass="entr" presetSubtype="0"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2000" fill="hold"/>
                                        <p:tgtEl>
                                          <p:spTgt spid="1026"/>
                                        </p:tgtEl>
                                        <p:attrNameLst>
                                          <p:attrName>ppt_w</p:attrName>
                                        </p:attrNameLst>
                                      </p:cBhvr>
                                      <p:tavLst>
                                        <p:tav tm="0">
                                          <p:val>
                                            <p:fltVal val="0"/>
                                          </p:val>
                                        </p:tav>
                                        <p:tav tm="100000">
                                          <p:val>
                                            <p:strVal val="#ppt_w"/>
                                          </p:val>
                                        </p:tav>
                                      </p:tavLst>
                                    </p:anim>
                                    <p:anim calcmode="lin" valueType="num">
                                      <p:cBhvr>
                                        <p:cTn id="18" dur="2000" fill="hold"/>
                                        <p:tgtEl>
                                          <p:spTgt spid="1026"/>
                                        </p:tgtEl>
                                        <p:attrNameLst>
                                          <p:attrName>ppt_h</p:attrName>
                                        </p:attrNameLst>
                                      </p:cBhvr>
                                      <p:tavLst>
                                        <p:tav tm="0">
                                          <p:val>
                                            <p:fltVal val="0"/>
                                          </p:val>
                                        </p:tav>
                                        <p:tav tm="100000">
                                          <p:val>
                                            <p:strVal val="#ppt_h"/>
                                          </p:val>
                                        </p:tav>
                                      </p:tavLst>
                                    </p:anim>
                                    <p:anim calcmode="lin" valueType="num">
                                      <p:cBhvr>
                                        <p:cTn id="19"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264</Words>
  <Application>Microsoft Office PowerPoint</Application>
  <PresentationFormat>Presentación en pantalla (4:3)</PresentationFormat>
  <Paragraphs>21</Paragraphs>
  <Slides>55</Slides>
  <Notes>1</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67</cp:revision>
  <dcterms:created xsi:type="dcterms:W3CDTF">2014-01-12T21:33:03Z</dcterms:created>
  <dcterms:modified xsi:type="dcterms:W3CDTF">2014-01-13T17:35:25Z</dcterms:modified>
</cp:coreProperties>
</file>