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56" r:id="rId4"/>
    <p:sldId id="266" r:id="rId5"/>
    <p:sldId id="273" r:id="rId6"/>
    <p:sldId id="274" r:id="rId7"/>
    <p:sldId id="270" r:id="rId8"/>
    <p:sldId id="268" r:id="rId9"/>
    <p:sldId id="265" r:id="rId10"/>
    <p:sldId id="264" r:id="rId11"/>
    <p:sldId id="263" r:id="rId12"/>
    <p:sldId id="262" r:id="rId13"/>
    <p:sldId id="296" r:id="rId14"/>
    <p:sldId id="282" r:id="rId15"/>
    <p:sldId id="281" r:id="rId16"/>
    <p:sldId id="280" r:id="rId17"/>
    <p:sldId id="279" r:id="rId18"/>
    <p:sldId id="278" r:id="rId19"/>
    <p:sldId id="300" r:id="rId20"/>
    <p:sldId id="259" r:id="rId21"/>
    <p:sldId id="275" r:id="rId22"/>
    <p:sldId id="272" r:id="rId23"/>
    <p:sldId id="271" r:id="rId24"/>
    <p:sldId id="267" r:id="rId25"/>
    <p:sldId id="260" r:id="rId26"/>
    <p:sldId id="277" r:id="rId27"/>
    <p:sldId id="293" r:id="rId28"/>
    <p:sldId id="291" r:id="rId29"/>
    <p:sldId id="283" r:id="rId30"/>
    <p:sldId id="261" r:id="rId31"/>
    <p:sldId id="292" r:id="rId32"/>
    <p:sldId id="290" r:id="rId33"/>
    <p:sldId id="289" r:id="rId34"/>
    <p:sldId id="286" r:id="rId35"/>
    <p:sldId id="287" r:id="rId36"/>
    <p:sldId id="288" r:id="rId37"/>
    <p:sldId id="285" r:id="rId38"/>
    <p:sldId id="284" r:id="rId39"/>
    <p:sldId id="269" r:id="rId40"/>
    <p:sldId id="294" r:id="rId41"/>
    <p:sldId id="302" r:id="rId42"/>
    <p:sldId id="299" r:id="rId43"/>
    <p:sldId id="301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w8xJipZ3J+BN/M7bs6Krg" hashData="mYDBlQUwo/8jddVciOtbRBBgFF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1196"/>
    <a:srgbClr val="2126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498" autoAdjust="0"/>
    <p:restoredTop sz="94660"/>
  </p:normalViewPr>
  <p:slideViewPr>
    <p:cSldViewPr>
      <p:cViewPr>
        <p:scale>
          <a:sx n="40" d="100"/>
          <a:sy n="40" d="100"/>
        </p:scale>
        <p:origin x="-83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9535D-53EB-4749-B511-6B86065D14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933C1-08D8-49AC-AD40-61E4A0B7BC3C}" type="datetimeFigureOut">
              <a:rPr lang="es-ES" smtClean="0"/>
              <a:pPr/>
              <a:t>01/07/2013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BB660-59C3-4B53-9DFB-A9DE33589E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EB297A-2EBD-41EC-9E03-376FEDFE27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islro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Operación manual"/>
          <p:cNvSpPr/>
          <p:nvPr/>
        </p:nvSpPr>
        <p:spPr>
          <a:xfrm rot="16200000">
            <a:off x="-1126714" y="1159284"/>
            <a:ext cx="6858001" cy="4539430"/>
          </a:xfrm>
          <a:prstGeom prst="flowChartManualOperation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3429000" y="1143000"/>
            <a:ext cx="6858001" cy="4571999"/>
          </a:xfrm>
          <a:prstGeom prst="flowChartManualOperation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oltext1086097589.png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3735432" y="1285860"/>
            <a:ext cx="1269841" cy="1422222"/>
          </a:xfrm>
          <a:prstGeom prst="rect">
            <a:avLst/>
          </a:prstGeom>
        </p:spPr>
      </p:pic>
      <p:pic>
        <p:nvPicPr>
          <p:cNvPr id="8" name="7 Imagen" descr="cooltext1086097876.pn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4807002" y="1643050"/>
            <a:ext cx="965079" cy="761905"/>
          </a:xfrm>
          <a:prstGeom prst="rect">
            <a:avLst/>
          </a:prstGeom>
        </p:spPr>
      </p:pic>
      <p:pic>
        <p:nvPicPr>
          <p:cNvPr id="9" name="8 Imagen" descr="cooltext1086098047.png"/>
          <p:cNvPicPr>
            <a:picLocks noChangeAspect="1"/>
          </p:cNvPicPr>
          <p:nvPr/>
        </p:nvPicPr>
        <p:blipFill>
          <a:blip r:embed="rId6">
            <a:lum bright="-10000" contrast="20000"/>
          </a:blip>
          <a:stretch>
            <a:fillRect/>
          </a:stretch>
        </p:blipFill>
        <p:spPr>
          <a:xfrm>
            <a:off x="5449944" y="1643050"/>
            <a:ext cx="838095" cy="1155556"/>
          </a:xfrm>
          <a:prstGeom prst="rect">
            <a:avLst/>
          </a:prstGeom>
        </p:spPr>
      </p:pic>
      <p:pic>
        <p:nvPicPr>
          <p:cNvPr id="10" name="9 Imagen" descr="cooltext1086098139.png"/>
          <p:cNvPicPr>
            <a:picLocks noChangeAspect="1"/>
          </p:cNvPicPr>
          <p:nvPr/>
        </p:nvPicPr>
        <p:blipFill>
          <a:blip r:embed="rId7">
            <a:lum bright="-10000" contrast="20000"/>
          </a:blip>
          <a:stretch>
            <a:fillRect/>
          </a:stretch>
        </p:blipFill>
        <p:spPr>
          <a:xfrm>
            <a:off x="6092886" y="1714488"/>
            <a:ext cx="787302" cy="749206"/>
          </a:xfrm>
          <a:prstGeom prst="rect">
            <a:avLst/>
          </a:prstGeom>
        </p:spPr>
      </p:pic>
      <p:pic>
        <p:nvPicPr>
          <p:cNvPr id="11" name="10 Imagen" descr="cooltext1086098237.png"/>
          <p:cNvPicPr>
            <a:picLocks noChangeAspect="1"/>
          </p:cNvPicPr>
          <p:nvPr/>
        </p:nvPicPr>
        <p:blipFill>
          <a:blip r:embed="rId8">
            <a:lum bright="-10000" contrast="20000"/>
          </a:blip>
          <a:stretch>
            <a:fillRect/>
          </a:stretch>
        </p:blipFill>
        <p:spPr>
          <a:xfrm>
            <a:off x="6735828" y="1428736"/>
            <a:ext cx="622222" cy="1028571"/>
          </a:xfrm>
          <a:prstGeom prst="rect">
            <a:avLst/>
          </a:prstGeom>
        </p:spPr>
      </p:pic>
      <p:pic>
        <p:nvPicPr>
          <p:cNvPr id="12" name="11 Imagen" descr="cooltext1086098339.png"/>
          <p:cNvPicPr>
            <a:picLocks noChangeAspect="1"/>
          </p:cNvPicPr>
          <p:nvPr/>
        </p:nvPicPr>
        <p:blipFill>
          <a:blip r:embed="rId9">
            <a:lum bright="-10000" contrast="20000"/>
          </a:blip>
          <a:stretch>
            <a:fillRect/>
          </a:stretch>
        </p:blipFill>
        <p:spPr>
          <a:xfrm>
            <a:off x="7093018" y="1643050"/>
            <a:ext cx="914286" cy="761905"/>
          </a:xfrm>
          <a:prstGeom prst="rect">
            <a:avLst/>
          </a:prstGeom>
        </p:spPr>
      </p:pic>
      <p:pic>
        <p:nvPicPr>
          <p:cNvPr id="13" name="12 Imagen" descr="cooltext1086098459.png"/>
          <p:cNvPicPr>
            <a:picLocks noChangeAspect="1"/>
          </p:cNvPicPr>
          <p:nvPr/>
        </p:nvPicPr>
        <p:blipFill>
          <a:blip r:embed="rId10">
            <a:lum bright="-10000" contrast="20000"/>
          </a:blip>
          <a:stretch>
            <a:fillRect/>
          </a:stretch>
        </p:blipFill>
        <p:spPr>
          <a:xfrm>
            <a:off x="7674146" y="1357298"/>
            <a:ext cx="990476" cy="1155556"/>
          </a:xfrm>
          <a:prstGeom prst="rect">
            <a:avLst/>
          </a:prstGeom>
        </p:spPr>
      </p:pic>
      <p:pic>
        <p:nvPicPr>
          <p:cNvPr id="14" name="13 Imagen" descr="cooltext1086098588.png"/>
          <p:cNvPicPr>
            <a:picLocks noChangeAspect="1"/>
          </p:cNvPicPr>
          <p:nvPr/>
        </p:nvPicPr>
        <p:blipFill>
          <a:blip r:embed="rId11">
            <a:lum bright="-10000" contrast="20000"/>
          </a:blip>
          <a:stretch>
            <a:fillRect/>
          </a:stretch>
        </p:blipFill>
        <p:spPr>
          <a:xfrm>
            <a:off x="8307464" y="1643050"/>
            <a:ext cx="761905" cy="761905"/>
          </a:xfrm>
          <a:prstGeom prst="rect">
            <a:avLst/>
          </a:prstGeom>
        </p:spPr>
      </p:pic>
      <p:pic>
        <p:nvPicPr>
          <p:cNvPr id="15" name="14 Imagen" descr="cooltext1086098711.png"/>
          <p:cNvPicPr>
            <a:picLocks noChangeAspect="1"/>
          </p:cNvPicPr>
          <p:nvPr/>
        </p:nvPicPr>
        <p:blipFill>
          <a:blip r:embed="rId12">
            <a:lum bright="-10000" contrast="20000"/>
          </a:blip>
          <a:stretch>
            <a:fillRect/>
          </a:stretch>
        </p:blipFill>
        <p:spPr>
          <a:xfrm>
            <a:off x="3924387" y="2571744"/>
            <a:ext cx="1257143" cy="1371429"/>
          </a:xfrm>
          <a:prstGeom prst="rect">
            <a:avLst/>
          </a:prstGeom>
        </p:spPr>
      </p:pic>
      <p:pic>
        <p:nvPicPr>
          <p:cNvPr id="16" name="15 Imagen" descr="cooltext1086098139.png"/>
          <p:cNvPicPr>
            <a:picLocks noChangeAspect="1"/>
          </p:cNvPicPr>
          <p:nvPr/>
        </p:nvPicPr>
        <p:blipFill>
          <a:blip r:embed="rId7">
            <a:lum bright="-10000" contrast="20000"/>
          </a:blip>
          <a:stretch>
            <a:fillRect/>
          </a:stretch>
        </p:blipFill>
        <p:spPr>
          <a:xfrm>
            <a:off x="4853081" y="3071810"/>
            <a:ext cx="787302" cy="749206"/>
          </a:xfrm>
          <a:prstGeom prst="rect">
            <a:avLst/>
          </a:prstGeom>
        </p:spPr>
      </p:pic>
      <p:pic>
        <p:nvPicPr>
          <p:cNvPr id="17" name="16 Imagen" descr="cooltext1086098588.png"/>
          <p:cNvPicPr>
            <a:picLocks noChangeAspect="1"/>
          </p:cNvPicPr>
          <p:nvPr/>
        </p:nvPicPr>
        <p:blipFill>
          <a:blip r:embed="rId11">
            <a:lum bright="-10000" contrast="20000"/>
          </a:blip>
          <a:stretch>
            <a:fillRect/>
          </a:stretch>
        </p:blipFill>
        <p:spPr>
          <a:xfrm>
            <a:off x="5424585" y="3000372"/>
            <a:ext cx="761905" cy="761905"/>
          </a:xfrm>
          <a:prstGeom prst="rect">
            <a:avLst/>
          </a:prstGeom>
        </p:spPr>
      </p:pic>
      <p:pic>
        <p:nvPicPr>
          <p:cNvPr id="18" name="17 Imagen" descr="cooltext1086098047.png"/>
          <p:cNvPicPr>
            <a:picLocks noChangeAspect="1"/>
          </p:cNvPicPr>
          <p:nvPr/>
        </p:nvPicPr>
        <p:blipFill>
          <a:blip r:embed="rId6">
            <a:lum bright="-10000" contrast="20000"/>
          </a:blip>
          <a:stretch>
            <a:fillRect/>
          </a:stretch>
        </p:blipFill>
        <p:spPr>
          <a:xfrm>
            <a:off x="5996089" y="2786058"/>
            <a:ext cx="838095" cy="1155556"/>
          </a:xfrm>
          <a:prstGeom prst="rect">
            <a:avLst/>
          </a:prstGeom>
        </p:spPr>
      </p:pic>
      <p:pic>
        <p:nvPicPr>
          <p:cNvPr id="19" name="18 Imagen" descr="cooltext1086098237.png"/>
          <p:cNvPicPr>
            <a:picLocks noChangeAspect="1"/>
          </p:cNvPicPr>
          <p:nvPr/>
        </p:nvPicPr>
        <p:blipFill>
          <a:blip r:embed="rId8">
            <a:lum bright="-10000" contrast="20000"/>
          </a:blip>
          <a:stretch>
            <a:fillRect/>
          </a:stretch>
        </p:blipFill>
        <p:spPr>
          <a:xfrm>
            <a:off x="6710469" y="2786058"/>
            <a:ext cx="622222" cy="1028571"/>
          </a:xfrm>
          <a:prstGeom prst="rect">
            <a:avLst/>
          </a:prstGeom>
        </p:spPr>
      </p:pic>
      <p:pic>
        <p:nvPicPr>
          <p:cNvPr id="20" name="19 Imagen" descr="cooltext1086098339.png"/>
          <p:cNvPicPr>
            <a:picLocks noChangeAspect="1"/>
          </p:cNvPicPr>
          <p:nvPr/>
        </p:nvPicPr>
        <p:blipFill>
          <a:blip r:embed="rId9">
            <a:lum bright="-10000" contrast="20000"/>
          </a:blip>
          <a:stretch>
            <a:fillRect/>
          </a:stretch>
        </p:blipFill>
        <p:spPr>
          <a:xfrm>
            <a:off x="7139097" y="3000372"/>
            <a:ext cx="914286" cy="761905"/>
          </a:xfrm>
          <a:prstGeom prst="rect">
            <a:avLst/>
          </a:prstGeom>
        </p:spPr>
      </p:pic>
      <p:pic>
        <p:nvPicPr>
          <p:cNvPr id="21" name="20 Imagen" descr="cooltext1086097876.pn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7853477" y="2928934"/>
            <a:ext cx="965079" cy="761905"/>
          </a:xfrm>
          <a:prstGeom prst="rect">
            <a:avLst/>
          </a:prstGeom>
        </p:spPr>
      </p:pic>
      <p:pic>
        <p:nvPicPr>
          <p:cNvPr id="22" name="21 Imagen" descr="cooltext1086098910.png"/>
          <p:cNvPicPr>
            <a:picLocks noChangeAspect="1"/>
          </p:cNvPicPr>
          <p:nvPr/>
        </p:nvPicPr>
        <p:blipFill>
          <a:blip r:embed="rId13">
            <a:lum bright="-10000" contrast="20000"/>
          </a:blip>
          <a:stretch>
            <a:fillRect/>
          </a:stretch>
        </p:blipFill>
        <p:spPr>
          <a:xfrm>
            <a:off x="8521778" y="2571744"/>
            <a:ext cx="622222" cy="1155556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5715008" y="6286520"/>
            <a:ext cx="284545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Esta es una creación de </a:t>
            </a:r>
            <a:r>
              <a:rPr lang="es-ES" sz="1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Jaz-Pac</a:t>
            </a:r>
            <a:endParaRPr lang="es-ES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>
    <p:sndAc>
      <p:stSnd loop="1">
        <p:snd r:embed="rId2" name="sonambu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000"/>
                            </p:stCondLst>
                            <p:childTnLst>
                              <p:par>
                                <p:cTn id="19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2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2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4432"/>
          </a:xfrm>
          <a:prstGeom prst="rect">
            <a:avLst/>
          </a:prstGeom>
          <a:effectLst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007_620573111289325_102444811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7007_620573111289325_102444811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7007_620573111289325_102444811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71151_617264251620211_84840474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41011"/>
          </a:xfrm>
          <a:prstGeom prst="rect">
            <a:avLst/>
          </a:prstGeom>
        </p:spPr>
      </p:pic>
      <p:pic>
        <p:nvPicPr>
          <p:cNvPr id="4" name="3 Imagen" descr="971151_617264251620211_84840474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011"/>
            <a:ext cx="9144000" cy="6941011"/>
          </a:xfrm>
          <a:prstGeom prst="rect">
            <a:avLst/>
          </a:prstGeom>
        </p:spPr>
      </p:pic>
      <p:pic>
        <p:nvPicPr>
          <p:cNvPr id="5" name="4 Imagen" descr="971151_617264251620211_84840474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011"/>
            <a:ext cx="9144000" cy="694101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94213_616873568325946_1026255983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8401" y="0"/>
            <a:ext cx="9352401" cy="6858000"/>
          </a:xfrm>
          <a:prstGeom prst="rect">
            <a:avLst/>
          </a:prstGeom>
        </p:spPr>
      </p:pic>
      <p:pic>
        <p:nvPicPr>
          <p:cNvPr id="4" name="3 Imagen" descr="294213_616873568325946_1026255983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8401" y="0"/>
            <a:ext cx="9352401" cy="6858000"/>
          </a:xfrm>
          <a:prstGeom prst="rect">
            <a:avLst/>
          </a:prstGeom>
        </p:spPr>
      </p:pic>
      <p:pic>
        <p:nvPicPr>
          <p:cNvPr id="5" name="4 Imagen" descr="294213_616873568325946_1026255983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8401" y="0"/>
            <a:ext cx="93524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guas_Traslucidas-1024x768-892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Aguas_Traslucidas-1024x768-892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guas_Traslucidas-1024x768-892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each-Side-iPad-3-Wallpapers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each-Side-iPad-3-Wallpapers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ch-Side-iPad-3-Wallpapers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ORA.BOR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ORA.BOR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RA.BORA-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-500098" y="5786454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VER ORIGINAL</a:t>
            </a:r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ora-bora-beach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4" name="3 Imagen" descr="bora-bora-beach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5" name="4 Imagen" descr="bora-bora-beach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ondos-playas-paraiso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fondos-playas-paraiso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ndos-playas-paraiso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es-para-fondo-de-pantalla-de-paisajes-playas-montañas-desiertos-lagos-y-r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4" name="3 Imagen" descr="imagenes-para-fondo-de-pantalla-de-paisajes-playas-montañas-desiertos-lagos-y-r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imagenes-para-fondo-de-pantalla-de-paisajes-playas-montañas-desiertos-lagos-y-r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udisl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4" name="3 Imagen" descr="judisl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judisl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ujer_Relajandose_1024x768-6080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Mujer_Relajandose_1024x768-6080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_Relajandose_1024x768-6080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ujer_Tumbada_en_la_Arena_1024x768-376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Mujer_Tumbada_en_la_Arena_1024x768-376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_Tumbada_en_la_Arena_1024x768-376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4" name="3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alm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alm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lm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_826fb3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4" name="3 Imagen" descr="z_826fb3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z_826fb3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laya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laya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92955_616947751651861_69774233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292955_616947751651861_69774233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2955_616947751651861_69774233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76496_620569507956352_15122950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4" name="3 Imagen" descr="976496_620569507956352_15122950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976496_620569507956352_15122950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-357222" y="5715016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VER ORIGINAL</a:t>
            </a:r>
            <a:endParaRPr lang="es-ES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977194_622720827741220_33476755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4" name="3 Imagen" descr="977194_622720827741220_33476755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5" name="4 Imagen" descr="977194_622720827741220_33476755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onitas_caba_as_en_las_islas_maldivas_agua_de_color_turquesa_playas_exo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818282"/>
          </a:xfrm>
          <a:prstGeom prst="rect">
            <a:avLst/>
          </a:prstGeom>
        </p:spPr>
      </p:pic>
      <p:pic>
        <p:nvPicPr>
          <p:cNvPr id="4" name="3 Imagen" descr="bonitas_caba_as_en_las_islas_maldivas_agua_de_color_turquesa_playas_exo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nitas_caba_as_en_las_islas_maldivas_agua_de_color_turquesa_playas_exo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iscinas-de-agua-clara-en-un-nuevo-distrito-ch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pic>
        <p:nvPicPr>
          <p:cNvPr id="4" name="3 Imagen" descr="piscinas-de-agua-clara-en-un-nuevo-distrito-ch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</p:spPr>
      </p:pic>
      <p:pic>
        <p:nvPicPr>
          <p:cNvPr id="5" name="4 Imagen" descr="piscinas-de-agua-clara-en-un-nuevo-distrito-ch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iscina-o-alberca-de-agua-clara-y-cabañas-con-palmeras-en-paisaje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iscina-o-alberca-de-agua-clara-y-cabañas-con-palmeras-en-paisaje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scina-o-alberca-de-agua-clara-y-cabañas-con-palmeras-en-paisaje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isla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4" name="3 Imagen" descr="laisla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laisla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1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is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31" cy="6858000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</p:pic>
      <p:pic>
        <p:nvPicPr>
          <p:cNvPr id="7" name="6 Imagen" descr="lais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31" cy="6858000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</p:pic>
      <p:pic>
        <p:nvPicPr>
          <p:cNvPr id="8" name="7 Imagen" descr="lais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31" cy="6858000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aldives-iPad-Wallpaper-iPad-New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Maldives-iPad-Wallpaper-iPad-New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ldives-iPad-Wallpaper-iPad-New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is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ais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ais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isla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aisla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aislar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islw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4" name="3 Imagen" descr="laislw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pic>
        <p:nvPicPr>
          <p:cNvPr id="5" name="4 Imagen" descr="laislw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sislasroman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772027"/>
          </a:xfrm>
          <a:prstGeom prst="rect">
            <a:avLst/>
          </a:prstGeom>
        </p:spPr>
      </p:pic>
      <p:pic>
        <p:nvPicPr>
          <p:cNvPr id="4" name="3 Imagen" descr="lasislasroman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73"/>
            <a:ext cx="9144000" cy="6772027"/>
          </a:xfrm>
          <a:prstGeom prst="rect">
            <a:avLst/>
          </a:prstGeom>
        </p:spPr>
      </p:pic>
      <p:pic>
        <p:nvPicPr>
          <p:cNvPr id="5" name="4 Imagen" descr="lasislasroman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73"/>
            <a:ext cx="9144000" cy="677202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a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a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s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as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asis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sislasroman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asislasroman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asislasroman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q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lq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lqsislasroma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mazing-Night-Beach-Landscape-Wallpaper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Amazing-Night-Beach-Landscape-Wallpaper-New-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uyj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juyj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juyj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i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423661" cy="7072338"/>
          </a:xfrm>
          <a:effectLst>
            <a:softEdge rad="31750"/>
          </a:effectLst>
        </p:spPr>
      </p:pic>
      <p:pic>
        <p:nvPicPr>
          <p:cNvPr id="5" name="3 Marcador de contenido" descr="j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23661" cy="70723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3 Marcador de contenido" descr="j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23661" cy="70723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layaparadisia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layaparadisia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paradisia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428860" y="5929330"/>
            <a:ext cx="3787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Matura MT Script Capitals" pitchFamily="66" charset="0"/>
              </a:rPr>
              <a:t>Jazmín ♦ Francisco del Olmo</a:t>
            </a:r>
            <a:endParaRPr lang="es-ES" sz="20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Presentación1CT</Template>
  <TotalTime>0</TotalTime>
  <Words>55</Words>
  <Application>Microsoft Office PowerPoint</Application>
  <PresentationFormat>Presentación en pantalla (4:3)</PresentationFormat>
  <Paragraphs>19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Presentación1CT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2013-07-01T14:34:29Z</dcterms:created>
  <dcterms:modified xsi:type="dcterms:W3CDTF">2013-07-01T14:37:57Z</dcterms:modified>
</cp:coreProperties>
</file>