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61"/>
  </p:notesMasterIdLst>
  <p:sldIdLst>
    <p:sldId id="329" r:id="rId3"/>
    <p:sldId id="320" r:id="rId4"/>
    <p:sldId id="287" r:id="rId5"/>
    <p:sldId id="267" r:id="rId6"/>
    <p:sldId id="321" r:id="rId7"/>
    <p:sldId id="280" r:id="rId8"/>
    <p:sldId id="286" r:id="rId9"/>
    <p:sldId id="322" r:id="rId10"/>
    <p:sldId id="284" r:id="rId11"/>
    <p:sldId id="282" r:id="rId12"/>
    <p:sldId id="323" r:id="rId13"/>
    <p:sldId id="319" r:id="rId14"/>
    <p:sldId id="318" r:id="rId15"/>
    <p:sldId id="324" r:id="rId16"/>
    <p:sldId id="316" r:id="rId17"/>
    <p:sldId id="317" r:id="rId18"/>
    <p:sldId id="327" r:id="rId19"/>
    <p:sldId id="315" r:id="rId20"/>
    <p:sldId id="314" r:id="rId21"/>
    <p:sldId id="313" r:id="rId22"/>
    <p:sldId id="311" r:id="rId23"/>
    <p:sldId id="310" r:id="rId24"/>
    <p:sldId id="274" r:id="rId25"/>
    <p:sldId id="275" r:id="rId26"/>
    <p:sldId id="269" r:id="rId27"/>
    <p:sldId id="276" r:id="rId28"/>
    <p:sldId id="278" r:id="rId29"/>
    <p:sldId id="272" r:id="rId30"/>
    <p:sldId id="271" r:id="rId31"/>
    <p:sldId id="270" r:id="rId32"/>
    <p:sldId id="268" r:id="rId33"/>
    <p:sldId id="259" r:id="rId34"/>
    <p:sldId id="262" r:id="rId35"/>
    <p:sldId id="265" r:id="rId36"/>
    <p:sldId id="303" r:id="rId37"/>
    <p:sldId id="273" r:id="rId38"/>
    <p:sldId id="299" r:id="rId39"/>
    <p:sldId id="298" r:id="rId40"/>
    <p:sldId id="297" r:id="rId41"/>
    <p:sldId id="296" r:id="rId42"/>
    <p:sldId id="295" r:id="rId43"/>
    <p:sldId id="294" r:id="rId44"/>
    <p:sldId id="261" r:id="rId45"/>
    <p:sldId id="293" r:id="rId46"/>
    <p:sldId id="292" r:id="rId47"/>
    <p:sldId id="291" r:id="rId48"/>
    <p:sldId id="290" r:id="rId49"/>
    <p:sldId id="289" r:id="rId50"/>
    <p:sldId id="306" r:id="rId51"/>
    <p:sldId id="263" r:id="rId52"/>
    <p:sldId id="305" r:id="rId53"/>
    <p:sldId id="304" r:id="rId54"/>
    <p:sldId id="302" r:id="rId55"/>
    <p:sldId id="301" r:id="rId56"/>
    <p:sldId id="288" r:id="rId57"/>
    <p:sldId id="307" r:id="rId58"/>
    <p:sldId id="258" r:id="rId59"/>
    <p:sldId id="328" r:id="rId60"/>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D9Q47Ukjab15ez1LKByg" hashData="2SulOp22Q8VDkLRD0Xq2JOEw17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D822"/>
    <a:srgbClr val="D9B28B"/>
    <a:srgbClr val="996633"/>
    <a:srgbClr val="6E4924"/>
    <a:srgbClr val="0067FE"/>
    <a:srgbClr val="554F31"/>
    <a:srgbClr val="422C16"/>
    <a:srgbClr val="624120"/>
    <a:srgbClr val="007E39"/>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358" autoAdjust="0"/>
  </p:normalViewPr>
  <p:slideViewPr>
    <p:cSldViewPr>
      <p:cViewPr>
        <p:scale>
          <a:sx n="90" d="100"/>
          <a:sy n="90" d="100"/>
        </p:scale>
        <p:origin x="54" y="-7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9BEA76-9F93-4C03-A8AF-39D6C717F821}" type="datetimeFigureOut">
              <a:rPr lang="es-ES" smtClean="0"/>
              <a:pPr/>
              <a:t>10/08/2015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51774F-E53B-407D-90D9-E2F8456255B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D51774F-E53B-407D-90D9-E2F8456255B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321D00-2B54-45AF-AE07-809C82EF68DC}" type="datetimeFigureOut">
              <a:rPr lang="es-ES" smtClean="0"/>
              <a:pPr/>
              <a:t>10/08/2015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DA6AE1-0082-46D2-A360-09E1FE01B929}"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1321D00-2B54-45AF-AE07-809C82EF68DC}" type="datetimeFigureOut">
              <a:rPr lang="es-ES" smtClean="0"/>
              <a:pPr/>
              <a:t>10/08/2015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DA6AE1-0082-46D2-A360-09E1FE01B92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gif"/><Relationship Id="rId5" Type="http://schemas.openxmlformats.org/officeDocument/2006/relationships/image" Target="../media/image11.png"/><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gif"/><Relationship Id="rId5" Type="http://schemas.openxmlformats.org/officeDocument/2006/relationships/image" Target="../media/image11.png"/><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gif"/><Relationship Id="rId5" Type="http://schemas.openxmlformats.org/officeDocument/2006/relationships/image" Target="../media/image11.png"/><Relationship Id="rId4" Type="http://schemas.openxmlformats.org/officeDocument/2006/relationships/image" Target="../media/image10.gif"/></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gif"/><Relationship Id="rId5" Type="http://schemas.openxmlformats.org/officeDocument/2006/relationships/image" Target="../media/image11.png"/><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gif"/><Relationship Id="rId5" Type="http://schemas.openxmlformats.org/officeDocument/2006/relationships/image" Target="../media/image11.png"/><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gif"/><Relationship Id="rId5" Type="http://schemas.openxmlformats.org/officeDocument/2006/relationships/image" Target="../media/image11.png"/><Relationship Id="rId4" Type="http://schemas.openxmlformats.org/officeDocument/2006/relationships/image" Target="../media/image10.gif"/></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5.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8.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5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4.jpeg"/><Relationship Id="rId1" Type="http://schemas.openxmlformats.org/officeDocument/2006/relationships/slideLayout" Target="../slideLayouts/slideLayout1.xml"/><Relationship Id="rId5" Type="http://schemas.openxmlformats.org/officeDocument/2006/relationships/image" Target="../media/image75.png"/><Relationship Id="rId4" Type="http://schemas.openxmlformats.org/officeDocument/2006/relationships/image" Target="../media/image6.gif"/></Relationships>
</file>

<file path=ppt/slides/_rels/slide58.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1.png"/><Relationship Id="rId18" Type="http://schemas.openxmlformats.org/officeDocument/2006/relationships/image" Target="../media/image8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7.png"/><Relationship Id="rId11" Type="http://schemas.openxmlformats.org/officeDocument/2006/relationships/image" Target="../media/image80.png"/><Relationship Id="rId5" Type="http://schemas.openxmlformats.org/officeDocument/2006/relationships/hyperlink" Target="http://www.mispps.com/" TargetMode="External"/><Relationship Id="rId15" Type="http://schemas.openxmlformats.org/officeDocument/2006/relationships/image" Target="../media/image82.png"/><Relationship Id="rId10" Type="http://schemas.openxmlformats.org/officeDocument/2006/relationships/hyperlink" Target="https://www.facebook.com/mispps" TargetMode="External"/><Relationship Id="rId4" Type="http://schemas.openxmlformats.org/officeDocument/2006/relationships/image" Target="../media/image76.png"/><Relationship Id="rId9" Type="http://schemas.openxmlformats.org/officeDocument/2006/relationships/image" Target="../media/image7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510"/>
            <a:ext cx="9144000" cy="5143500"/>
          </a:xfrm>
        </p:spPr>
        <p:txBody>
          <a:bodyPr/>
          <a:lstStyle/>
          <a:p>
            <a:endParaRPr lang="es-ES" dirty="0"/>
          </a:p>
        </p:txBody>
      </p:sp>
      <p:pic>
        <p:nvPicPr>
          <p:cNvPr id="5" name="3 Marcador de contenido" descr="voyage-perou-canyon-colca.jpg"/>
          <p:cNvPicPr>
            <a:picLocks noChangeAspect="1"/>
          </p:cNvPicPr>
          <p:nvPr/>
        </p:nvPicPr>
        <p:blipFill>
          <a:blip r:embed="rId4"/>
          <a:stretch>
            <a:fillRect/>
          </a:stretch>
        </p:blipFill>
        <p:spPr>
          <a:xfrm flipH="1">
            <a:off x="0" y="0"/>
            <a:ext cx="9144000" cy="5140990"/>
          </a:xfrm>
          <a:prstGeom prst="rect">
            <a:avLst/>
          </a:prstGeom>
        </p:spPr>
      </p:pic>
      <p:pic>
        <p:nvPicPr>
          <p:cNvPr id="7" name="3 Marcador de contenido" descr="voyage-perou-canyon-colca.jpg"/>
          <p:cNvPicPr>
            <a:picLocks noGrp="1" noChangeAspect="1"/>
          </p:cNvPicPr>
          <p:nvPr>
            <p:ph idx="1"/>
          </p:nvPr>
        </p:nvPicPr>
        <p:blipFill>
          <a:blip r:embed="rId4"/>
          <a:stretch>
            <a:fillRect/>
          </a:stretch>
        </p:blipFill>
        <p:spPr>
          <a:xfrm>
            <a:off x="0" y="2510"/>
            <a:ext cx="9144000" cy="5140990"/>
          </a:xfrm>
        </p:spPr>
      </p:pic>
      <p:pic>
        <p:nvPicPr>
          <p:cNvPr id="8" name="7 Imagen" descr="g-gif-update.php.gif"/>
          <p:cNvPicPr>
            <a:picLocks noChangeAspect="1"/>
          </p:cNvPicPr>
          <p:nvPr/>
        </p:nvPicPr>
        <p:blipFill>
          <a:blip r:embed="rId5">
            <a:lum bright="-10000" contrast="20000"/>
          </a:blip>
          <a:stretch>
            <a:fillRect/>
          </a:stretch>
        </p:blipFill>
        <p:spPr>
          <a:xfrm>
            <a:off x="3571868" y="3286130"/>
            <a:ext cx="2562225" cy="857250"/>
          </a:xfrm>
          <a:prstGeom prst="rect">
            <a:avLst/>
          </a:prstGeom>
        </p:spPr>
      </p:pic>
      <p:pic>
        <p:nvPicPr>
          <p:cNvPr id="9" name="8 Imagen" descr="g-gif-update.phpJ.gif"/>
          <p:cNvPicPr>
            <a:picLocks noChangeAspect="1"/>
          </p:cNvPicPr>
          <p:nvPr/>
        </p:nvPicPr>
        <p:blipFill>
          <a:blip r:embed="rId6">
            <a:lum bright="-10000" contrast="20000"/>
          </a:blip>
          <a:stretch>
            <a:fillRect/>
          </a:stretch>
        </p:blipFill>
        <p:spPr>
          <a:xfrm>
            <a:off x="2285984" y="642924"/>
            <a:ext cx="3009900" cy="971550"/>
          </a:xfrm>
          <a:prstGeom prst="rect">
            <a:avLst/>
          </a:prstGeom>
        </p:spPr>
      </p:pic>
      <p:pic>
        <p:nvPicPr>
          <p:cNvPr id="10" name="9 Imagen" descr="g-gif-update.phpKLÑ.gif"/>
          <p:cNvPicPr>
            <a:picLocks noChangeAspect="1"/>
          </p:cNvPicPr>
          <p:nvPr/>
        </p:nvPicPr>
        <p:blipFill>
          <a:blip r:embed="rId7">
            <a:lum bright="-10000" contrast="20000"/>
          </a:blip>
          <a:stretch>
            <a:fillRect/>
          </a:stretch>
        </p:blipFill>
        <p:spPr>
          <a:xfrm>
            <a:off x="5572132" y="785800"/>
            <a:ext cx="1828800" cy="857250"/>
          </a:xfrm>
          <a:prstGeom prst="rect">
            <a:avLst/>
          </a:prstGeom>
        </p:spPr>
      </p:pic>
      <p:pic>
        <p:nvPicPr>
          <p:cNvPr id="11" name="10 Imagen" descr="g-gif-update.phpD.gif"/>
          <p:cNvPicPr>
            <a:picLocks noChangeAspect="1"/>
          </p:cNvPicPr>
          <p:nvPr/>
        </p:nvPicPr>
        <p:blipFill>
          <a:blip r:embed="rId8">
            <a:lum bright="-10000" contrast="20000"/>
          </a:blip>
          <a:stretch>
            <a:fillRect/>
          </a:stretch>
        </p:blipFill>
        <p:spPr>
          <a:xfrm>
            <a:off x="3357554" y="2000234"/>
            <a:ext cx="2828925" cy="857250"/>
          </a:xfrm>
          <a:prstGeom prst="rect">
            <a:avLst/>
          </a:prstGeom>
        </p:spPr>
      </p:pic>
      <p:pic>
        <p:nvPicPr>
          <p:cNvPr id="12" name="11 Imagen" descr="Imagen-animada-Aguila-55.gif"/>
          <p:cNvPicPr>
            <a:picLocks noChangeAspect="1"/>
          </p:cNvPicPr>
          <p:nvPr/>
        </p:nvPicPr>
        <p:blipFill>
          <a:blip r:embed="rId9">
            <a:grayscl/>
            <a:lum contrast="30000"/>
          </a:blip>
          <a:stretch>
            <a:fillRect/>
          </a:stretch>
        </p:blipFill>
        <p:spPr>
          <a:xfrm>
            <a:off x="-2786082" y="642924"/>
            <a:ext cx="2786082" cy="2474042"/>
          </a:xfrm>
          <a:prstGeom prst="rect">
            <a:avLst/>
          </a:prstGeom>
        </p:spPr>
      </p:pic>
      <p:pic>
        <p:nvPicPr>
          <p:cNvPr id="13" name="12 Imagen" descr="Imagen-animada-Aguila-55.gif"/>
          <p:cNvPicPr>
            <a:picLocks noChangeAspect="1"/>
          </p:cNvPicPr>
          <p:nvPr/>
        </p:nvPicPr>
        <p:blipFill>
          <a:blip r:embed="rId9">
            <a:grayscl/>
            <a:lum contrast="30000"/>
          </a:blip>
          <a:stretch>
            <a:fillRect/>
          </a:stretch>
        </p:blipFill>
        <p:spPr>
          <a:xfrm rot="20818870" flipH="1">
            <a:off x="8962853" y="956146"/>
            <a:ext cx="2428892" cy="2474042"/>
          </a:xfrm>
          <a:prstGeom prst="rect">
            <a:avLst/>
          </a:prstGeom>
        </p:spPr>
      </p:pic>
      <p:sp>
        <p:nvSpPr>
          <p:cNvPr id="14" name="13 CuadroTexto"/>
          <p:cNvSpPr txBox="1"/>
          <p:nvPr/>
        </p:nvSpPr>
        <p:spPr>
          <a:xfrm>
            <a:off x="-500098" y="4000510"/>
            <a:ext cx="2352888" cy="461665"/>
          </a:xfrm>
          <a:prstGeom prst="rect">
            <a:avLst/>
          </a:prstGeom>
          <a:noFill/>
        </p:spPr>
        <p:txBody>
          <a:bodyPr wrap="none" rtlCol="0">
            <a:spAutoFit/>
          </a:bodyPr>
          <a:lstStyle/>
          <a:p>
            <a:pPr lvl="1"/>
            <a:r>
              <a:rPr lang="es-ES_tradnl" sz="1200" b="1" dirty="0" smtClean="0">
                <a:solidFill>
                  <a:srgbClr val="F6D822"/>
                </a:solidFill>
              </a:rPr>
              <a:t>Tema musical: </a:t>
            </a:r>
            <a:r>
              <a:rPr lang="es-ES_tradnl" sz="1200" b="1" dirty="0" err="1" smtClean="0">
                <a:solidFill>
                  <a:srgbClr val="F6D822"/>
                </a:solidFill>
              </a:rPr>
              <a:t>Yarihuanqui</a:t>
            </a:r>
            <a:endParaRPr lang="es-ES_tradnl" sz="1200" b="1" dirty="0" smtClean="0">
              <a:solidFill>
                <a:srgbClr val="F6D822"/>
              </a:solidFill>
            </a:endParaRPr>
          </a:p>
          <a:p>
            <a:pPr lvl="1"/>
            <a:r>
              <a:rPr lang="es-ES_tradnl" sz="1200" b="1" dirty="0" smtClean="0">
                <a:solidFill>
                  <a:srgbClr val="F6D822"/>
                </a:solidFill>
              </a:rPr>
              <a:t>Interpreta  :</a:t>
            </a:r>
            <a:r>
              <a:rPr lang="es-ES_tradnl" sz="1200" b="1" dirty="0" err="1" smtClean="0">
                <a:solidFill>
                  <a:srgbClr val="F6D822"/>
                </a:solidFill>
              </a:rPr>
              <a:t>Quitus</a:t>
            </a:r>
            <a:endParaRPr lang="es-ES" sz="1200" b="1" dirty="0">
              <a:solidFill>
                <a:srgbClr val="F6D822"/>
              </a:solidFill>
            </a:endParaRPr>
          </a:p>
        </p:txBody>
      </p:sp>
      <p:pic>
        <p:nvPicPr>
          <p:cNvPr id="15" name="Picture 2" descr="Rendered Image"/>
          <p:cNvPicPr>
            <a:picLocks noChangeAspect="1" noChangeArrowheads="1"/>
          </p:cNvPicPr>
          <p:nvPr/>
        </p:nvPicPr>
        <p:blipFill>
          <a:blip r:embed="rId10">
            <a:lum bright="20000" contrast="40000"/>
          </a:blip>
          <a:srcRect/>
          <a:stretch>
            <a:fillRect/>
          </a:stretch>
        </p:blipFill>
        <p:spPr bwMode="auto">
          <a:xfrm>
            <a:off x="0" y="4500576"/>
            <a:ext cx="3214678" cy="325538"/>
          </a:xfrm>
          <a:prstGeom prst="rect">
            <a:avLst/>
          </a:prstGeom>
          <a:noFill/>
        </p:spPr>
      </p:pic>
      <p:pic>
        <p:nvPicPr>
          <p:cNvPr id="16" name="3 Marcador de contenido" descr="voyage-perou-canyon-colca.jpg"/>
          <p:cNvPicPr>
            <a:picLocks noChangeAspect="1"/>
          </p:cNvPicPr>
          <p:nvPr/>
        </p:nvPicPr>
        <p:blipFill>
          <a:blip r:embed="rId4"/>
          <a:stretch>
            <a:fillRect/>
          </a:stretch>
        </p:blipFill>
        <p:spPr>
          <a:xfrm>
            <a:off x="0" y="2510"/>
            <a:ext cx="9144000" cy="5140990"/>
          </a:xfrm>
          <a:prstGeom prst="rect">
            <a:avLst/>
          </a:prstGeom>
        </p:spPr>
      </p:pic>
    </p:spTree>
  </p:cSld>
  <p:clrMapOvr>
    <a:masterClrMapping/>
  </p:clrMapOvr>
  <p:transition advTm="44000">
    <p:sndAc>
      <p:stSnd loop="1">
        <p:snd r:embed="rId3" name="Yarihuanqui - Quitu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xit" presetSubtype="2" fill="hold" nodeType="withEffect">
                                  <p:stCondLst>
                                    <p:cond delay="2000"/>
                                  </p:stCondLst>
                                  <p:childTnLst>
                                    <p:anim calcmode="lin" valueType="num">
                                      <p:cBhvr>
                                        <p:cTn id="9" dur="7000"/>
                                        <p:tgtEl>
                                          <p:spTgt spid="7"/>
                                        </p:tgtEl>
                                        <p:attrNameLst>
                                          <p:attrName>ppt_x</p:attrName>
                                        </p:attrNameLst>
                                      </p:cBhvr>
                                      <p:tavLst>
                                        <p:tav tm="0">
                                          <p:val>
                                            <p:strVal val="ppt_x"/>
                                          </p:val>
                                        </p:tav>
                                        <p:tav tm="100000">
                                          <p:val>
                                            <p:strVal val="ppt_x+ppt_w/2"/>
                                          </p:val>
                                        </p:tav>
                                      </p:tavLst>
                                    </p:anim>
                                    <p:anim calcmode="lin" valueType="num">
                                      <p:cBhvr>
                                        <p:cTn id="10" dur="7000"/>
                                        <p:tgtEl>
                                          <p:spTgt spid="7"/>
                                        </p:tgtEl>
                                        <p:attrNameLst>
                                          <p:attrName>ppt_y</p:attrName>
                                        </p:attrNameLst>
                                      </p:cBhvr>
                                      <p:tavLst>
                                        <p:tav tm="0">
                                          <p:val>
                                            <p:strVal val="ppt_y"/>
                                          </p:val>
                                        </p:tav>
                                        <p:tav tm="100000">
                                          <p:val>
                                            <p:strVal val="ppt_y"/>
                                          </p:val>
                                        </p:tav>
                                      </p:tavLst>
                                    </p:anim>
                                    <p:anim calcmode="lin" valueType="num">
                                      <p:cBhvr>
                                        <p:cTn id="11" dur="7000"/>
                                        <p:tgtEl>
                                          <p:spTgt spid="7"/>
                                        </p:tgtEl>
                                        <p:attrNameLst>
                                          <p:attrName>ppt_w</p:attrName>
                                        </p:attrNameLst>
                                      </p:cBhvr>
                                      <p:tavLst>
                                        <p:tav tm="0">
                                          <p:val>
                                            <p:strVal val="ppt_w"/>
                                          </p:val>
                                        </p:tav>
                                        <p:tav tm="100000">
                                          <p:val>
                                            <p:fltVal val="0"/>
                                          </p:val>
                                        </p:tav>
                                      </p:tavLst>
                                    </p:anim>
                                    <p:anim calcmode="lin" valueType="num">
                                      <p:cBhvr>
                                        <p:cTn id="12" dur="7000"/>
                                        <p:tgtEl>
                                          <p:spTgt spid="7"/>
                                        </p:tgtEl>
                                        <p:attrNameLst>
                                          <p:attrName>ppt_h</p:attrName>
                                        </p:attrNameLst>
                                      </p:cBhvr>
                                      <p:tavLst>
                                        <p:tav tm="0">
                                          <p:val>
                                            <p:strVal val="ppt_h"/>
                                          </p:val>
                                        </p:tav>
                                        <p:tav tm="100000">
                                          <p:val>
                                            <p:strVal val="ppt_h"/>
                                          </p:val>
                                        </p:tav>
                                      </p:tavLst>
                                    </p:anim>
                                    <p:set>
                                      <p:cBhvr>
                                        <p:cTn id="13" dur="1" fill="hold">
                                          <p:stCondLst>
                                            <p:cond delay="6999"/>
                                          </p:stCondLst>
                                        </p:cTn>
                                        <p:tgtEl>
                                          <p:spTgt spid="7"/>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7000" fill="hold"/>
                                        <p:tgtEl>
                                          <p:spTgt spid="5"/>
                                        </p:tgtEl>
                                        <p:attrNameLst>
                                          <p:attrName>ppt_x</p:attrName>
                                        </p:attrNameLst>
                                      </p:cBhvr>
                                      <p:tavLst>
                                        <p:tav tm="0">
                                          <p:val>
                                            <p:strVal val="#ppt_x-#ppt_w/2"/>
                                          </p:val>
                                        </p:tav>
                                        <p:tav tm="100000">
                                          <p:val>
                                            <p:strVal val="#ppt_x"/>
                                          </p:val>
                                        </p:tav>
                                      </p:tavLst>
                                    </p:anim>
                                    <p:anim calcmode="lin" valueType="num">
                                      <p:cBhvr>
                                        <p:cTn id="17" dur="7000" fill="hold"/>
                                        <p:tgtEl>
                                          <p:spTgt spid="5"/>
                                        </p:tgtEl>
                                        <p:attrNameLst>
                                          <p:attrName>ppt_y</p:attrName>
                                        </p:attrNameLst>
                                      </p:cBhvr>
                                      <p:tavLst>
                                        <p:tav tm="0">
                                          <p:val>
                                            <p:strVal val="#ppt_y"/>
                                          </p:val>
                                        </p:tav>
                                        <p:tav tm="100000">
                                          <p:val>
                                            <p:strVal val="#ppt_y"/>
                                          </p:val>
                                        </p:tav>
                                      </p:tavLst>
                                    </p:anim>
                                    <p:anim calcmode="lin" valueType="num">
                                      <p:cBhvr>
                                        <p:cTn id="18" dur="7000" fill="hold"/>
                                        <p:tgtEl>
                                          <p:spTgt spid="5"/>
                                        </p:tgtEl>
                                        <p:attrNameLst>
                                          <p:attrName>ppt_w</p:attrName>
                                        </p:attrNameLst>
                                      </p:cBhvr>
                                      <p:tavLst>
                                        <p:tav tm="0">
                                          <p:val>
                                            <p:fltVal val="0"/>
                                          </p:val>
                                        </p:tav>
                                        <p:tav tm="100000">
                                          <p:val>
                                            <p:strVal val="#ppt_w"/>
                                          </p:val>
                                        </p:tav>
                                      </p:tavLst>
                                    </p:anim>
                                    <p:anim calcmode="lin" valueType="num">
                                      <p:cBhvr>
                                        <p:cTn id="19" dur="7000" fill="hold"/>
                                        <p:tgtEl>
                                          <p:spTgt spid="5"/>
                                        </p:tgtEl>
                                        <p:attrNameLst>
                                          <p:attrName>ppt_h</p:attrName>
                                        </p:attrNameLst>
                                      </p:cBhvr>
                                      <p:tavLst>
                                        <p:tav tm="0">
                                          <p:val>
                                            <p:strVal val="#ppt_h"/>
                                          </p:val>
                                        </p:tav>
                                        <p:tav tm="100000">
                                          <p:val>
                                            <p:strVal val="#ppt_h"/>
                                          </p:val>
                                        </p:tav>
                                      </p:tavLst>
                                    </p:anim>
                                  </p:childTnLst>
                                </p:cTn>
                              </p:par>
                            </p:childTnLst>
                          </p:cTn>
                        </p:par>
                        <p:par>
                          <p:cTn id="20" fill="hold">
                            <p:stCondLst>
                              <p:cond delay="9000"/>
                            </p:stCondLst>
                            <p:childTnLst>
                              <p:par>
                                <p:cTn id="21" presetID="17" presetClass="entr" presetSubtype="2" fill="hold" nodeType="afterEffect">
                                  <p:stCondLst>
                                    <p:cond delay="2000"/>
                                  </p:stCondLst>
                                  <p:childTnLst>
                                    <p:set>
                                      <p:cBhvr>
                                        <p:cTn id="22" dur="1" fill="hold">
                                          <p:stCondLst>
                                            <p:cond delay="0"/>
                                          </p:stCondLst>
                                        </p:cTn>
                                        <p:tgtEl>
                                          <p:spTgt spid="7"/>
                                        </p:tgtEl>
                                        <p:attrNameLst>
                                          <p:attrName>style.visibility</p:attrName>
                                        </p:attrNameLst>
                                      </p:cBhvr>
                                      <p:to>
                                        <p:strVal val="visible"/>
                                      </p:to>
                                    </p:set>
                                    <p:anim calcmode="lin" valueType="num">
                                      <p:cBhvr>
                                        <p:cTn id="23" dur="7000" fill="hold"/>
                                        <p:tgtEl>
                                          <p:spTgt spid="7"/>
                                        </p:tgtEl>
                                        <p:attrNameLst>
                                          <p:attrName>ppt_x</p:attrName>
                                        </p:attrNameLst>
                                      </p:cBhvr>
                                      <p:tavLst>
                                        <p:tav tm="0">
                                          <p:val>
                                            <p:strVal val="#ppt_x+#ppt_w/2"/>
                                          </p:val>
                                        </p:tav>
                                        <p:tav tm="100000">
                                          <p:val>
                                            <p:strVal val="#ppt_x"/>
                                          </p:val>
                                        </p:tav>
                                      </p:tavLst>
                                    </p:anim>
                                    <p:anim calcmode="lin" valueType="num">
                                      <p:cBhvr>
                                        <p:cTn id="24" dur="7000" fill="hold"/>
                                        <p:tgtEl>
                                          <p:spTgt spid="7"/>
                                        </p:tgtEl>
                                        <p:attrNameLst>
                                          <p:attrName>ppt_y</p:attrName>
                                        </p:attrNameLst>
                                      </p:cBhvr>
                                      <p:tavLst>
                                        <p:tav tm="0">
                                          <p:val>
                                            <p:strVal val="#ppt_y"/>
                                          </p:val>
                                        </p:tav>
                                        <p:tav tm="100000">
                                          <p:val>
                                            <p:strVal val="#ppt_y"/>
                                          </p:val>
                                        </p:tav>
                                      </p:tavLst>
                                    </p:anim>
                                    <p:anim calcmode="lin" valueType="num">
                                      <p:cBhvr>
                                        <p:cTn id="25" dur="7000" fill="hold"/>
                                        <p:tgtEl>
                                          <p:spTgt spid="7"/>
                                        </p:tgtEl>
                                        <p:attrNameLst>
                                          <p:attrName>ppt_w</p:attrName>
                                        </p:attrNameLst>
                                      </p:cBhvr>
                                      <p:tavLst>
                                        <p:tav tm="0">
                                          <p:val>
                                            <p:fltVal val="0"/>
                                          </p:val>
                                        </p:tav>
                                        <p:tav tm="100000">
                                          <p:val>
                                            <p:strVal val="#ppt_w"/>
                                          </p:val>
                                        </p:tav>
                                      </p:tavLst>
                                    </p:anim>
                                    <p:anim calcmode="lin" valueType="num">
                                      <p:cBhvr>
                                        <p:cTn id="26" dur="7000" fill="hold"/>
                                        <p:tgtEl>
                                          <p:spTgt spid="7"/>
                                        </p:tgtEl>
                                        <p:attrNameLst>
                                          <p:attrName>ppt_h</p:attrName>
                                        </p:attrNameLst>
                                      </p:cBhvr>
                                      <p:tavLst>
                                        <p:tav tm="0">
                                          <p:val>
                                            <p:strVal val="#ppt_h"/>
                                          </p:val>
                                        </p:tav>
                                        <p:tav tm="100000">
                                          <p:val>
                                            <p:strVal val="#ppt_h"/>
                                          </p:val>
                                        </p:tav>
                                      </p:tavLst>
                                    </p:anim>
                                  </p:childTnLst>
                                </p:cTn>
                              </p:par>
                              <p:par>
                                <p:cTn id="27" presetID="17" presetClass="exit" presetSubtype="8" fill="hold" nodeType="withEffect">
                                  <p:stCondLst>
                                    <p:cond delay="2000"/>
                                  </p:stCondLst>
                                  <p:childTnLst>
                                    <p:anim calcmode="lin" valueType="num">
                                      <p:cBhvr>
                                        <p:cTn id="28" dur="7000"/>
                                        <p:tgtEl>
                                          <p:spTgt spid="5"/>
                                        </p:tgtEl>
                                        <p:attrNameLst>
                                          <p:attrName>ppt_x</p:attrName>
                                        </p:attrNameLst>
                                      </p:cBhvr>
                                      <p:tavLst>
                                        <p:tav tm="0">
                                          <p:val>
                                            <p:strVal val="ppt_x"/>
                                          </p:val>
                                        </p:tav>
                                        <p:tav tm="100000">
                                          <p:val>
                                            <p:strVal val="ppt_x-ppt_w/2"/>
                                          </p:val>
                                        </p:tav>
                                      </p:tavLst>
                                    </p:anim>
                                    <p:anim calcmode="lin" valueType="num">
                                      <p:cBhvr>
                                        <p:cTn id="29" dur="7000"/>
                                        <p:tgtEl>
                                          <p:spTgt spid="5"/>
                                        </p:tgtEl>
                                        <p:attrNameLst>
                                          <p:attrName>ppt_y</p:attrName>
                                        </p:attrNameLst>
                                      </p:cBhvr>
                                      <p:tavLst>
                                        <p:tav tm="0">
                                          <p:val>
                                            <p:strVal val="ppt_y"/>
                                          </p:val>
                                        </p:tav>
                                        <p:tav tm="100000">
                                          <p:val>
                                            <p:strVal val="ppt_y"/>
                                          </p:val>
                                        </p:tav>
                                      </p:tavLst>
                                    </p:anim>
                                    <p:anim calcmode="lin" valueType="num">
                                      <p:cBhvr>
                                        <p:cTn id="30" dur="7000"/>
                                        <p:tgtEl>
                                          <p:spTgt spid="5"/>
                                        </p:tgtEl>
                                        <p:attrNameLst>
                                          <p:attrName>ppt_w</p:attrName>
                                        </p:attrNameLst>
                                      </p:cBhvr>
                                      <p:tavLst>
                                        <p:tav tm="0">
                                          <p:val>
                                            <p:strVal val="ppt_w"/>
                                          </p:val>
                                        </p:tav>
                                        <p:tav tm="100000">
                                          <p:val>
                                            <p:fltVal val="0"/>
                                          </p:val>
                                        </p:tav>
                                      </p:tavLst>
                                    </p:anim>
                                    <p:anim calcmode="lin" valueType="num">
                                      <p:cBhvr>
                                        <p:cTn id="31" dur="7000"/>
                                        <p:tgtEl>
                                          <p:spTgt spid="5"/>
                                        </p:tgtEl>
                                        <p:attrNameLst>
                                          <p:attrName>ppt_h</p:attrName>
                                        </p:attrNameLst>
                                      </p:cBhvr>
                                      <p:tavLst>
                                        <p:tav tm="0">
                                          <p:val>
                                            <p:strVal val="ppt_h"/>
                                          </p:val>
                                        </p:tav>
                                        <p:tav tm="100000">
                                          <p:val>
                                            <p:strVal val="ppt_h"/>
                                          </p:val>
                                        </p:tav>
                                      </p:tavLst>
                                    </p:anim>
                                    <p:set>
                                      <p:cBhvr>
                                        <p:cTn id="32" dur="1" fill="hold">
                                          <p:stCondLst>
                                            <p:cond delay="6999"/>
                                          </p:stCondLst>
                                        </p:cTn>
                                        <p:tgtEl>
                                          <p:spTgt spid="5"/>
                                        </p:tgtEl>
                                        <p:attrNameLst>
                                          <p:attrName>style.visibility</p:attrName>
                                        </p:attrNameLst>
                                      </p:cBhvr>
                                      <p:to>
                                        <p:strVal val="hidden"/>
                                      </p:to>
                                    </p:set>
                                  </p:childTnLst>
                                </p:cTn>
                              </p:par>
                            </p:childTnLst>
                          </p:cTn>
                        </p:par>
                        <p:par>
                          <p:cTn id="33" fill="hold">
                            <p:stCondLst>
                              <p:cond delay="18000"/>
                            </p:stCondLst>
                            <p:childTnLst>
                              <p:par>
                                <p:cTn id="34" presetID="12" presetClass="entr" presetSubtype="4"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slide(fromBottom)">
                                      <p:cBhvr>
                                        <p:cTn id="36" dur="3000"/>
                                        <p:tgtEl>
                                          <p:spTgt spid="9"/>
                                        </p:tgtEl>
                                      </p:cBhvr>
                                    </p:animEffect>
                                  </p:childTnLst>
                                </p:cTn>
                              </p:par>
                              <p:par>
                                <p:cTn id="37" presetID="1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slide(fromBottom)">
                                      <p:cBhvr>
                                        <p:cTn id="39" dur="3000"/>
                                        <p:tgtEl>
                                          <p:spTgt spid="10"/>
                                        </p:tgtEl>
                                      </p:cBhvr>
                                    </p:animEffect>
                                  </p:childTnLst>
                                </p:cTn>
                              </p:par>
                              <p:par>
                                <p:cTn id="40" presetID="1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Bottom)">
                                      <p:cBhvr>
                                        <p:cTn id="42" dur="3000"/>
                                        <p:tgtEl>
                                          <p:spTgt spid="11"/>
                                        </p:tgtEl>
                                      </p:cBhvr>
                                    </p:animEffect>
                                  </p:childTnLst>
                                </p:cTn>
                              </p:par>
                              <p:par>
                                <p:cTn id="43" presetID="12" presetClass="entr" presetSubtype="4"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slide(fromBottom)">
                                      <p:cBhvr>
                                        <p:cTn id="45" dur="3000"/>
                                        <p:tgtEl>
                                          <p:spTgt spid="8"/>
                                        </p:tgtEl>
                                      </p:cBhvr>
                                    </p:animEffect>
                                  </p:childTnLst>
                                </p:cTn>
                              </p:par>
                            </p:childTnLst>
                          </p:cTn>
                        </p:par>
                        <p:par>
                          <p:cTn id="46" fill="hold">
                            <p:stCondLst>
                              <p:cond delay="21000"/>
                            </p:stCondLst>
                            <p:childTnLst>
                              <p:par>
                                <p:cTn id="47" presetID="1"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childTnLst>
                                </p:cTn>
                              </p:par>
                              <p:par>
                                <p:cTn id="49" presetID="0" presetClass="path" presetSubtype="0" repeatCount="indefinite" accel="50000" decel="50000" fill="hold" nodeType="withEffect">
                                  <p:stCondLst>
                                    <p:cond delay="0"/>
                                  </p:stCondLst>
                                  <p:childTnLst>
                                    <p:animMotion origin="layout" path="M 1.49167 0.40567 C 1.45868 0.39057 1.44514 0.38687 1.41667 0.37885 C 1.40625 0.38255 1.39965 0.3881 1.38889 0.38748 C 1.375 0.39303 1.3625 0.39426 1.34826 0.3992 C 1.34219 0.40166 1.32917 0.39827 1.32899 0.39858 C 1.30816 0.41399 1.30677 0.39611 1.28611 0.40382 C 1.28003 0.40629 1.27326 0.40999 1.26614 0.4069 C 1.24531 0.39858 1.22465 0.38748 1.20382 0.37731 C 1.19375 0.37299 1.18351 0.36868 1.17326 0.3656 C 1.15573 0.36036 1.14635 0.38687 1.13246 0.39642 C 1.13108 0.40043 1.12864 0.40413 1.12708 0.40814 C 1.10555 0.49414 1.12969 0.4852 1.07587 0.46301 C 1.05937 0.46177 1.05608 0.47349 1.04305 0.48366 C 1.0401 0.49137 1.03611 0.49969 1.03229 0.5074 C 1.03055 0.5111 1.02726 0.51849 1.0276 0.51911 C 1.01649 0.55425 1.00625 0.57614 0.98733 0.59926 C 0.98246 0.60512 0.97483 0.59556 0.96875 0.5934 C 0.96545 0.59063 0.96111 0.58785 0.95799 0.58292 C 0.95538 0.57984 0.95573 0.57367 0.95364 0.57059 C 0.94861 0.5635 0.94271 0.55795 0.9375 0.55179 C 0.93507 0.5484 0.92951 0.54285 0.92951 0.54315 C 0.91614 0.50586 0.89462 0.51079 0.86667 0.49784 C 0.84375 0.49692 0.8533 0.49476 0.83698 0.50092 C 0.83715 0.50154 0.81892 0.48366 0.81823 0.48089 C 0.80677 0.44759 0.8309 0.48089 0.8092 0.45623 C 0.67569 0.38687 0.58021 0.34094 0.43733 0.26387 C 0.42274 0.25462 0.40729 0.24692 0.39358 0.2352 C 0.38038 0.2238 0.38802 0.18711 0.38003 0.1643 C 0.37917 0.12947 0.37951 0.14426 0.3783 0.1193 C 0.3783 0.11344 0.37604 0.1082 0.37552 0.10265 C 0.3743 0.09772 0.37604 0.09217 0.37483 0.08816 C 0.37257 0.08354 0.36892 0.08169 0.36649 0.0786 C 0.36545 0.07306 0.36528 0.06658 0.36285 0.06134 C 0.36111 0.05733 0.35729 0.0561 0.35486 0.0524 C 0.34983 0.04408 0.34549 0.03329 0.34045 0.02528 C 0.33837 0.02065 0.33837 0.01572 0.33663 0.01264 C 0.33108 0.00524 0.32014 -0.00586 0.32031 -0.00524 C 0.30851 -0.02836 0.30625 -0.02898 0.28698 -0.03391 C 0.26042 -0.01387 0.2467 -0.03668 0.20989 -0.05271 C 0.19913 -0.05734 0.1875 -0.06165 0.17708 -0.06566 C 0.16545 -0.05734 0.15694 -0.04285 0.14496 -0.03484 C 0.14045 -0.02343 0.1401 -0.02004 0.13194 -0.01295 C 0.12691 -0.00802 0.11684 -0.00123 0.11632 -0.00123 C 0.1092 0.01572 0.09913 0.02034 0.08646 0.02528 C 0.08576 0.02558 0.07292 0.04716 0.06875 0.03514 C 0.04826 -0.02127 0.08229 0.02219 0.0592 -0.00401 C 0.06632 -0.02004 0.07708 -0.02929 0.08559 -0.04316 " pathEditMode="relative" rAng="1044135" ptsTypes="ffffffffffffffffffffffffffffffffffffffffffffffA">
                                      <p:cBhvr>
                                        <p:cTn id="50" dur="11000" fill="hold"/>
                                        <p:tgtEl>
                                          <p:spTgt spid="12"/>
                                        </p:tgtEl>
                                        <p:attrNameLst>
                                          <p:attrName>ppt_x</p:attrName>
                                          <p:attrName>ppt_y</p:attrName>
                                        </p:attrNameLst>
                                      </p:cBhvr>
                                      <p:rCtr x="-730" y="-165"/>
                                    </p:animMotion>
                                  </p:childTnLst>
                                </p:cTn>
                              </p:par>
                              <p:par>
                                <p:cTn id="51" presetID="1" presetClass="entr" presetSubtype="0"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childTnLst>
                                </p:cTn>
                              </p:par>
                              <p:par>
                                <p:cTn id="53" presetID="0" presetClass="path" presetSubtype="0" repeatCount="indefinite" accel="50000" decel="50000" fill="hold" nodeType="withEffect">
                                  <p:stCondLst>
                                    <p:cond delay="0"/>
                                  </p:stCondLst>
                                  <p:childTnLst>
                                    <p:animMotion origin="layout" path="M -1.31163 -0.18403 C -1.2967 -0.17447 -1.28524 -0.16892 -1.26962 -0.16276 C -1.21371 -0.15289 -1.15937 -0.14334 -1.1033 -0.13686 C -1.10052 -0.13625 -1.09722 -0.14611 -1.09427 -0.1455 C -1.07969 -0.1569 -1.06076 -0.16368 -1.04791 -0.18526 C -1.04045 -0.1979 -1.03559 -0.21054 -1.02639 -0.21917 C -0.97986 -0.20406 -0.93507 -0.19605 -0.89045 -0.17817 C -0.87621 -0.16831 -0.86146 -0.15937 -0.84774 -0.14981 C -0.79288 -0.13995 -0.73264 -0.08477 -0.68212 -0.13101 C -0.65 -0.16985 -0.68975 -0.13933 -0.6625 -0.14796 C -0.64982 -0.16307 -0.64062 -0.17509 -0.62517 -0.19636 C -0.59826 -0.13995 -0.56423 -0.12731 -0.53021 -0.11436 C -0.51684 -0.10511 -0.50364 -0.10295 -0.48958 -0.0971 C -0.45573 -0.08045 -0.50312 -0.09926 -0.46771 -0.07614 C -0.45989 -0.0709 -0.45035 -0.06935 -0.44184 -0.06442 C -0.4151 -0.04254 -0.40399 -0.05764 -0.36944 -0.05148 C -0.36649 -0.05456 -0.36302 -0.05764 -0.35972 -0.06011 C -0.35416 -0.05918 -0.34861 -0.05117 -0.34305 -0.06041 C -0.33837 -0.06041 -0.33489 -0.06627 -0.33073 -0.06905 C -0.32465 -0.0712 -0.31232 -0.07583 -0.3125 -0.07244 C -0.30312 -0.09124 -0.29687 -0.0971 -0.28437 -0.09864 C -0.26371 -0.12207 -0.27309 -0.11683 -0.25694 -0.12083 C -0.24479 -0.10172 -0.24566 -0.08446 -0.23038 -0.07151 C -0.22031 -0.03884 -0.23194 -0.06843 -0.21701 -0.0487 C -0.19982 -0.02496 -0.22812 -0.04747 -0.20104 -0.02897 C -0.18559 0.00463 -0.16423 0.01573 -0.14288 0.02621 C -0.12205 0.04994 -0.12604 0.05333 -0.0875 0.04285 C -0.08385 0.03977 -0.08212 0.03021 -0.07864 0.02744 C -0.07205 0.02097 -0.0651 0.01542 -0.05955 0.00648 C -0.05312 0.00093 -0.04253 -0.01787 -0.04288 -0.01448 C -0.03715 -0.01356 -0.0316 -0.00894 -0.02673 -0.00462 C -0.02361 -0.00061 -0.01684 -0.00986 -0.01666 -0.00616 C -0.00225 -0.0003 -0.00781 -0.00123 -1.94444E-6 -4.37731E-6 " pathEditMode="relative" rAng="342711" ptsTypes="ffffffffffffffffffffffffffffffffA">
                                      <p:cBhvr>
                                        <p:cTn id="54" dur="11000" fill="hold"/>
                                        <p:tgtEl>
                                          <p:spTgt spid="13"/>
                                        </p:tgtEl>
                                        <p:attrNameLst>
                                          <p:attrName>ppt_x</p:attrName>
                                          <p:attrName>ppt_y</p:attrName>
                                        </p:attrNameLst>
                                      </p:cBhvr>
                                      <p:rCtr x="657" y="63"/>
                                    </p:animMotion>
                                  </p:childTnLst>
                                </p:cTn>
                              </p:par>
                            </p:childTnLst>
                          </p:cTn>
                        </p:par>
                        <p:par>
                          <p:cTn id="55" fill="hold">
                            <p:stCondLst>
                              <p:cond delay="32000"/>
                            </p:stCondLst>
                            <p:childTnLst>
                              <p:par>
                                <p:cTn id="56" presetID="12" presetClass="entr" presetSubtype="8" fill="hold" nodeType="afterEffect">
                                  <p:stCondLst>
                                    <p:cond delay="0"/>
                                  </p:stCondLst>
                                  <p:childTnLst>
                                    <p:set>
                                      <p:cBhvr>
                                        <p:cTn id="57" dur="1" fill="hold">
                                          <p:stCondLst>
                                            <p:cond delay="0"/>
                                          </p:stCondLst>
                                        </p:cTn>
                                        <p:tgtEl>
                                          <p:spTgt spid="14">
                                            <p:txEl>
                                              <p:pRg st="0" end="0"/>
                                            </p:txEl>
                                          </p:spTgt>
                                        </p:tgtEl>
                                        <p:attrNameLst>
                                          <p:attrName>style.visibility</p:attrName>
                                        </p:attrNameLst>
                                      </p:cBhvr>
                                      <p:to>
                                        <p:strVal val="visible"/>
                                      </p:to>
                                    </p:set>
                                    <p:animEffect transition="in" filter="slide(fromLeft)">
                                      <p:cBhvr>
                                        <p:cTn id="58" dur="2000"/>
                                        <p:tgtEl>
                                          <p:spTgt spid="14">
                                            <p:txEl>
                                              <p:pRg st="0" end="0"/>
                                            </p:txEl>
                                          </p:spTgt>
                                        </p:tgtEl>
                                      </p:cBhvr>
                                    </p:animEffect>
                                  </p:childTnLst>
                                </p:cTn>
                              </p:par>
                              <p:par>
                                <p:cTn id="59" presetID="12" presetClass="entr" presetSubtype="8" fill="hold" nodeType="withEffect">
                                  <p:stCondLst>
                                    <p:cond delay="0"/>
                                  </p:stCondLst>
                                  <p:childTnLst>
                                    <p:set>
                                      <p:cBhvr>
                                        <p:cTn id="60" dur="1" fill="hold">
                                          <p:stCondLst>
                                            <p:cond delay="0"/>
                                          </p:stCondLst>
                                        </p:cTn>
                                        <p:tgtEl>
                                          <p:spTgt spid="14">
                                            <p:txEl>
                                              <p:pRg st="1" end="1"/>
                                            </p:txEl>
                                          </p:spTgt>
                                        </p:tgtEl>
                                        <p:attrNameLst>
                                          <p:attrName>style.visibility</p:attrName>
                                        </p:attrNameLst>
                                      </p:cBhvr>
                                      <p:to>
                                        <p:strVal val="visible"/>
                                      </p:to>
                                    </p:set>
                                    <p:animEffect transition="in" filter="slide(fromLeft)">
                                      <p:cBhvr>
                                        <p:cTn id="61" dur="2000"/>
                                        <p:tgtEl>
                                          <p:spTgt spid="14">
                                            <p:txEl>
                                              <p:pRg st="1" end="1"/>
                                            </p:txEl>
                                          </p:spTgt>
                                        </p:tgtEl>
                                      </p:cBhvr>
                                    </p:animEffect>
                                  </p:childTnLst>
                                </p:cTn>
                              </p:par>
                              <p:par>
                                <p:cTn id="62" presetID="17" presetClass="entr" presetSubtype="10"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2000" fill="hold"/>
                                        <p:tgtEl>
                                          <p:spTgt spid="15"/>
                                        </p:tgtEl>
                                        <p:attrNameLst>
                                          <p:attrName>ppt_w</p:attrName>
                                        </p:attrNameLst>
                                      </p:cBhvr>
                                      <p:tavLst>
                                        <p:tav tm="0">
                                          <p:val>
                                            <p:fltVal val="0"/>
                                          </p:val>
                                        </p:tav>
                                        <p:tav tm="100000">
                                          <p:val>
                                            <p:strVal val="#ppt_w"/>
                                          </p:val>
                                        </p:tav>
                                      </p:tavLst>
                                    </p:anim>
                                    <p:anim calcmode="lin" valueType="num">
                                      <p:cBhvr>
                                        <p:cTn id="6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5" name="4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descr="Bingkai-Frame (56).png"/>
          <p:cNvPicPr>
            <a:picLocks noChangeAspect="1"/>
          </p:cNvPicPr>
          <p:nvPr/>
        </p:nvPicPr>
        <p:blipFill>
          <a:blip r:embed="rId2">
            <a:lum contrast="10000"/>
          </a:blip>
          <a:stretch>
            <a:fillRect/>
          </a:stretch>
        </p:blipFill>
        <p:spPr>
          <a:xfrm>
            <a:off x="1214414" y="0"/>
            <a:ext cx="6786610" cy="5143500"/>
          </a:xfrm>
          <a:prstGeom prst="rect">
            <a:avLst/>
          </a:prstGeom>
          <a:scene3d>
            <a:camera prst="orthographicFront"/>
            <a:lightRig rig="threePt" dir="t"/>
          </a:scene3d>
          <a:sp3d>
            <a:bevelT prst="angle"/>
          </a:sp3d>
        </p:spPr>
      </p:pic>
      <p:sp>
        <p:nvSpPr>
          <p:cNvPr id="9" name="8 Rectángulo"/>
          <p:cNvSpPr/>
          <p:nvPr/>
        </p:nvSpPr>
        <p:spPr>
          <a:xfrm>
            <a:off x="0" y="0"/>
            <a:ext cx="1214414" cy="5143500"/>
          </a:xfrm>
          <a:prstGeom prst="rect">
            <a:avLst/>
          </a:prstGeom>
          <a:solidFill>
            <a:schemeClr val="tx2">
              <a:lumMod val="25000"/>
            </a:schemeClr>
          </a:soli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357158" y="214296"/>
            <a:ext cx="397866" cy="4708981"/>
          </a:xfrm>
          <a:prstGeom prst="rect">
            <a:avLst/>
          </a:prstGeom>
          <a:noFill/>
        </p:spPr>
        <p:txBody>
          <a:bodyPr wrap="none" rtlCol="0">
            <a:spAutoFit/>
          </a:bodyPr>
          <a:lstStyle/>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Ñ</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N</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D</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p:txBody>
      </p:sp>
      <p:sp>
        <p:nvSpPr>
          <p:cNvPr id="11" name="10 Rectángulo"/>
          <p:cNvSpPr/>
          <p:nvPr/>
        </p:nvSpPr>
        <p:spPr>
          <a:xfrm>
            <a:off x="7929586" y="0"/>
            <a:ext cx="1214414" cy="51435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8286776" y="142859"/>
            <a:ext cx="425116" cy="5000642"/>
          </a:xfrm>
          <a:prstGeom prst="rect">
            <a:avLst/>
          </a:prstGeom>
          <a:noFill/>
        </p:spPr>
        <p:txBody>
          <a:bodyPr wrap="square" rtlCol="0">
            <a:spAutoFit/>
          </a:bodyPr>
          <a:lstStyle/>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Q</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U</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I</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endPar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Ú</a:t>
            </a:r>
            <a:endParaRPr lang="es-ES" sz="2400" b="1" dirty="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p:txBody>
      </p:sp>
      <p:sp>
        <p:nvSpPr>
          <p:cNvPr id="15" name="14 CuadroTexto"/>
          <p:cNvSpPr txBox="1"/>
          <p:nvPr/>
        </p:nvSpPr>
        <p:spPr>
          <a:xfrm>
            <a:off x="2285984" y="500048"/>
            <a:ext cx="4786346" cy="2031325"/>
          </a:xfrm>
          <a:prstGeom prst="rect">
            <a:avLst/>
          </a:prstGeom>
          <a:noFill/>
        </p:spPr>
        <p:txBody>
          <a:bodyPr wrap="square" rtlCol="0">
            <a:spAutoFit/>
          </a:bodyPr>
          <a:lstStyle/>
          <a:p>
            <a:r>
              <a:rPr lang="es-ES" b="1" dirty="0" smtClean="0">
                <a:solidFill>
                  <a:schemeClr val="bg1"/>
                </a:solidFill>
                <a:latin typeface="Agency FB" pitchFamily="34" charset="0"/>
              </a:rPr>
              <a:t>El Valle del Colca, situado en el extremo </a:t>
            </a:r>
            <a:r>
              <a:rPr lang="es-ES" b="1" dirty="0" err="1" smtClean="0">
                <a:solidFill>
                  <a:schemeClr val="bg1"/>
                </a:solidFill>
                <a:latin typeface="Agency FB" pitchFamily="34" charset="0"/>
              </a:rPr>
              <a:t>nor</a:t>
            </a:r>
            <a:r>
              <a:rPr lang="es-ES" b="1" dirty="0" smtClean="0">
                <a:solidFill>
                  <a:schemeClr val="bg1"/>
                </a:solidFill>
                <a:latin typeface="Agency FB" pitchFamily="34" charset="0"/>
              </a:rPr>
              <a:t>-oriental de la región Arequipa, a pocas horas al norte de la ciudad de Arequipa Perú. Aquí se encuentra el río Colca y el Cañón del Colca. En el recorrido se pueden ver interesantes paisajes naturales y cóndores, llamas, alpacas, guanacos, vicuñas y vizcachas.</a:t>
            </a:r>
            <a:r>
              <a:rPr lang="es-ES" dirty="0" smtClean="0">
                <a:latin typeface="Agency FB" pitchFamily="34" charset="0"/>
              </a:rPr>
              <a:t/>
            </a:r>
            <a:br>
              <a:rPr lang="es-ES" dirty="0" smtClean="0">
                <a:latin typeface="Agency FB" pitchFamily="34" charset="0"/>
              </a:rPr>
            </a:br>
            <a:endParaRPr lang="es-ES" dirty="0">
              <a:latin typeface="Agency FB" pitchFamily="34" charset="0"/>
            </a:endParaRPr>
          </a:p>
        </p:txBody>
      </p:sp>
      <p:pic>
        <p:nvPicPr>
          <p:cNvPr id="34824" name="Picture 8" descr="http://www.canalgif.net/Gifs-animados/Banderas/Banderas-del-mundo/Bandera-animada-de-Peru-2.gif"/>
          <p:cNvPicPr>
            <a:picLocks noChangeAspect="1" noChangeArrowheads="1" noCrop="1"/>
          </p:cNvPicPr>
          <p:nvPr/>
        </p:nvPicPr>
        <p:blipFill>
          <a:blip r:embed="rId4"/>
          <a:srcRect/>
          <a:stretch>
            <a:fillRect/>
          </a:stretch>
        </p:blipFill>
        <p:spPr bwMode="auto">
          <a:xfrm rot="20347241">
            <a:off x="3743201" y="3682080"/>
            <a:ext cx="1162013" cy="774676"/>
          </a:xfrm>
          <a:prstGeom prst="rect">
            <a:avLst/>
          </a:prstGeom>
          <a:noFill/>
        </p:spPr>
      </p:pic>
      <p:pic>
        <p:nvPicPr>
          <p:cNvPr id="34826" name="Picture 10" descr="http://www.hdicon.com/wp-content/uploads/2011/12/peru_2009-100x100.png"/>
          <p:cNvPicPr>
            <a:picLocks noChangeAspect="1" noChangeArrowheads="1"/>
          </p:cNvPicPr>
          <p:nvPr/>
        </p:nvPicPr>
        <p:blipFill>
          <a:blip r:embed="rId5"/>
          <a:srcRect/>
          <a:stretch>
            <a:fillRect/>
          </a:stretch>
        </p:blipFill>
        <p:spPr bwMode="auto">
          <a:xfrm rot="543851">
            <a:off x="4426768" y="4121918"/>
            <a:ext cx="952500" cy="952500"/>
          </a:xfrm>
          <a:prstGeom prst="rect">
            <a:avLst/>
          </a:prstGeom>
          <a:noFill/>
        </p:spPr>
      </p:pic>
      <p:pic>
        <p:nvPicPr>
          <p:cNvPr id="16" name="15 Imagen" descr="Imagen-animada-Aguila-55.gif"/>
          <p:cNvPicPr>
            <a:picLocks noChangeAspect="1"/>
          </p:cNvPicPr>
          <p:nvPr/>
        </p:nvPicPr>
        <p:blipFill>
          <a:blip r:embed="rId6">
            <a:grayscl/>
            <a:lum contrast="40000"/>
          </a:blip>
          <a:stretch>
            <a:fillRect/>
          </a:stretch>
        </p:blipFill>
        <p:spPr>
          <a:xfrm>
            <a:off x="5643570" y="3214692"/>
            <a:ext cx="2381250" cy="2114550"/>
          </a:xfrm>
          <a:prstGeom prst="rect">
            <a:avLst/>
          </a:prstGeom>
        </p:spPr>
      </p:pic>
      <p:pic>
        <p:nvPicPr>
          <p:cNvPr id="17" name="16 Imagen" descr="Imagen-animada-Aguila-55.gif"/>
          <p:cNvPicPr>
            <a:picLocks noChangeAspect="1"/>
          </p:cNvPicPr>
          <p:nvPr/>
        </p:nvPicPr>
        <p:blipFill>
          <a:blip r:embed="rId6">
            <a:grayscl/>
            <a:lum contrast="40000"/>
          </a:blip>
          <a:stretch>
            <a:fillRect/>
          </a:stretch>
        </p:blipFill>
        <p:spPr>
          <a:xfrm flipH="1">
            <a:off x="1214414" y="3214692"/>
            <a:ext cx="2119344" cy="2114550"/>
          </a:xfrm>
          <a:prstGeom prst="rect">
            <a:avLst/>
          </a:prstGeom>
        </p:spPr>
      </p:pic>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chemeClr val="tx2">
              <a:lumMod val="25000"/>
            </a:schemeClr>
          </a:solidFill>
        </p:spPr>
        <p:txBody>
          <a:bodyPr/>
          <a:lstStyle/>
          <a:p>
            <a:endParaRPr lang="es-ES" dirty="0"/>
          </a:p>
        </p:txBody>
      </p:sp>
      <p:pic>
        <p:nvPicPr>
          <p:cNvPr id="4" name="3 Imagen" descr="19.jpg"/>
          <p:cNvPicPr>
            <a:picLocks noChangeAspect="1"/>
          </p:cNvPicPr>
          <p:nvPr/>
        </p:nvPicPr>
        <p:blipFill>
          <a:blip r:embed="rId2"/>
          <a:stretch>
            <a:fillRect/>
          </a:stretch>
        </p:blipFill>
        <p:spPr>
          <a:xfrm>
            <a:off x="0" y="0"/>
            <a:ext cx="9136568" cy="5143500"/>
          </a:xfrm>
          <a:prstGeom prst="rect">
            <a:avLst/>
          </a:prstGeom>
        </p:spPr>
      </p:pic>
      <p:sp>
        <p:nvSpPr>
          <p:cNvPr id="10" name="9 Onda"/>
          <p:cNvSpPr/>
          <p:nvPr/>
        </p:nvSpPr>
        <p:spPr>
          <a:xfrm>
            <a:off x="0" y="3500444"/>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2357436"/>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1214428"/>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0" y="0"/>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0"/>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72000" y="1214428"/>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72000" y="2357436"/>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72000" y="3500444"/>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8" fill="hold" grpId="0" nodeType="withEffect">
                                  <p:stCondLst>
                                    <p:cond delay="0"/>
                                  </p:stCondLst>
                                  <p:childTnLst>
                                    <p:anim calcmode="lin" valueType="num">
                                      <p:cBhvr>
                                        <p:cTn id="9" dur="5000"/>
                                        <p:tgtEl>
                                          <p:spTgt spid="10"/>
                                        </p:tgtEl>
                                        <p:attrNameLst>
                                          <p:attrName>ppt_x</p:attrName>
                                        </p:attrNameLst>
                                      </p:cBhvr>
                                      <p:tavLst>
                                        <p:tav tm="0">
                                          <p:val>
                                            <p:strVal val="ppt_x"/>
                                          </p:val>
                                        </p:tav>
                                        <p:tav tm="100000">
                                          <p:val>
                                            <p:strVal val="ppt_x-ppt_w/2"/>
                                          </p:val>
                                        </p:tav>
                                      </p:tavLst>
                                    </p:anim>
                                    <p:anim calcmode="lin" valueType="num">
                                      <p:cBhvr>
                                        <p:cTn id="10" dur="5000"/>
                                        <p:tgtEl>
                                          <p:spTgt spid="10"/>
                                        </p:tgtEl>
                                        <p:attrNameLst>
                                          <p:attrName>ppt_y</p:attrName>
                                        </p:attrNameLst>
                                      </p:cBhvr>
                                      <p:tavLst>
                                        <p:tav tm="0">
                                          <p:val>
                                            <p:strVal val="ppt_y"/>
                                          </p:val>
                                        </p:tav>
                                        <p:tav tm="100000">
                                          <p:val>
                                            <p:strVal val="ppt_y"/>
                                          </p:val>
                                        </p:tav>
                                      </p:tavLst>
                                    </p:anim>
                                    <p:anim calcmode="lin" valueType="num">
                                      <p:cBhvr>
                                        <p:cTn id="11" dur="5000"/>
                                        <p:tgtEl>
                                          <p:spTgt spid="10"/>
                                        </p:tgtEl>
                                        <p:attrNameLst>
                                          <p:attrName>ppt_w</p:attrName>
                                        </p:attrNameLst>
                                      </p:cBhvr>
                                      <p:tavLst>
                                        <p:tav tm="0">
                                          <p:val>
                                            <p:strVal val="ppt_w"/>
                                          </p:val>
                                        </p:tav>
                                        <p:tav tm="100000">
                                          <p:val>
                                            <p:fltVal val="0"/>
                                          </p:val>
                                        </p:tav>
                                      </p:tavLst>
                                    </p:anim>
                                    <p:anim calcmode="lin" valueType="num">
                                      <p:cBhvr>
                                        <p:cTn id="12" dur="5000"/>
                                        <p:tgtEl>
                                          <p:spTgt spid="10"/>
                                        </p:tgtEl>
                                        <p:attrNameLst>
                                          <p:attrName>ppt_h</p:attrName>
                                        </p:attrNameLst>
                                      </p:cBhvr>
                                      <p:tavLst>
                                        <p:tav tm="0">
                                          <p:val>
                                            <p:strVal val="ppt_h"/>
                                          </p:val>
                                        </p:tav>
                                        <p:tav tm="100000">
                                          <p:val>
                                            <p:strVal val="ppt_h"/>
                                          </p:val>
                                        </p:tav>
                                      </p:tavLst>
                                    </p:anim>
                                    <p:set>
                                      <p:cBhvr>
                                        <p:cTn id="13" dur="1" fill="hold">
                                          <p:stCondLst>
                                            <p:cond delay="4999"/>
                                          </p:stCondLst>
                                        </p:cTn>
                                        <p:tgtEl>
                                          <p:spTgt spid="10"/>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11"/>
                                        </p:tgtEl>
                                        <p:attrNameLst>
                                          <p:attrName>ppt_x</p:attrName>
                                        </p:attrNameLst>
                                      </p:cBhvr>
                                      <p:tavLst>
                                        <p:tav tm="0">
                                          <p:val>
                                            <p:strVal val="ppt_x"/>
                                          </p:val>
                                        </p:tav>
                                        <p:tav tm="100000">
                                          <p:val>
                                            <p:strVal val="ppt_x-ppt_w/2"/>
                                          </p:val>
                                        </p:tav>
                                      </p:tavLst>
                                    </p:anim>
                                    <p:anim calcmode="lin" valueType="num">
                                      <p:cBhvr>
                                        <p:cTn id="16" dur="5000"/>
                                        <p:tgtEl>
                                          <p:spTgt spid="11"/>
                                        </p:tgtEl>
                                        <p:attrNameLst>
                                          <p:attrName>ppt_y</p:attrName>
                                        </p:attrNameLst>
                                      </p:cBhvr>
                                      <p:tavLst>
                                        <p:tav tm="0">
                                          <p:val>
                                            <p:strVal val="ppt_y"/>
                                          </p:val>
                                        </p:tav>
                                        <p:tav tm="100000">
                                          <p:val>
                                            <p:strVal val="ppt_y"/>
                                          </p:val>
                                        </p:tav>
                                      </p:tavLst>
                                    </p:anim>
                                    <p:anim calcmode="lin" valueType="num">
                                      <p:cBhvr>
                                        <p:cTn id="17" dur="5000"/>
                                        <p:tgtEl>
                                          <p:spTgt spid="11"/>
                                        </p:tgtEl>
                                        <p:attrNameLst>
                                          <p:attrName>ppt_w</p:attrName>
                                        </p:attrNameLst>
                                      </p:cBhvr>
                                      <p:tavLst>
                                        <p:tav tm="0">
                                          <p:val>
                                            <p:strVal val="ppt_w"/>
                                          </p:val>
                                        </p:tav>
                                        <p:tav tm="100000">
                                          <p:val>
                                            <p:fltVal val="0"/>
                                          </p:val>
                                        </p:tav>
                                      </p:tavLst>
                                    </p:anim>
                                    <p:anim calcmode="lin" valueType="num">
                                      <p:cBhvr>
                                        <p:cTn id="18" dur="5000"/>
                                        <p:tgtEl>
                                          <p:spTgt spid="11"/>
                                        </p:tgtEl>
                                        <p:attrNameLst>
                                          <p:attrName>ppt_h</p:attrName>
                                        </p:attrNameLst>
                                      </p:cBhvr>
                                      <p:tavLst>
                                        <p:tav tm="0">
                                          <p:val>
                                            <p:strVal val="ppt_h"/>
                                          </p:val>
                                        </p:tav>
                                        <p:tav tm="100000">
                                          <p:val>
                                            <p:strVal val="ppt_h"/>
                                          </p:val>
                                        </p:tav>
                                      </p:tavLst>
                                    </p:anim>
                                    <p:set>
                                      <p:cBhvr>
                                        <p:cTn id="19" dur="1" fill="hold">
                                          <p:stCondLst>
                                            <p:cond delay="4999"/>
                                          </p:stCondLst>
                                        </p:cTn>
                                        <p:tgtEl>
                                          <p:spTgt spid="11"/>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12"/>
                                        </p:tgtEl>
                                        <p:attrNameLst>
                                          <p:attrName>ppt_x</p:attrName>
                                        </p:attrNameLst>
                                      </p:cBhvr>
                                      <p:tavLst>
                                        <p:tav tm="0">
                                          <p:val>
                                            <p:strVal val="ppt_x"/>
                                          </p:val>
                                        </p:tav>
                                        <p:tav tm="100000">
                                          <p:val>
                                            <p:strVal val="ppt_x-ppt_w/2"/>
                                          </p:val>
                                        </p:tav>
                                      </p:tavLst>
                                    </p:anim>
                                    <p:anim calcmode="lin" valueType="num">
                                      <p:cBhvr>
                                        <p:cTn id="22" dur="5000"/>
                                        <p:tgtEl>
                                          <p:spTgt spid="12"/>
                                        </p:tgtEl>
                                        <p:attrNameLst>
                                          <p:attrName>ppt_y</p:attrName>
                                        </p:attrNameLst>
                                      </p:cBhvr>
                                      <p:tavLst>
                                        <p:tav tm="0">
                                          <p:val>
                                            <p:strVal val="ppt_y"/>
                                          </p:val>
                                        </p:tav>
                                        <p:tav tm="100000">
                                          <p:val>
                                            <p:strVal val="ppt_y"/>
                                          </p:val>
                                        </p:tav>
                                      </p:tavLst>
                                    </p:anim>
                                    <p:anim calcmode="lin" valueType="num">
                                      <p:cBhvr>
                                        <p:cTn id="23" dur="5000"/>
                                        <p:tgtEl>
                                          <p:spTgt spid="12"/>
                                        </p:tgtEl>
                                        <p:attrNameLst>
                                          <p:attrName>ppt_w</p:attrName>
                                        </p:attrNameLst>
                                      </p:cBhvr>
                                      <p:tavLst>
                                        <p:tav tm="0">
                                          <p:val>
                                            <p:strVal val="ppt_w"/>
                                          </p:val>
                                        </p:tav>
                                        <p:tav tm="100000">
                                          <p:val>
                                            <p:fltVal val="0"/>
                                          </p:val>
                                        </p:tav>
                                      </p:tavLst>
                                    </p:anim>
                                    <p:anim calcmode="lin" valueType="num">
                                      <p:cBhvr>
                                        <p:cTn id="24" dur="5000"/>
                                        <p:tgtEl>
                                          <p:spTgt spid="12"/>
                                        </p:tgtEl>
                                        <p:attrNameLst>
                                          <p:attrName>ppt_h</p:attrName>
                                        </p:attrNameLst>
                                      </p:cBhvr>
                                      <p:tavLst>
                                        <p:tav tm="0">
                                          <p:val>
                                            <p:strVal val="ppt_h"/>
                                          </p:val>
                                        </p:tav>
                                        <p:tav tm="100000">
                                          <p:val>
                                            <p:strVal val="ppt_h"/>
                                          </p:val>
                                        </p:tav>
                                      </p:tavLst>
                                    </p:anim>
                                    <p:set>
                                      <p:cBhvr>
                                        <p:cTn id="25" dur="1" fill="hold">
                                          <p:stCondLst>
                                            <p:cond delay="4999"/>
                                          </p:stCondLst>
                                        </p:cTn>
                                        <p:tgtEl>
                                          <p:spTgt spid="12"/>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13"/>
                                        </p:tgtEl>
                                        <p:attrNameLst>
                                          <p:attrName>ppt_x</p:attrName>
                                        </p:attrNameLst>
                                      </p:cBhvr>
                                      <p:tavLst>
                                        <p:tav tm="0">
                                          <p:val>
                                            <p:strVal val="ppt_x"/>
                                          </p:val>
                                        </p:tav>
                                        <p:tav tm="100000">
                                          <p:val>
                                            <p:strVal val="ppt_x-ppt_w/2"/>
                                          </p:val>
                                        </p:tav>
                                      </p:tavLst>
                                    </p:anim>
                                    <p:anim calcmode="lin" valueType="num">
                                      <p:cBhvr>
                                        <p:cTn id="28" dur="5000"/>
                                        <p:tgtEl>
                                          <p:spTgt spid="13"/>
                                        </p:tgtEl>
                                        <p:attrNameLst>
                                          <p:attrName>ppt_y</p:attrName>
                                        </p:attrNameLst>
                                      </p:cBhvr>
                                      <p:tavLst>
                                        <p:tav tm="0">
                                          <p:val>
                                            <p:strVal val="ppt_y"/>
                                          </p:val>
                                        </p:tav>
                                        <p:tav tm="100000">
                                          <p:val>
                                            <p:strVal val="ppt_y"/>
                                          </p:val>
                                        </p:tav>
                                      </p:tavLst>
                                    </p:anim>
                                    <p:anim calcmode="lin" valueType="num">
                                      <p:cBhvr>
                                        <p:cTn id="29" dur="5000"/>
                                        <p:tgtEl>
                                          <p:spTgt spid="13"/>
                                        </p:tgtEl>
                                        <p:attrNameLst>
                                          <p:attrName>ppt_w</p:attrName>
                                        </p:attrNameLst>
                                      </p:cBhvr>
                                      <p:tavLst>
                                        <p:tav tm="0">
                                          <p:val>
                                            <p:strVal val="ppt_w"/>
                                          </p:val>
                                        </p:tav>
                                        <p:tav tm="100000">
                                          <p:val>
                                            <p:fltVal val="0"/>
                                          </p:val>
                                        </p:tav>
                                      </p:tavLst>
                                    </p:anim>
                                    <p:anim calcmode="lin" valueType="num">
                                      <p:cBhvr>
                                        <p:cTn id="30" dur="5000"/>
                                        <p:tgtEl>
                                          <p:spTgt spid="13"/>
                                        </p:tgtEl>
                                        <p:attrNameLst>
                                          <p:attrName>ppt_h</p:attrName>
                                        </p:attrNameLst>
                                      </p:cBhvr>
                                      <p:tavLst>
                                        <p:tav tm="0">
                                          <p:val>
                                            <p:strVal val="ppt_h"/>
                                          </p:val>
                                        </p:tav>
                                        <p:tav tm="100000">
                                          <p:val>
                                            <p:strVal val="ppt_h"/>
                                          </p:val>
                                        </p:tav>
                                      </p:tavLst>
                                    </p:anim>
                                    <p:set>
                                      <p:cBhvr>
                                        <p:cTn id="31" dur="1" fill="hold">
                                          <p:stCondLst>
                                            <p:cond delay="4999"/>
                                          </p:stCondLst>
                                        </p:cTn>
                                        <p:tgtEl>
                                          <p:spTgt spid="13"/>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4"/>
                                        </p:tgtEl>
                                        <p:attrNameLst>
                                          <p:attrName>ppt_x</p:attrName>
                                        </p:attrNameLst>
                                      </p:cBhvr>
                                      <p:tavLst>
                                        <p:tav tm="0">
                                          <p:val>
                                            <p:strVal val="ppt_x"/>
                                          </p:val>
                                        </p:tav>
                                        <p:tav tm="100000">
                                          <p:val>
                                            <p:strVal val="ppt_x+ppt_w/2"/>
                                          </p:val>
                                        </p:tav>
                                      </p:tavLst>
                                    </p:anim>
                                    <p:anim calcmode="lin" valueType="num">
                                      <p:cBhvr>
                                        <p:cTn id="34" dur="5000"/>
                                        <p:tgtEl>
                                          <p:spTgt spid="14"/>
                                        </p:tgtEl>
                                        <p:attrNameLst>
                                          <p:attrName>ppt_y</p:attrName>
                                        </p:attrNameLst>
                                      </p:cBhvr>
                                      <p:tavLst>
                                        <p:tav tm="0">
                                          <p:val>
                                            <p:strVal val="ppt_y"/>
                                          </p:val>
                                        </p:tav>
                                        <p:tav tm="100000">
                                          <p:val>
                                            <p:strVal val="ppt_y"/>
                                          </p:val>
                                        </p:tav>
                                      </p:tavLst>
                                    </p:anim>
                                    <p:anim calcmode="lin" valueType="num">
                                      <p:cBhvr>
                                        <p:cTn id="35" dur="5000"/>
                                        <p:tgtEl>
                                          <p:spTgt spid="14"/>
                                        </p:tgtEl>
                                        <p:attrNameLst>
                                          <p:attrName>ppt_w</p:attrName>
                                        </p:attrNameLst>
                                      </p:cBhvr>
                                      <p:tavLst>
                                        <p:tav tm="0">
                                          <p:val>
                                            <p:strVal val="ppt_w"/>
                                          </p:val>
                                        </p:tav>
                                        <p:tav tm="100000">
                                          <p:val>
                                            <p:fltVal val="0"/>
                                          </p:val>
                                        </p:tav>
                                      </p:tavLst>
                                    </p:anim>
                                    <p:anim calcmode="lin" valueType="num">
                                      <p:cBhvr>
                                        <p:cTn id="36" dur="5000"/>
                                        <p:tgtEl>
                                          <p:spTgt spid="14"/>
                                        </p:tgtEl>
                                        <p:attrNameLst>
                                          <p:attrName>ppt_h</p:attrName>
                                        </p:attrNameLst>
                                      </p:cBhvr>
                                      <p:tavLst>
                                        <p:tav tm="0">
                                          <p:val>
                                            <p:strVal val="ppt_h"/>
                                          </p:val>
                                        </p:tav>
                                        <p:tav tm="100000">
                                          <p:val>
                                            <p:strVal val="ppt_h"/>
                                          </p:val>
                                        </p:tav>
                                      </p:tavLst>
                                    </p:anim>
                                    <p:set>
                                      <p:cBhvr>
                                        <p:cTn id="37" dur="1" fill="hold">
                                          <p:stCondLst>
                                            <p:cond delay="4999"/>
                                          </p:stCondLst>
                                        </p:cTn>
                                        <p:tgtEl>
                                          <p:spTgt spid="14"/>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5"/>
                                        </p:tgtEl>
                                        <p:attrNameLst>
                                          <p:attrName>ppt_x</p:attrName>
                                        </p:attrNameLst>
                                      </p:cBhvr>
                                      <p:tavLst>
                                        <p:tav tm="0">
                                          <p:val>
                                            <p:strVal val="ppt_x"/>
                                          </p:val>
                                        </p:tav>
                                        <p:tav tm="100000">
                                          <p:val>
                                            <p:strVal val="ppt_x+ppt_w/2"/>
                                          </p:val>
                                        </p:tav>
                                      </p:tavLst>
                                    </p:anim>
                                    <p:anim calcmode="lin" valueType="num">
                                      <p:cBhvr>
                                        <p:cTn id="40" dur="5000"/>
                                        <p:tgtEl>
                                          <p:spTgt spid="15"/>
                                        </p:tgtEl>
                                        <p:attrNameLst>
                                          <p:attrName>ppt_y</p:attrName>
                                        </p:attrNameLst>
                                      </p:cBhvr>
                                      <p:tavLst>
                                        <p:tav tm="0">
                                          <p:val>
                                            <p:strVal val="ppt_y"/>
                                          </p:val>
                                        </p:tav>
                                        <p:tav tm="100000">
                                          <p:val>
                                            <p:strVal val="ppt_y"/>
                                          </p:val>
                                        </p:tav>
                                      </p:tavLst>
                                    </p:anim>
                                    <p:anim calcmode="lin" valueType="num">
                                      <p:cBhvr>
                                        <p:cTn id="41" dur="5000"/>
                                        <p:tgtEl>
                                          <p:spTgt spid="15"/>
                                        </p:tgtEl>
                                        <p:attrNameLst>
                                          <p:attrName>ppt_w</p:attrName>
                                        </p:attrNameLst>
                                      </p:cBhvr>
                                      <p:tavLst>
                                        <p:tav tm="0">
                                          <p:val>
                                            <p:strVal val="ppt_w"/>
                                          </p:val>
                                        </p:tav>
                                        <p:tav tm="100000">
                                          <p:val>
                                            <p:fltVal val="0"/>
                                          </p:val>
                                        </p:tav>
                                      </p:tavLst>
                                    </p:anim>
                                    <p:anim calcmode="lin" valueType="num">
                                      <p:cBhvr>
                                        <p:cTn id="42" dur="5000"/>
                                        <p:tgtEl>
                                          <p:spTgt spid="15"/>
                                        </p:tgtEl>
                                        <p:attrNameLst>
                                          <p:attrName>ppt_h</p:attrName>
                                        </p:attrNameLst>
                                      </p:cBhvr>
                                      <p:tavLst>
                                        <p:tav tm="0">
                                          <p:val>
                                            <p:strVal val="ppt_h"/>
                                          </p:val>
                                        </p:tav>
                                        <p:tav tm="100000">
                                          <p:val>
                                            <p:strVal val="ppt_h"/>
                                          </p:val>
                                        </p:tav>
                                      </p:tavLst>
                                    </p:anim>
                                    <p:set>
                                      <p:cBhvr>
                                        <p:cTn id="43" dur="1" fill="hold">
                                          <p:stCondLst>
                                            <p:cond delay="4999"/>
                                          </p:stCondLst>
                                        </p:cTn>
                                        <p:tgtEl>
                                          <p:spTgt spid="15"/>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6"/>
                                        </p:tgtEl>
                                        <p:attrNameLst>
                                          <p:attrName>ppt_x</p:attrName>
                                        </p:attrNameLst>
                                      </p:cBhvr>
                                      <p:tavLst>
                                        <p:tav tm="0">
                                          <p:val>
                                            <p:strVal val="ppt_x"/>
                                          </p:val>
                                        </p:tav>
                                        <p:tav tm="100000">
                                          <p:val>
                                            <p:strVal val="ppt_x+ppt_w/2"/>
                                          </p:val>
                                        </p:tav>
                                      </p:tavLst>
                                    </p:anim>
                                    <p:anim calcmode="lin" valueType="num">
                                      <p:cBhvr>
                                        <p:cTn id="46" dur="5000"/>
                                        <p:tgtEl>
                                          <p:spTgt spid="16"/>
                                        </p:tgtEl>
                                        <p:attrNameLst>
                                          <p:attrName>ppt_y</p:attrName>
                                        </p:attrNameLst>
                                      </p:cBhvr>
                                      <p:tavLst>
                                        <p:tav tm="0">
                                          <p:val>
                                            <p:strVal val="ppt_y"/>
                                          </p:val>
                                        </p:tav>
                                        <p:tav tm="100000">
                                          <p:val>
                                            <p:strVal val="ppt_y"/>
                                          </p:val>
                                        </p:tav>
                                      </p:tavLst>
                                    </p:anim>
                                    <p:anim calcmode="lin" valueType="num">
                                      <p:cBhvr>
                                        <p:cTn id="47" dur="5000"/>
                                        <p:tgtEl>
                                          <p:spTgt spid="16"/>
                                        </p:tgtEl>
                                        <p:attrNameLst>
                                          <p:attrName>ppt_w</p:attrName>
                                        </p:attrNameLst>
                                      </p:cBhvr>
                                      <p:tavLst>
                                        <p:tav tm="0">
                                          <p:val>
                                            <p:strVal val="ppt_w"/>
                                          </p:val>
                                        </p:tav>
                                        <p:tav tm="100000">
                                          <p:val>
                                            <p:fltVal val="0"/>
                                          </p:val>
                                        </p:tav>
                                      </p:tavLst>
                                    </p:anim>
                                    <p:anim calcmode="lin" valueType="num">
                                      <p:cBhvr>
                                        <p:cTn id="48" dur="5000"/>
                                        <p:tgtEl>
                                          <p:spTgt spid="16"/>
                                        </p:tgtEl>
                                        <p:attrNameLst>
                                          <p:attrName>ppt_h</p:attrName>
                                        </p:attrNameLst>
                                      </p:cBhvr>
                                      <p:tavLst>
                                        <p:tav tm="0">
                                          <p:val>
                                            <p:strVal val="ppt_h"/>
                                          </p:val>
                                        </p:tav>
                                        <p:tav tm="100000">
                                          <p:val>
                                            <p:strVal val="ppt_h"/>
                                          </p:val>
                                        </p:tav>
                                      </p:tavLst>
                                    </p:anim>
                                    <p:set>
                                      <p:cBhvr>
                                        <p:cTn id="49" dur="1" fill="hold">
                                          <p:stCondLst>
                                            <p:cond delay="4999"/>
                                          </p:stCondLst>
                                        </p:cTn>
                                        <p:tgtEl>
                                          <p:spTgt spid="16"/>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7"/>
                                        </p:tgtEl>
                                        <p:attrNameLst>
                                          <p:attrName>ppt_x</p:attrName>
                                        </p:attrNameLst>
                                      </p:cBhvr>
                                      <p:tavLst>
                                        <p:tav tm="0">
                                          <p:val>
                                            <p:strVal val="ppt_x"/>
                                          </p:val>
                                        </p:tav>
                                        <p:tav tm="100000">
                                          <p:val>
                                            <p:strVal val="ppt_x+ppt_w/2"/>
                                          </p:val>
                                        </p:tav>
                                      </p:tavLst>
                                    </p:anim>
                                    <p:anim calcmode="lin" valueType="num">
                                      <p:cBhvr>
                                        <p:cTn id="52" dur="5000"/>
                                        <p:tgtEl>
                                          <p:spTgt spid="17"/>
                                        </p:tgtEl>
                                        <p:attrNameLst>
                                          <p:attrName>ppt_y</p:attrName>
                                        </p:attrNameLst>
                                      </p:cBhvr>
                                      <p:tavLst>
                                        <p:tav tm="0">
                                          <p:val>
                                            <p:strVal val="ppt_y"/>
                                          </p:val>
                                        </p:tav>
                                        <p:tav tm="100000">
                                          <p:val>
                                            <p:strVal val="ppt_y"/>
                                          </p:val>
                                        </p:tav>
                                      </p:tavLst>
                                    </p:anim>
                                    <p:anim calcmode="lin" valueType="num">
                                      <p:cBhvr>
                                        <p:cTn id="53" dur="5000"/>
                                        <p:tgtEl>
                                          <p:spTgt spid="17"/>
                                        </p:tgtEl>
                                        <p:attrNameLst>
                                          <p:attrName>ppt_w</p:attrName>
                                        </p:attrNameLst>
                                      </p:cBhvr>
                                      <p:tavLst>
                                        <p:tav tm="0">
                                          <p:val>
                                            <p:strVal val="ppt_w"/>
                                          </p:val>
                                        </p:tav>
                                        <p:tav tm="100000">
                                          <p:val>
                                            <p:fltVal val="0"/>
                                          </p:val>
                                        </p:tav>
                                      </p:tavLst>
                                    </p:anim>
                                    <p:anim calcmode="lin" valueType="num">
                                      <p:cBhvr>
                                        <p:cTn id="54" dur="5000"/>
                                        <p:tgtEl>
                                          <p:spTgt spid="17"/>
                                        </p:tgtEl>
                                        <p:attrNameLst>
                                          <p:attrName>ppt_h</p:attrName>
                                        </p:attrNameLst>
                                      </p:cBhvr>
                                      <p:tavLst>
                                        <p:tav tm="0">
                                          <p:val>
                                            <p:strVal val="ppt_h"/>
                                          </p:val>
                                        </p:tav>
                                        <p:tav tm="100000">
                                          <p:val>
                                            <p:strVal val="ppt_h"/>
                                          </p:val>
                                        </p:tav>
                                      </p:tavLst>
                                    </p:anim>
                                    <p:set>
                                      <p:cBhvr>
                                        <p:cTn id="55" dur="1" fill="hold">
                                          <p:stCondLst>
                                            <p:cond delay="4999"/>
                                          </p:stCondLst>
                                        </p:cTn>
                                        <p:tgtEl>
                                          <p:spTgt spid="17"/>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6FEDEC38612945AC96C68D995A4306DF.jpg"/>
          <p:cNvPicPr>
            <a:picLocks noChangeAspect="1"/>
          </p:cNvPicPr>
          <p:nvPr/>
        </p:nvPicPr>
        <p:blipFill>
          <a:blip r:embed="rId2">
            <a:lum/>
          </a:blip>
          <a:stretch>
            <a:fillRect/>
          </a:stretch>
        </p:blipFill>
        <p:spPr>
          <a:xfrm>
            <a:off x="9648" y="0"/>
            <a:ext cx="9124703" cy="5143500"/>
          </a:xfrm>
          <a:prstGeom prst="rect">
            <a:avLst/>
          </a:prstGeom>
        </p:spPr>
      </p:pic>
      <p:sp>
        <p:nvSpPr>
          <p:cNvPr id="14" name="13 Onda"/>
          <p:cNvSpPr/>
          <p:nvPr/>
        </p:nvSpPr>
        <p:spPr>
          <a:xfrm>
            <a:off x="0" y="3500444"/>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0" y="2357436"/>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0" y="1214428"/>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0" y="0"/>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572000" y="0"/>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572000" y="1214428"/>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4572000" y="2357436"/>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flipH="1">
            <a:off x="4572000" y="3500444"/>
            <a:ext cx="4572000" cy="1643056"/>
          </a:xfrm>
          <a:prstGeom prst="wave">
            <a:avLst>
              <a:gd name="adj1" fmla="val 20000"/>
              <a:gd name="adj2" fmla="val 0"/>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17" presetClass="exit" presetSubtype="8" fill="hold" grpId="0" nodeType="withEffect">
                                  <p:stCondLst>
                                    <p:cond delay="0"/>
                                  </p:stCondLst>
                                  <p:childTnLst>
                                    <p:anim calcmode="lin" valueType="num">
                                      <p:cBhvr>
                                        <p:cTn id="13" dur="5000"/>
                                        <p:tgtEl>
                                          <p:spTgt spid="14"/>
                                        </p:tgtEl>
                                        <p:attrNameLst>
                                          <p:attrName>ppt_x</p:attrName>
                                        </p:attrNameLst>
                                      </p:cBhvr>
                                      <p:tavLst>
                                        <p:tav tm="0">
                                          <p:val>
                                            <p:strVal val="ppt_x"/>
                                          </p:val>
                                        </p:tav>
                                        <p:tav tm="100000">
                                          <p:val>
                                            <p:strVal val="ppt_x-ppt_w/2"/>
                                          </p:val>
                                        </p:tav>
                                      </p:tavLst>
                                    </p:anim>
                                    <p:anim calcmode="lin" valueType="num">
                                      <p:cBhvr>
                                        <p:cTn id="14" dur="5000"/>
                                        <p:tgtEl>
                                          <p:spTgt spid="14"/>
                                        </p:tgtEl>
                                        <p:attrNameLst>
                                          <p:attrName>ppt_y</p:attrName>
                                        </p:attrNameLst>
                                      </p:cBhvr>
                                      <p:tavLst>
                                        <p:tav tm="0">
                                          <p:val>
                                            <p:strVal val="ppt_y"/>
                                          </p:val>
                                        </p:tav>
                                        <p:tav tm="100000">
                                          <p:val>
                                            <p:strVal val="ppt_y"/>
                                          </p:val>
                                        </p:tav>
                                      </p:tavLst>
                                    </p:anim>
                                    <p:anim calcmode="lin" valueType="num">
                                      <p:cBhvr>
                                        <p:cTn id="15" dur="5000"/>
                                        <p:tgtEl>
                                          <p:spTgt spid="14"/>
                                        </p:tgtEl>
                                        <p:attrNameLst>
                                          <p:attrName>ppt_w</p:attrName>
                                        </p:attrNameLst>
                                      </p:cBhvr>
                                      <p:tavLst>
                                        <p:tav tm="0">
                                          <p:val>
                                            <p:strVal val="ppt_w"/>
                                          </p:val>
                                        </p:tav>
                                        <p:tav tm="100000">
                                          <p:val>
                                            <p:fltVal val="0"/>
                                          </p:val>
                                        </p:tav>
                                      </p:tavLst>
                                    </p:anim>
                                    <p:anim calcmode="lin" valueType="num">
                                      <p:cBhvr>
                                        <p:cTn id="16" dur="5000"/>
                                        <p:tgtEl>
                                          <p:spTgt spid="14"/>
                                        </p:tgtEl>
                                        <p:attrNameLst>
                                          <p:attrName>ppt_h</p:attrName>
                                        </p:attrNameLst>
                                      </p:cBhvr>
                                      <p:tavLst>
                                        <p:tav tm="0">
                                          <p:val>
                                            <p:strVal val="ppt_h"/>
                                          </p:val>
                                        </p:tav>
                                        <p:tav tm="100000">
                                          <p:val>
                                            <p:strVal val="ppt_h"/>
                                          </p:val>
                                        </p:tav>
                                      </p:tavLst>
                                    </p:anim>
                                    <p:set>
                                      <p:cBhvr>
                                        <p:cTn id="17" dur="1" fill="hold">
                                          <p:stCondLst>
                                            <p:cond delay="4999"/>
                                          </p:stCondLst>
                                        </p:cTn>
                                        <p:tgtEl>
                                          <p:spTgt spid="14"/>
                                        </p:tgtEl>
                                        <p:attrNameLst>
                                          <p:attrName>style.visibility</p:attrName>
                                        </p:attrNameLst>
                                      </p:cBhvr>
                                      <p:to>
                                        <p:strVal val="hidden"/>
                                      </p:to>
                                    </p:set>
                                  </p:childTnLst>
                                </p:cTn>
                              </p:par>
                              <p:par>
                                <p:cTn id="18" presetID="17" presetClass="exit" presetSubtype="8" fill="hold" grpId="0" nodeType="withEffect">
                                  <p:stCondLst>
                                    <p:cond delay="0"/>
                                  </p:stCondLst>
                                  <p:childTnLst>
                                    <p:anim calcmode="lin" valueType="num">
                                      <p:cBhvr>
                                        <p:cTn id="19" dur="5000"/>
                                        <p:tgtEl>
                                          <p:spTgt spid="15"/>
                                        </p:tgtEl>
                                        <p:attrNameLst>
                                          <p:attrName>ppt_x</p:attrName>
                                        </p:attrNameLst>
                                      </p:cBhvr>
                                      <p:tavLst>
                                        <p:tav tm="0">
                                          <p:val>
                                            <p:strVal val="ppt_x"/>
                                          </p:val>
                                        </p:tav>
                                        <p:tav tm="100000">
                                          <p:val>
                                            <p:strVal val="ppt_x-ppt_w/2"/>
                                          </p:val>
                                        </p:tav>
                                      </p:tavLst>
                                    </p:anim>
                                    <p:anim calcmode="lin" valueType="num">
                                      <p:cBhvr>
                                        <p:cTn id="20" dur="5000"/>
                                        <p:tgtEl>
                                          <p:spTgt spid="15"/>
                                        </p:tgtEl>
                                        <p:attrNameLst>
                                          <p:attrName>ppt_y</p:attrName>
                                        </p:attrNameLst>
                                      </p:cBhvr>
                                      <p:tavLst>
                                        <p:tav tm="0">
                                          <p:val>
                                            <p:strVal val="ppt_y"/>
                                          </p:val>
                                        </p:tav>
                                        <p:tav tm="100000">
                                          <p:val>
                                            <p:strVal val="ppt_y"/>
                                          </p:val>
                                        </p:tav>
                                      </p:tavLst>
                                    </p:anim>
                                    <p:anim calcmode="lin" valueType="num">
                                      <p:cBhvr>
                                        <p:cTn id="21" dur="5000"/>
                                        <p:tgtEl>
                                          <p:spTgt spid="15"/>
                                        </p:tgtEl>
                                        <p:attrNameLst>
                                          <p:attrName>ppt_w</p:attrName>
                                        </p:attrNameLst>
                                      </p:cBhvr>
                                      <p:tavLst>
                                        <p:tav tm="0">
                                          <p:val>
                                            <p:strVal val="ppt_w"/>
                                          </p:val>
                                        </p:tav>
                                        <p:tav tm="100000">
                                          <p:val>
                                            <p:fltVal val="0"/>
                                          </p:val>
                                        </p:tav>
                                      </p:tavLst>
                                    </p:anim>
                                    <p:anim calcmode="lin" valueType="num">
                                      <p:cBhvr>
                                        <p:cTn id="22" dur="5000"/>
                                        <p:tgtEl>
                                          <p:spTgt spid="15"/>
                                        </p:tgtEl>
                                        <p:attrNameLst>
                                          <p:attrName>ppt_h</p:attrName>
                                        </p:attrNameLst>
                                      </p:cBhvr>
                                      <p:tavLst>
                                        <p:tav tm="0">
                                          <p:val>
                                            <p:strVal val="ppt_h"/>
                                          </p:val>
                                        </p:tav>
                                        <p:tav tm="100000">
                                          <p:val>
                                            <p:strVal val="ppt_h"/>
                                          </p:val>
                                        </p:tav>
                                      </p:tavLst>
                                    </p:anim>
                                    <p:set>
                                      <p:cBhvr>
                                        <p:cTn id="23" dur="1" fill="hold">
                                          <p:stCondLst>
                                            <p:cond delay="4999"/>
                                          </p:stCondLst>
                                        </p:cTn>
                                        <p:tgtEl>
                                          <p:spTgt spid="15"/>
                                        </p:tgtEl>
                                        <p:attrNameLst>
                                          <p:attrName>style.visibility</p:attrName>
                                        </p:attrNameLst>
                                      </p:cBhvr>
                                      <p:to>
                                        <p:strVal val="hidden"/>
                                      </p:to>
                                    </p:set>
                                  </p:childTnLst>
                                </p:cTn>
                              </p:par>
                              <p:par>
                                <p:cTn id="24" presetID="17" presetClass="exit" presetSubtype="8" fill="hold" grpId="0" nodeType="withEffect">
                                  <p:stCondLst>
                                    <p:cond delay="0"/>
                                  </p:stCondLst>
                                  <p:childTnLst>
                                    <p:anim calcmode="lin" valueType="num">
                                      <p:cBhvr>
                                        <p:cTn id="25" dur="5000"/>
                                        <p:tgtEl>
                                          <p:spTgt spid="16"/>
                                        </p:tgtEl>
                                        <p:attrNameLst>
                                          <p:attrName>ppt_x</p:attrName>
                                        </p:attrNameLst>
                                      </p:cBhvr>
                                      <p:tavLst>
                                        <p:tav tm="0">
                                          <p:val>
                                            <p:strVal val="ppt_x"/>
                                          </p:val>
                                        </p:tav>
                                        <p:tav tm="100000">
                                          <p:val>
                                            <p:strVal val="ppt_x-ppt_w/2"/>
                                          </p:val>
                                        </p:tav>
                                      </p:tavLst>
                                    </p:anim>
                                    <p:anim calcmode="lin" valueType="num">
                                      <p:cBhvr>
                                        <p:cTn id="26" dur="5000"/>
                                        <p:tgtEl>
                                          <p:spTgt spid="16"/>
                                        </p:tgtEl>
                                        <p:attrNameLst>
                                          <p:attrName>ppt_y</p:attrName>
                                        </p:attrNameLst>
                                      </p:cBhvr>
                                      <p:tavLst>
                                        <p:tav tm="0">
                                          <p:val>
                                            <p:strVal val="ppt_y"/>
                                          </p:val>
                                        </p:tav>
                                        <p:tav tm="100000">
                                          <p:val>
                                            <p:strVal val="ppt_y"/>
                                          </p:val>
                                        </p:tav>
                                      </p:tavLst>
                                    </p:anim>
                                    <p:anim calcmode="lin" valueType="num">
                                      <p:cBhvr>
                                        <p:cTn id="27" dur="5000"/>
                                        <p:tgtEl>
                                          <p:spTgt spid="16"/>
                                        </p:tgtEl>
                                        <p:attrNameLst>
                                          <p:attrName>ppt_w</p:attrName>
                                        </p:attrNameLst>
                                      </p:cBhvr>
                                      <p:tavLst>
                                        <p:tav tm="0">
                                          <p:val>
                                            <p:strVal val="ppt_w"/>
                                          </p:val>
                                        </p:tav>
                                        <p:tav tm="100000">
                                          <p:val>
                                            <p:fltVal val="0"/>
                                          </p:val>
                                        </p:tav>
                                      </p:tavLst>
                                    </p:anim>
                                    <p:anim calcmode="lin" valueType="num">
                                      <p:cBhvr>
                                        <p:cTn id="28" dur="5000"/>
                                        <p:tgtEl>
                                          <p:spTgt spid="16"/>
                                        </p:tgtEl>
                                        <p:attrNameLst>
                                          <p:attrName>ppt_h</p:attrName>
                                        </p:attrNameLst>
                                      </p:cBhvr>
                                      <p:tavLst>
                                        <p:tav tm="0">
                                          <p:val>
                                            <p:strVal val="ppt_h"/>
                                          </p:val>
                                        </p:tav>
                                        <p:tav tm="100000">
                                          <p:val>
                                            <p:strVal val="ppt_h"/>
                                          </p:val>
                                        </p:tav>
                                      </p:tavLst>
                                    </p:anim>
                                    <p:set>
                                      <p:cBhvr>
                                        <p:cTn id="29" dur="1" fill="hold">
                                          <p:stCondLst>
                                            <p:cond delay="4999"/>
                                          </p:stCondLst>
                                        </p:cTn>
                                        <p:tgtEl>
                                          <p:spTgt spid="16"/>
                                        </p:tgtEl>
                                        <p:attrNameLst>
                                          <p:attrName>style.visibility</p:attrName>
                                        </p:attrNameLst>
                                      </p:cBhvr>
                                      <p:to>
                                        <p:strVal val="hidden"/>
                                      </p:to>
                                    </p:set>
                                  </p:childTnLst>
                                </p:cTn>
                              </p:par>
                              <p:par>
                                <p:cTn id="30" presetID="17" presetClass="exit" presetSubtype="8" fill="hold" grpId="0" nodeType="withEffect">
                                  <p:stCondLst>
                                    <p:cond delay="0"/>
                                  </p:stCondLst>
                                  <p:childTnLst>
                                    <p:anim calcmode="lin" valueType="num">
                                      <p:cBhvr>
                                        <p:cTn id="31" dur="5000"/>
                                        <p:tgtEl>
                                          <p:spTgt spid="17"/>
                                        </p:tgtEl>
                                        <p:attrNameLst>
                                          <p:attrName>ppt_x</p:attrName>
                                        </p:attrNameLst>
                                      </p:cBhvr>
                                      <p:tavLst>
                                        <p:tav tm="0">
                                          <p:val>
                                            <p:strVal val="ppt_x"/>
                                          </p:val>
                                        </p:tav>
                                        <p:tav tm="100000">
                                          <p:val>
                                            <p:strVal val="ppt_x-ppt_w/2"/>
                                          </p:val>
                                        </p:tav>
                                      </p:tavLst>
                                    </p:anim>
                                    <p:anim calcmode="lin" valueType="num">
                                      <p:cBhvr>
                                        <p:cTn id="32" dur="5000"/>
                                        <p:tgtEl>
                                          <p:spTgt spid="17"/>
                                        </p:tgtEl>
                                        <p:attrNameLst>
                                          <p:attrName>ppt_y</p:attrName>
                                        </p:attrNameLst>
                                      </p:cBhvr>
                                      <p:tavLst>
                                        <p:tav tm="0">
                                          <p:val>
                                            <p:strVal val="ppt_y"/>
                                          </p:val>
                                        </p:tav>
                                        <p:tav tm="100000">
                                          <p:val>
                                            <p:strVal val="ppt_y"/>
                                          </p:val>
                                        </p:tav>
                                      </p:tavLst>
                                    </p:anim>
                                    <p:anim calcmode="lin" valueType="num">
                                      <p:cBhvr>
                                        <p:cTn id="33" dur="5000"/>
                                        <p:tgtEl>
                                          <p:spTgt spid="17"/>
                                        </p:tgtEl>
                                        <p:attrNameLst>
                                          <p:attrName>ppt_w</p:attrName>
                                        </p:attrNameLst>
                                      </p:cBhvr>
                                      <p:tavLst>
                                        <p:tav tm="0">
                                          <p:val>
                                            <p:strVal val="ppt_w"/>
                                          </p:val>
                                        </p:tav>
                                        <p:tav tm="100000">
                                          <p:val>
                                            <p:fltVal val="0"/>
                                          </p:val>
                                        </p:tav>
                                      </p:tavLst>
                                    </p:anim>
                                    <p:anim calcmode="lin" valueType="num">
                                      <p:cBhvr>
                                        <p:cTn id="34" dur="5000"/>
                                        <p:tgtEl>
                                          <p:spTgt spid="17"/>
                                        </p:tgtEl>
                                        <p:attrNameLst>
                                          <p:attrName>ppt_h</p:attrName>
                                        </p:attrNameLst>
                                      </p:cBhvr>
                                      <p:tavLst>
                                        <p:tav tm="0">
                                          <p:val>
                                            <p:strVal val="ppt_h"/>
                                          </p:val>
                                        </p:tav>
                                        <p:tav tm="100000">
                                          <p:val>
                                            <p:strVal val="ppt_h"/>
                                          </p:val>
                                        </p:tav>
                                      </p:tavLst>
                                    </p:anim>
                                    <p:set>
                                      <p:cBhvr>
                                        <p:cTn id="35" dur="1" fill="hold">
                                          <p:stCondLst>
                                            <p:cond delay="4999"/>
                                          </p:stCondLst>
                                        </p:cTn>
                                        <p:tgtEl>
                                          <p:spTgt spid="17"/>
                                        </p:tgtEl>
                                        <p:attrNameLst>
                                          <p:attrName>style.visibility</p:attrName>
                                        </p:attrNameLst>
                                      </p:cBhvr>
                                      <p:to>
                                        <p:strVal val="hidden"/>
                                      </p:to>
                                    </p:set>
                                  </p:childTnLst>
                                </p:cTn>
                              </p:par>
                              <p:par>
                                <p:cTn id="36" presetID="17" presetClass="exit" presetSubtype="2" fill="hold" grpId="0" nodeType="withEffect">
                                  <p:stCondLst>
                                    <p:cond delay="0"/>
                                  </p:stCondLst>
                                  <p:childTnLst>
                                    <p:anim calcmode="lin" valueType="num">
                                      <p:cBhvr>
                                        <p:cTn id="37" dur="5000"/>
                                        <p:tgtEl>
                                          <p:spTgt spid="18"/>
                                        </p:tgtEl>
                                        <p:attrNameLst>
                                          <p:attrName>ppt_x</p:attrName>
                                        </p:attrNameLst>
                                      </p:cBhvr>
                                      <p:tavLst>
                                        <p:tav tm="0">
                                          <p:val>
                                            <p:strVal val="ppt_x"/>
                                          </p:val>
                                        </p:tav>
                                        <p:tav tm="100000">
                                          <p:val>
                                            <p:strVal val="ppt_x+ppt_w/2"/>
                                          </p:val>
                                        </p:tav>
                                      </p:tavLst>
                                    </p:anim>
                                    <p:anim calcmode="lin" valueType="num">
                                      <p:cBhvr>
                                        <p:cTn id="38" dur="5000"/>
                                        <p:tgtEl>
                                          <p:spTgt spid="18"/>
                                        </p:tgtEl>
                                        <p:attrNameLst>
                                          <p:attrName>ppt_y</p:attrName>
                                        </p:attrNameLst>
                                      </p:cBhvr>
                                      <p:tavLst>
                                        <p:tav tm="0">
                                          <p:val>
                                            <p:strVal val="ppt_y"/>
                                          </p:val>
                                        </p:tav>
                                        <p:tav tm="100000">
                                          <p:val>
                                            <p:strVal val="ppt_y"/>
                                          </p:val>
                                        </p:tav>
                                      </p:tavLst>
                                    </p:anim>
                                    <p:anim calcmode="lin" valueType="num">
                                      <p:cBhvr>
                                        <p:cTn id="39" dur="5000"/>
                                        <p:tgtEl>
                                          <p:spTgt spid="18"/>
                                        </p:tgtEl>
                                        <p:attrNameLst>
                                          <p:attrName>ppt_w</p:attrName>
                                        </p:attrNameLst>
                                      </p:cBhvr>
                                      <p:tavLst>
                                        <p:tav tm="0">
                                          <p:val>
                                            <p:strVal val="ppt_w"/>
                                          </p:val>
                                        </p:tav>
                                        <p:tav tm="100000">
                                          <p:val>
                                            <p:fltVal val="0"/>
                                          </p:val>
                                        </p:tav>
                                      </p:tavLst>
                                    </p:anim>
                                    <p:anim calcmode="lin" valueType="num">
                                      <p:cBhvr>
                                        <p:cTn id="40" dur="5000"/>
                                        <p:tgtEl>
                                          <p:spTgt spid="18"/>
                                        </p:tgtEl>
                                        <p:attrNameLst>
                                          <p:attrName>ppt_h</p:attrName>
                                        </p:attrNameLst>
                                      </p:cBhvr>
                                      <p:tavLst>
                                        <p:tav tm="0">
                                          <p:val>
                                            <p:strVal val="ppt_h"/>
                                          </p:val>
                                        </p:tav>
                                        <p:tav tm="100000">
                                          <p:val>
                                            <p:strVal val="ppt_h"/>
                                          </p:val>
                                        </p:tav>
                                      </p:tavLst>
                                    </p:anim>
                                    <p:set>
                                      <p:cBhvr>
                                        <p:cTn id="41" dur="1" fill="hold">
                                          <p:stCondLst>
                                            <p:cond delay="4999"/>
                                          </p:stCondLst>
                                        </p:cTn>
                                        <p:tgtEl>
                                          <p:spTgt spid="18"/>
                                        </p:tgtEl>
                                        <p:attrNameLst>
                                          <p:attrName>style.visibility</p:attrName>
                                        </p:attrNameLst>
                                      </p:cBhvr>
                                      <p:to>
                                        <p:strVal val="hidden"/>
                                      </p:to>
                                    </p:set>
                                  </p:childTnLst>
                                </p:cTn>
                              </p:par>
                              <p:par>
                                <p:cTn id="42" presetID="17" presetClass="exit" presetSubtype="2" fill="hold" grpId="0" nodeType="withEffect">
                                  <p:stCondLst>
                                    <p:cond delay="0"/>
                                  </p:stCondLst>
                                  <p:childTnLst>
                                    <p:anim calcmode="lin" valueType="num">
                                      <p:cBhvr>
                                        <p:cTn id="43" dur="5000"/>
                                        <p:tgtEl>
                                          <p:spTgt spid="19"/>
                                        </p:tgtEl>
                                        <p:attrNameLst>
                                          <p:attrName>ppt_x</p:attrName>
                                        </p:attrNameLst>
                                      </p:cBhvr>
                                      <p:tavLst>
                                        <p:tav tm="0">
                                          <p:val>
                                            <p:strVal val="ppt_x"/>
                                          </p:val>
                                        </p:tav>
                                        <p:tav tm="100000">
                                          <p:val>
                                            <p:strVal val="ppt_x+ppt_w/2"/>
                                          </p:val>
                                        </p:tav>
                                      </p:tavLst>
                                    </p:anim>
                                    <p:anim calcmode="lin" valueType="num">
                                      <p:cBhvr>
                                        <p:cTn id="44" dur="5000"/>
                                        <p:tgtEl>
                                          <p:spTgt spid="19"/>
                                        </p:tgtEl>
                                        <p:attrNameLst>
                                          <p:attrName>ppt_y</p:attrName>
                                        </p:attrNameLst>
                                      </p:cBhvr>
                                      <p:tavLst>
                                        <p:tav tm="0">
                                          <p:val>
                                            <p:strVal val="ppt_y"/>
                                          </p:val>
                                        </p:tav>
                                        <p:tav tm="100000">
                                          <p:val>
                                            <p:strVal val="ppt_y"/>
                                          </p:val>
                                        </p:tav>
                                      </p:tavLst>
                                    </p:anim>
                                    <p:anim calcmode="lin" valueType="num">
                                      <p:cBhvr>
                                        <p:cTn id="45" dur="5000"/>
                                        <p:tgtEl>
                                          <p:spTgt spid="19"/>
                                        </p:tgtEl>
                                        <p:attrNameLst>
                                          <p:attrName>ppt_w</p:attrName>
                                        </p:attrNameLst>
                                      </p:cBhvr>
                                      <p:tavLst>
                                        <p:tav tm="0">
                                          <p:val>
                                            <p:strVal val="ppt_w"/>
                                          </p:val>
                                        </p:tav>
                                        <p:tav tm="100000">
                                          <p:val>
                                            <p:fltVal val="0"/>
                                          </p:val>
                                        </p:tav>
                                      </p:tavLst>
                                    </p:anim>
                                    <p:anim calcmode="lin" valueType="num">
                                      <p:cBhvr>
                                        <p:cTn id="46" dur="5000"/>
                                        <p:tgtEl>
                                          <p:spTgt spid="19"/>
                                        </p:tgtEl>
                                        <p:attrNameLst>
                                          <p:attrName>ppt_h</p:attrName>
                                        </p:attrNameLst>
                                      </p:cBhvr>
                                      <p:tavLst>
                                        <p:tav tm="0">
                                          <p:val>
                                            <p:strVal val="ppt_h"/>
                                          </p:val>
                                        </p:tav>
                                        <p:tav tm="100000">
                                          <p:val>
                                            <p:strVal val="ppt_h"/>
                                          </p:val>
                                        </p:tav>
                                      </p:tavLst>
                                    </p:anim>
                                    <p:set>
                                      <p:cBhvr>
                                        <p:cTn id="47" dur="1" fill="hold">
                                          <p:stCondLst>
                                            <p:cond delay="4999"/>
                                          </p:stCondLst>
                                        </p:cTn>
                                        <p:tgtEl>
                                          <p:spTgt spid="19"/>
                                        </p:tgtEl>
                                        <p:attrNameLst>
                                          <p:attrName>style.visibility</p:attrName>
                                        </p:attrNameLst>
                                      </p:cBhvr>
                                      <p:to>
                                        <p:strVal val="hidden"/>
                                      </p:to>
                                    </p:set>
                                  </p:childTnLst>
                                </p:cTn>
                              </p:par>
                              <p:par>
                                <p:cTn id="48" presetID="17" presetClass="exit" presetSubtype="2" fill="hold" grpId="0" nodeType="withEffect">
                                  <p:stCondLst>
                                    <p:cond delay="0"/>
                                  </p:stCondLst>
                                  <p:childTnLst>
                                    <p:anim calcmode="lin" valueType="num">
                                      <p:cBhvr>
                                        <p:cTn id="49" dur="5000"/>
                                        <p:tgtEl>
                                          <p:spTgt spid="20"/>
                                        </p:tgtEl>
                                        <p:attrNameLst>
                                          <p:attrName>ppt_x</p:attrName>
                                        </p:attrNameLst>
                                      </p:cBhvr>
                                      <p:tavLst>
                                        <p:tav tm="0">
                                          <p:val>
                                            <p:strVal val="ppt_x"/>
                                          </p:val>
                                        </p:tav>
                                        <p:tav tm="100000">
                                          <p:val>
                                            <p:strVal val="ppt_x+ppt_w/2"/>
                                          </p:val>
                                        </p:tav>
                                      </p:tavLst>
                                    </p:anim>
                                    <p:anim calcmode="lin" valueType="num">
                                      <p:cBhvr>
                                        <p:cTn id="50" dur="5000"/>
                                        <p:tgtEl>
                                          <p:spTgt spid="20"/>
                                        </p:tgtEl>
                                        <p:attrNameLst>
                                          <p:attrName>ppt_y</p:attrName>
                                        </p:attrNameLst>
                                      </p:cBhvr>
                                      <p:tavLst>
                                        <p:tav tm="0">
                                          <p:val>
                                            <p:strVal val="ppt_y"/>
                                          </p:val>
                                        </p:tav>
                                        <p:tav tm="100000">
                                          <p:val>
                                            <p:strVal val="ppt_y"/>
                                          </p:val>
                                        </p:tav>
                                      </p:tavLst>
                                    </p:anim>
                                    <p:anim calcmode="lin" valueType="num">
                                      <p:cBhvr>
                                        <p:cTn id="51" dur="5000"/>
                                        <p:tgtEl>
                                          <p:spTgt spid="20"/>
                                        </p:tgtEl>
                                        <p:attrNameLst>
                                          <p:attrName>ppt_w</p:attrName>
                                        </p:attrNameLst>
                                      </p:cBhvr>
                                      <p:tavLst>
                                        <p:tav tm="0">
                                          <p:val>
                                            <p:strVal val="ppt_w"/>
                                          </p:val>
                                        </p:tav>
                                        <p:tav tm="100000">
                                          <p:val>
                                            <p:fltVal val="0"/>
                                          </p:val>
                                        </p:tav>
                                      </p:tavLst>
                                    </p:anim>
                                    <p:anim calcmode="lin" valueType="num">
                                      <p:cBhvr>
                                        <p:cTn id="52" dur="5000"/>
                                        <p:tgtEl>
                                          <p:spTgt spid="20"/>
                                        </p:tgtEl>
                                        <p:attrNameLst>
                                          <p:attrName>ppt_h</p:attrName>
                                        </p:attrNameLst>
                                      </p:cBhvr>
                                      <p:tavLst>
                                        <p:tav tm="0">
                                          <p:val>
                                            <p:strVal val="ppt_h"/>
                                          </p:val>
                                        </p:tav>
                                        <p:tav tm="100000">
                                          <p:val>
                                            <p:strVal val="ppt_h"/>
                                          </p:val>
                                        </p:tav>
                                      </p:tavLst>
                                    </p:anim>
                                    <p:set>
                                      <p:cBhvr>
                                        <p:cTn id="53" dur="1" fill="hold">
                                          <p:stCondLst>
                                            <p:cond delay="4999"/>
                                          </p:stCondLst>
                                        </p:cTn>
                                        <p:tgtEl>
                                          <p:spTgt spid="20"/>
                                        </p:tgtEl>
                                        <p:attrNameLst>
                                          <p:attrName>style.visibility</p:attrName>
                                        </p:attrNameLst>
                                      </p:cBhvr>
                                      <p:to>
                                        <p:strVal val="hidden"/>
                                      </p:to>
                                    </p:set>
                                  </p:childTnLst>
                                </p:cTn>
                              </p:par>
                              <p:par>
                                <p:cTn id="54" presetID="17" presetClass="exit" presetSubtype="2" fill="hold" grpId="0" nodeType="withEffect">
                                  <p:stCondLst>
                                    <p:cond delay="0"/>
                                  </p:stCondLst>
                                  <p:childTnLst>
                                    <p:anim calcmode="lin" valueType="num">
                                      <p:cBhvr>
                                        <p:cTn id="55" dur="5000"/>
                                        <p:tgtEl>
                                          <p:spTgt spid="21"/>
                                        </p:tgtEl>
                                        <p:attrNameLst>
                                          <p:attrName>ppt_x</p:attrName>
                                        </p:attrNameLst>
                                      </p:cBhvr>
                                      <p:tavLst>
                                        <p:tav tm="0">
                                          <p:val>
                                            <p:strVal val="ppt_x"/>
                                          </p:val>
                                        </p:tav>
                                        <p:tav tm="100000">
                                          <p:val>
                                            <p:strVal val="ppt_x+ppt_w/2"/>
                                          </p:val>
                                        </p:tav>
                                      </p:tavLst>
                                    </p:anim>
                                    <p:anim calcmode="lin" valueType="num">
                                      <p:cBhvr>
                                        <p:cTn id="56" dur="5000"/>
                                        <p:tgtEl>
                                          <p:spTgt spid="21"/>
                                        </p:tgtEl>
                                        <p:attrNameLst>
                                          <p:attrName>ppt_y</p:attrName>
                                        </p:attrNameLst>
                                      </p:cBhvr>
                                      <p:tavLst>
                                        <p:tav tm="0">
                                          <p:val>
                                            <p:strVal val="ppt_y"/>
                                          </p:val>
                                        </p:tav>
                                        <p:tav tm="100000">
                                          <p:val>
                                            <p:strVal val="ppt_y"/>
                                          </p:val>
                                        </p:tav>
                                      </p:tavLst>
                                    </p:anim>
                                    <p:anim calcmode="lin" valueType="num">
                                      <p:cBhvr>
                                        <p:cTn id="57" dur="5000"/>
                                        <p:tgtEl>
                                          <p:spTgt spid="21"/>
                                        </p:tgtEl>
                                        <p:attrNameLst>
                                          <p:attrName>ppt_w</p:attrName>
                                        </p:attrNameLst>
                                      </p:cBhvr>
                                      <p:tavLst>
                                        <p:tav tm="0">
                                          <p:val>
                                            <p:strVal val="ppt_w"/>
                                          </p:val>
                                        </p:tav>
                                        <p:tav tm="100000">
                                          <p:val>
                                            <p:fltVal val="0"/>
                                          </p:val>
                                        </p:tav>
                                      </p:tavLst>
                                    </p:anim>
                                    <p:anim calcmode="lin" valueType="num">
                                      <p:cBhvr>
                                        <p:cTn id="58" dur="5000"/>
                                        <p:tgtEl>
                                          <p:spTgt spid="21"/>
                                        </p:tgtEl>
                                        <p:attrNameLst>
                                          <p:attrName>ppt_h</p:attrName>
                                        </p:attrNameLst>
                                      </p:cBhvr>
                                      <p:tavLst>
                                        <p:tav tm="0">
                                          <p:val>
                                            <p:strVal val="ppt_h"/>
                                          </p:val>
                                        </p:tav>
                                        <p:tav tm="100000">
                                          <p:val>
                                            <p:strVal val="ppt_h"/>
                                          </p:val>
                                        </p:tav>
                                      </p:tavLst>
                                    </p:anim>
                                    <p:set>
                                      <p:cBhvr>
                                        <p:cTn id="59"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5" name="4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descr="Bingkai-Frame (56).png"/>
          <p:cNvPicPr>
            <a:picLocks noChangeAspect="1"/>
          </p:cNvPicPr>
          <p:nvPr/>
        </p:nvPicPr>
        <p:blipFill>
          <a:blip r:embed="rId2">
            <a:lum contrast="10000"/>
          </a:blip>
          <a:stretch>
            <a:fillRect/>
          </a:stretch>
        </p:blipFill>
        <p:spPr>
          <a:xfrm>
            <a:off x="1214414" y="0"/>
            <a:ext cx="6786610" cy="5143500"/>
          </a:xfrm>
          <a:prstGeom prst="rect">
            <a:avLst/>
          </a:prstGeom>
          <a:scene3d>
            <a:camera prst="orthographicFront"/>
            <a:lightRig rig="threePt" dir="t"/>
          </a:scene3d>
          <a:sp3d>
            <a:bevelT prst="angle"/>
          </a:sp3d>
        </p:spPr>
      </p:pic>
      <p:sp>
        <p:nvSpPr>
          <p:cNvPr id="9" name="8 Rectángulo"/>
          <p:cNvSpPr/>
          <p:nvPr/>
        </p:nvSpPr>
        <p:spPr>
          <a:xfrm>
            <a:off x="0" y="0"/>
            <a:ext cx="1214414" cy="5143500"/>
          </a:xfrm>
          <a:prstGeom prst="rect">
            <a:avLst/>
          </a:prstGeom>
          <a:solidFill>
            <a:schemeClr val="tx2">
              <a:lumMod val="25000"/>
            </a:schemeClr>
          </a:soli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357158" y="214296"/>
            <a:ext cx="397866" cy="4708981"/>
          </a:xfrm>
          <a:prstGeom prst="rect">
            <a:avLst/>
          </a:prstGeom>
          <a:noFill/>
        </p:spPr>
        <p:txBody>
          <a:bodyPr wrap="none" rtlCol="0">
            <a:spAutoFit/>
          </a:bodyPr>
          <a:lstStyle/>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Ñ</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N</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D</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p:txBody>
      </p:sp>
      <p:sp>
        <p:nvSpPr>
          <p:cNvPr id="11" name="10 Rectángulo"/>
          <p:cNvSpPr/>
          <p:nvPr/>
        </p:nvSpPr>
        <p:spPr>
          <a:xfrm>
            <a:off x="7929586" y="0"/>
            <a:ext cx="1214414" cy="51435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8286776" y="142859"/>
            <a:ext cx="425116" cy="5000642"/>
          </a:xfrm>
          <a:prstGeom prst="rect">
            <a:avLst/>
          </a:prstGeom>
          <a:noFill/>
        </p:spPr>
        <p:txBody>
          <a:bodyPr wrap="square" rtlCol="0">
            <a:spAutoFit/>
          </a:bodyPr>
          <a:lstStyle/>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Q</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U</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I</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endPar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Ú</a:t>
            </a:r>
            <a:endParaRPr lang="es-ES" sz="2400" b="1" dirty="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p:txBody>
      </p:sp>
      <p:sp>
        <p:nvSpPr>
          <p:cNvPr id="15" name="14 CuadroTexto"/>
          <p:cNvSpPr txBox="1"/>
          <p:nvPr/>
        </p:nvSpPr>
        <p:spPr>
          <a:xfrm>
            <a:off x="2143108" y="642924"/>
            <a:ext cx="5000660" cy="1477328"/>
          </a:xfrm>
          <a:prstGeom prst="rect">
            <a:avLst/>
          </a:prstGeom>
          <a:noFill/>
        </p:spPr>
        <p:txBody>
          <a:bodyPr wrap="square" rtlCol="0">
            <a:spAutoFit/>
          </a:bodyPr>
          <a:lstStyle/>
          <a:p>
            <a:r>
              <a:rPr lang="es-ES" b="1" dirty="0" smtClean="0">
                <a:solidFill>
                  <a:schemeClr val="bg1"/>
                </a:solidFill>
                <a:latin typeface="Agency FB" pitchFamily="34" charset="0"/>
              </a:rPr>
              <a:t>El origen de este valle se debe a una falla de la corteza terrestre, erosionada por miles de años por el río más largo de la costa peruana. El río Colca llega a profundidades de hasta 3,400 metros en ambas laderas y más de 100 kilómetros de longitud.</a:t>
            </a:r>
            <a:endParaRPr lang="es-ES" b="1" dirty="0">
              <a:solidFill>
                <a:schemeClr val="bg1"/>
              </a:solidFill>
              <a:latin typeface="Agency FB" pitchFamily="34" charset="0"/>
            </a:endParaRPr>
          </a:p>
        </p:txBody>
      </p:sp>
      <p:pic>
        <p:nvPicPr>
          <p:cNvPr id="16" name="Picture 8" descr="http://www.canalgif.net/Gifs-animados/Banderas/Banderas-del-mundo/Bandera-animada-de-Peru-2.gif"/>
          <p:cNvPicPr>
            <a:picLocks noChangeAspect="1" noChangeArrowheads="1" noCrop="1"/>
          </p:cNvPicPr>
          <p:nvPr/>
        </p:nvPicPr>
        <p:blipFill>
          <a:blip r:embed="rId4"/>
          <a:srcRect/>
          <a:stretch>
            <a:fillRect/>
          </a:stretch>
        </p:blipFill>
        <p:spPr bwMode="auto">
          <a:xfrm rot="20347241">
            <a:off x="3743201" y="3682080"/>
            <a:ext cx="1162013" cy="774676"/>
          </a:xfrm>
          <a:prstGeom prst="rect">
            <a:avLst/>
          </a:prstGeom>
          <a:noFill/>
        </p:spPr>
      </p:pic>
      <p:pic>
        <p:nvPicPr>
          <p:cNvPr id="17" name="Picture 10" descr="http://www.hdicon.com/wp-content/uploads/2011/12/peru_2009-100x100.png"/>
          <p:cNvPicPr>
            <a:picLocks noChangeAspect="1" noChangeArrowheads="1"/>
          </p:cNvPicPr>
          <p:nvPr/>
        </p:nvPicPr>
        <p:blipFill>
          <a:blip r:embed="rId5"/>
          <a:srcRect/>
          <a:stretch>
            <a:fillRect/>
          </a:stretch>
        </p:blipFill>
        <p:spPr bwMode="auto">
          <a:xfrm rot="543851">
            <a:off x="4426768" y="4121918"/>
            <a:ext cx="952500" cy="952500"/>
          </a:xfrm>
          <a:prstGeom prst="rect">
            <a:avLst/>
          </a:prstGeom>
          <a:noFill/>
        </p:spPr>
      </p:pic>
      <p:pic>
        <p:nvPicPr>
          <p:cNvPr id="18" name="17 Imagen" descr="Imagen-animada-Aguila-55.gif"/>
          <p:cNvPicPr>
            <a:picLocks noChangeAspect="1"/>
          </p:cNvPicPr>
          <p:nvPr/>
        </p:nvPicPr>
        <p:blipFill>
          <a:blip r:embed="rId6">
            <a:grayscl/>
            <a:lum contrast="40000"/>
          </a:blip>
          <a:stretch>
            <a:fillRect/>
          </a:stretch>
        </p:blipFill>
        <p:spPr>
          <a:xfrm rot="982380">
            <a:off x="5857884" y="3028950"/>
            <a:ext cx="2381250" cy="2114550"/>
          </a:xfrm>
          <a:prstGeom prst="rect">
            <a:avLst/>
          </a:prstGeom>
        </p:spPr>
      </p:pic>
      <p:pic>
        <p:nvPicPr>
          <p:cNvPr id="19" name="18 Imagen" descr="Imagen-animada-Aguila-55.gif"/>
          <p:cNvPicPr>
            <a:picLocks noChangeAspect="1"/>
          </p:cNvPicPr>
          <p:nvPr/>
        </p:nvPicPr>
        <p:blipFill>
          <a:blip r:embed="rId6">
            <a:grayscl/>
            <a:lum contrast="40000"/>
          </a:blip>
          <a:stretch>
            <a:fillRect/>
          </a:stretch>
        </p:blipFill>
        <p:spPr>
          <a:xfrm rot="20568216" flipH="1">
            <a:off x="1193873" y="3052090"/>
            <a:ext cx="2119344" cy="2114550"/>
          </a:xfrm>
          <a:prstGeom prst="rect">
            <a:avLst/>
          </a:prstGeom>
        </p:spPr>
      </p:pic>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añón-del-Colca-3.jpg"/>
          <p:cNvPicPr>
            <a:picLocks noChangeAspect="1"/>
          </p:cNvPicPr>
          <p:nvPr/>
        </p:nvPicPr>
        <p:blipFill>
          <a:blip r:embed="rId2"/>
          <a:stretch>
            <a:fillRect/>
          </a:stretch>
        </p:blipFill>
        <p:spPr>
          <a:xfrm>
            <a:off x="0" y="1255"/>
            <a:ext cx="9144000" cy="5140990"/>
          </a:xfrm>
          <a:prstGeom prst="rect">
            <a:avLst/>
          </a:prstGeom>
        </p:spPr>
      </p:pic>
      <p:sp>
        <p:nvSpPr>
          <p:cNvPr id="5" name="4 Trapecio"/>
          <p:cNvSpPr/>
          <p:nvPr/>
        </p:nvSpPr>
        <p:spPr>
          <a:xfrm rot="5400000">
            <a:off x="-321469" y="321469"/>
            <a:ext cx="5143500" cy="4500562"/>
          </a:xfrm>
          <a:prstGeom prst="trapezoid">
            <a:avLst/>
          </a:prstGeom>
          <a:blipFill dpi="0" rotWithShape="1">
            <a:blip r:embed="rId3">
              <a:duotone>
                <a:prstClr val="black"/>
                <a:schemeClr val="accent6">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4286250" y="285750"/>
            <a:ext cx="5143500" cy="4572000"/>
          </a:xfrm>
          <a:prstGeom prst="trapezoid">
            <a:avLst>
              <a:gd name="adj" fmla="val 23421"/>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a:solidFill>
            <a:srgbClr val="996633"/>
          </a:solidFill>
        </p:spPr>
        <p:txBody>
          <a:bodyPr/>
          <a:lstStyle/>
          <a:p>
            <a:endParaRPr lang="es-ES" dirty="0"/>
          </a:p>
        </p:txBody>
      </p:sp>
      <p:sp>
        <p:nvSpPr>
          <p:cNvPr id="3" name="2 Subtítulo"/>
          <p:cNvSpPr>
            <a:spLocks noGrp="1"/>
          </p:cNvSpPr>
          <p:nvPr>
            <p:ph type="subTitle" idx="1"/>
          </p:nvPr>
        </p:nvSpPr>
        <p:spPr>
          <a:xfrm>
            <a:off x="0" y="0"/>
            <a:ext cx="9144000" cy="5143500"/>
          </a:xfrm>
          <a:solidFill>
            <a:schemeClr val="bg1"/>
          </a:solidFill>
        </p:spPr>
        <p:txBody>
          <a:bodyPr/>
          <a:lstStyle/>
          <a:p>
            <a:endParaRPr lang="es-ES" dirty="0"/>
          </a:p>
        </p:txBody>
      </p:sp>
      <p:pic>
        <p:nvPicPr>
          <p:cNvPr id="4" name="3 Imagen" descr="141230_12_CAÑON+DEL+COLCA.jpg"/>
          <p:cNvPicPr>
            <a:picLocks noChangeAspect="1"/>
          </p:cNvPicPr>
          <p:nvPr/>
        </p:nvPicPr>
        <p:blipFill>
          <a:blip r:embed="rId2"/>
          <a:stretch>
            <a:fillRect/>
          </a:stretch>
        </p:blipFill>
        <p:spPr>
          <a:xfrm>
            <a:off x="7432" y="0"/>
            <a:ext cx="9136568" cy="5143500"/>
          </a:xfrm>
          <a:prstGeom prst="rect">
            <a:avLst/>
          </a:prstGeom>
          <a:solidFill>
            <a:srgbClr val="996633"/>
          </a:solidFill>
        </p:spPr>
      </p:pic>
      <p:sp>
        <p:nvSpPr>
          <p:cNvPr id="5" name="4 Luna"/>
          <p:cNvSpPr/>
          <p:nvPr/>
        </p:nvSpPr>
        <p:spPr>
          <a:xfrm>
            <a:off x="4643438" y="0"/>
            <a:ext cx="4500562" cy="5143500"/>
          </a:xfrm>
          <a:prstGeom prst="moon">
            <a:avLst>
              <a:gd name="adj" fmla="val 1007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4348130" cy="5143500"/>
          </a:xfrm>
          <a:prstGeom prst="moon">
            <a:avLst>
              <a:gd name="adj" fmla="val 1259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0"/>
            <a:ext cx="3714744" cy="5143500"/>
          </a:xfrm>
          <a:prstGeom prst="moon">
            <a:avLst>
              <a:gd name="adj" fmla="val 1259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10" y="0"/>
            <a:ext cx="3786214" cy="5143500"/>
          </a:xfrm>
          <a:prstGeom prst="moon">
            <a:avLst>
              <a:gd name="adj" fmla="val 12751"/>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857884" y="0"/>
            <a:ext cx="3286116" cy="5143500"/>
          </a:xfrm>
          <a:prstGeom prst="moon">
            <a:avLst>
              <a:gd name="adj" fmla="val 1445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143240" cy="5143500"/>
          </a:xfrm>
          <a:prstGeom prst="moon">
            <a:avLst>
              <a:gd name="adj" fmla="val 1563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429388" y="0"/>
            <a:ext cx="2714612" cy="5143500"/>
          </a:xfrm>
          <a:prstGeom prst="moon">
            <a:avLst>
              <a:gd name="adj" fmla="val 1655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0"/>
            <a:ext cx="2500298" cy="5143500"/>
          </a:xfrm>
          <a:prstGeom prst="moon">
            <a:avLst>
              <a:gd name="adj" fmla="val 1888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Imagen-animada-Aguila-55.gif"/>
          <p:cNvPicPr>
            <a:picLocks noChangeAspect="1"/>
          </p:cNvPicPr>
          <p:nvPr/>
        </p:nvPicPr>
        <p:blipFill>
          <a:blip r:embed="rId4">
            <a:grayscl/>
            <a:lum contrast="30000"/>
          </a:blip>
          <a:stretch>
            <a:fillRect/>
          </a:stretch>
        </p:blipFill>
        <p:spPr>
          <a:xfrm>
            <a:off x="-2143172" y="785800"/>
            <a:ext cx="2786082" cy="2474042"/>
          </a:xfrm>
          <a:prstGeom prst="rect">
            <a:avLst/>
          </a:prstGeom>
        </p:spPr>
      </p:pic>
      <p:sp>
        <p:nvSpPr>
          <p:cNvPr id="15" name="14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xit" presetSubtype="2"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ppt_w/2"/>
                                          </p:val>
                                        </p:tav>
                                      </p:tavLst>
                                    </p:anim>
                                    <p:anim calcmode="lin" valueType="num">
                                      <p:cBhvr>
                                        <p:cTn id="16" dur="5000"/>
                                        <p:tgtEl>
                                          <p:spTgt spid="6"/>
                                        </p:tgtEl>
                                        <p:attrNameLst>
                                          <p:attrName>ppt_y</p:attrName>
                                        </p:attrNameLst>
                                      </p:cBhvr>
                                      <p:tavLst>
                                        <p:tav tm="0">
                                          <p:val>
                                            <p:strVal val="ppt_y"/>
                                          </p:val>
                                        </p:tav>
                                        <p:tav tm="100000">
                                          <p:val>
                                            <p:strVal val="ppt_y"/>
                                          </p:val>
                                        </p:tav>
                                      </p:tavLst>
                                    </p:anim>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strVal val="ppt_h"/>
                                          </p:val>
                                        </p:tav>
                                      </p:tavLst>
                                    </p:anim>
                                    <p:set>
                                      <p:cBhvr>
                                        <p:cTn id="19" dur="1" fill="hold">
                                          <p:stCondLst>
                                            <p:cond delay="4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7"/>
                                        </p:tgtEl>
                                        <p:attrNameLst>
                                          <p:attrName>ppt_x</p:attrName>
                                        </p:attrNameLst>
                                      </p:cBhvr>
                                      <p:tavLst>
                                        <p:tav tm="0">
                                          <p:val>
                                            <p:strVal val="ppt_x"/>
                                          </p:val>
                                        </p:tav>
                                        <p:tav tm="100000">
                                          <p:val>
                                            <p:strVal val="ppt_x-ppt_w/2"/>
                                          </p:val>
                                        </p:tav>
                                      </p:tavLst>
                                    </p:anim>
                                    <p:anim calcmode="lin" valueType="num">
                                      <p:cBhvr>
                                        <p:cTn id="22" dur="5000"/>
                                        <p:tgtEl>
                                          <p:spTgt spid="7"/>
                                        </p:tgtEl>
                                        <p:attrNameLst>
                                          <p:attrName>ppt_y</p:attrName>
                                        </p:attrNameLst>
                                      </p:cBhvr>
                                      <p:tavLst>
                                        <p:tav tm="0">
                                          <p:val>
                                            <p:strVal val="ppt_y"/>
                                          </p:val>
                                        </p:tav>
                                        <p:tav tm="100000">
                                          <p:val>
                                            <p:strVal val="ppt_y"/>
                                          </p:val>
                                        </p:tav>
                                      </p:tavLst>
                                    </p:anim>
                                    <p:anim calcmode="lin" valueType="num">
                                      <p:cBhvr>
                                        <p:cTn id="23" dur="5000"/>
                                        <p:tgtEl>
                                          <p:spTgt spid="7"/>
                                        </p:tgtEl>
                                        <p:attrNameLst>
                                          <p:attrName>ppt_w</p:attrName>
                                        </p:attrNameLst>
                                      </p:cBhvr>
                                      <p:tavLst>
                                        <p:tav tm="0">
                                          <p:val>
                                            <p:strVal val="ppt_w"/>
                                          </p:val>
                                        </p:tav>
                                        <p:tav tm="100000">
                                          <p:val>
                                            <p:fltVal val="0"/>
                                          </p:val>
                                        </p:tav>
                                      </p:tavLst>
                                    </p:anim>
                                    <p:anim calcmode="lin" valueType="num">
                                      <p:cBhvr>
                                        <p:cTn id="24" dur="5000"/>
                                        <p:tgtEl>
                                          <p:spTgt spid="7"/>
                                        </p:tgtEl>
                                        <p:attrNameLst>
                                          <p:attrName>ppt_h</p:attrName>
                                        </p:attrNameLst>
                                      </p:cBhvr>
                                      <p:tavLst>
                                        <p:tav tm="0">
                                          <p:val>
                                            <p:strVal val="ppt_h"/>
                                          </p:val>
                                        </p:tav>
                                        <p:tav tm="100000">
                                          <p:val>
                                            <p:strVal val="ppt_h"/>
                                          </p:val>
                                        </p:tav>
                                      </p:tavLst>
                                    </p:anim>
                                    <p:set>
                                      <p:cBhvr>
                                        <p:cTn id="25" dur="1" fill="hold">
                                          <p:stCondLst>
                                            <p:cond delay="4999"/>
                                          </p:stCondLst>
                                        </p:cTn>
                                        <p:tgtEl>
                                          <p:spTgt spid="7"/>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5000"/>
                                        <p:tgtEl>
                                          <p:spTgt spid="8"/>
                                        </p:tgtEl>
                                        <p:attrNameLst>
                                          <p:attrName>ppt_x</p:attrName>
                                        </p:attrNameLst>
                                      </p:cBhvr>
                                      <p:tavLst>
                                        <p:tav tm="0">
                                          <p:val>
                                            <p:strVal val="ppt_x"/>
                                          </p:val>
                                        </p:tav>
                                        <p:tav tm="100000">
                                          <p:val>
                                            <p:strVal val="ppt_x+ppt_w/2"/>
                                          </p:val>
                                        </p:tav>
                                      </p:tavLst>
                                    </p:anim>
                                    <p:anim calcmode="lin" valueType="num">
                                      <p:cBhvr>
                                        <p:cTn id="28" dur="5000"/>
                                        <p:tgtEl>
                                          <p:spTgt spid="8"/>
                                        </p:tgtEl>
                                        <p:attrNameLst>
                                          <p:attrName>ppt_y</p:attrName>
                                        </p:attrNameLst>
                                      </p:cBhvr>
                                      <p:tavLst>
                                        <p:tav tm="0">
                                          <p:val>
                                            <p:strVal val="ppt_y"/>
                                          </p:val>
                                        </p:tav>
                                        <p:tav tm="100000">
                                          <p:val>
                                            <p:strVal val="ppt_y"/>
                                          </p:val>
                                        </p:tav>
                                      </p:tavLst>
                                    </p:anim>
                                    <p:anim calcmode="lin" valueType="num">
                                      <p:cBhvr>
                                        <p:cTn id="29" dur="5000"/>
                                        <p:tgtEl>
                                          <p:spTgt spid="8"/>
                                        </p:tgtEl>
                                        <p:attrNameLst>
                                          <p:attrName>ppt_w</p:attrName>
                                        </p:attrNameLst>
                                      </p:cBhvr>
                                      <p:tavLst>
                                        <p:tav tm="0">
                                          <p:val>
                                            <p:strVal val="ppt_w"/>
                                          </p:val>
                                        </p:tav>
                                        <p:tav tm="100000">
                                          <p:val>
                                            <p:fltVal val="0"/>
                                          </p:val>
                                        </p:tav>
                                      </p:tavLst>
                                    </p:anim>
                                    <p:anim calcmode="lin" valueType="num">
                                      <p:cBhvr>
                                        <p:cTn id="30" dur="5000"/>
                                        <p:tgtEl>
                                          <p:spTgt spid="8"/>
                                        </p:tgtEl>
                                        <p:attrNameLst>
                                          <p:attrName>ppt_h</p:attrName>
                                        </p:attrNameLst>
                                      </p:cBhvr>
                                      <p:tavLst>
                                        <p:tav tm="0">
                                          <p:val>
                                            <p:strVal val="ppt_h"/>
                                          </p:val>
                                        </p:tav>
                                        <p:tav tm="100000">
                                          <p:val>
                                            <p:strVal val="ppt_h"/>
                                          </p:val>
                                        </p:tav>
                                      </p:tavLst>
                                    </p:anim>
                                    <p:set>
                                      <p:cBhvr>
                                        <p:cTn id="31" dur="1" fill="hold">
                                          <p:stCondLst>
                                            <p:cond delay="4999"/>
                                          </p:stCondLst>
                                        </p:cTn>
                                        <p:tgtEl>
                                          <p:spTgt spid="8"/>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9"/>
                                        </p:tgtEl>
                                        <p:attrNameLst>
                                          <p:attrName>ppt_x</p:attrName>
                                        </p:attrNameLst>
                                      </p:cBhvr>
                                      <p:tavLst>
                                        <p:tav tm="0">
                                          <p:val>
                                            <p:strVal val="ppt_x"/>
                                          </p:val>
                                        </p:tav>
                                        <p:tav tm="100000">
                                          <p:val>
                                            <p:strVal val="ppt_x+ppt_w/2"/>
                                          </p:val>
                                        </p:tav>
                                      </p:tavLst>
                                    </p:anim>
                                    <p:anim calcmode="lin" valueType="num">
                                      <p:cBhvr>
                                        <p:cTn id="34" dur="5000"/>
                                        <p:tgtEl>
                                          <p:spTgt spid="9"/>
                                        </p:tgtEl>
                                        <p:attrNameLst>
                                          <p:attrName>ppt_y</p:attrName>
                                        </p:attrNameLst>
                                      </p:cBhvr>
                                      <p:tavLst>
                                        <p:tav tm="0">
                                          <p:val>
                                            <p:strVal val="ppt_y"/>
                                          </p:val>
                                        </p:tav>
                                        <p:tav tm="100000">
                                          <p:val>
                                            <p:strVal val="ppt_y"/>
                                          </p:val>
                                        </p:tav>
                                      </p:tavLst>
                                    </p:anim>
                                    <p:anim calcmode="lin" valueType="num">
                                      <p:cBhvr>
                                        <p:cTn id="35" dur="5000"/>
                                        <p:tgtEl>
                                          <p:spTgt spid="9"/>
                                        </p:tgtEl>
                                        <p:attrNameLst>
                                          <p:attrName>ppt_w</p:attrName>
                                        </p:attrNameLst>
                                      </p:cBhvr>
                                      <p:tavLst>
                                        <p:tav tm="0">
                                          <p:val>
                                            <p:strVal val="ppt_w"/>
                                          </p:val>
                                        </p:tav>
                                        <p:tav tm="100000">
                                          <p:val>
                                            <p:fltVal val="0"/>
                                          </p:val>
                                        </p:tav>
                                      </p:tavLst>
                                    </p:anim>
                                    <p:anim calcmode="lin" valueType="num">
                                      <p:cBhvr>
                                        <p:cTn id="36" dur="5000"/>
                                        <p:tgtEl>
                                          <p:spTgt spid="9"/>
                                        </p:tgtEl>
                                        <p:attrNameLst>
                                          <p:attrName>ppt_h</p:attrName>
                                        </p:attrNameLst>
                                      </p:cBhvr>
                                      <p:tavLst>
                                        <p:tav tm="0">
                                          <p:val>
                                            <p:strVal val="ppt_h"/>
                                          </p:val>
                                        </p:tav>
                                        <p:tav tm="100000">
                                          <p:val>
                                            <p:strVal val="ppt_h"/>
                                          </p:val>
                                        </p:tav>
                                      </p:tavLst>
                                    </p:anim>
                                    <p:set>
                                      <p:cBhvr>
                                        <p:cTn id="37" dur="1" fill="hold">
                                          <p:stCondLst>
                                            <p:cond delay="4999"/>
                                          </p:stCondLst>
                                        </p:cTn>
                                        <p:tgtEl>
                                          <p:spTgt spid="9"/>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5000"/>
                                        <p:tgtEl>
                                          <p:spTgt spid="10"/>
                                        </p:tgtEl>
                                        <p:attrNameLst>
                                          <p:attrName>ppt_x</p:attrName>
                                        </p:attrNameLst>
                                      </p:cBhvr>
                                      <p:tavLst>
                                        <p:tav tm="0">
                                          <p:val>
                                            <p:strVal val="ppt_x"/>
                                          </p:val>
                                        </p:tav>
                                        <p:tav tm="100000">
                                          <p:val>
                                            <p:strVal val="ppt_x-ppt_w/2"/>
                                          </p:val>
                                        </p:tav>
                                      </p:tavLst>
                                    </p:anim>
                                    <p:anim calcmode="lin" valueType="num">
                                      <p:cBhvr>
                                        <p:cTn id="40" dur="5000"/>
                                        <p:tgtEl>
                                          <p:spTgt spid="10"/>
                                        </p:tgtEl>
                                        <p:attrNameLst>
                                          <p:attrName>ppt_y</p:attrName>
                                        </p:attrNameLst>
                                      </p:cBhvr>
                                      <p:tavLst>
                                        <p:tav tm="0">
                                          <p:val>
                                            <p:strVal val="ppt_y"/>
                                          </p:val>
                                        </p:tav>
                                        <p:tav tm="100000">
                                          <p:val>
                                            <p:strVal val="ppt_y"/>
                                          </p:val>
                                        </p:tav>
                                      </p:tavLst>
                                    </p:anim>
                                    <p:anim calcmode="lin" valueType="num">
                                      <p:cBhvr>
                                        <p:cTn id="41" dur="5000"/>
                                        <p:tgtEl>
                                          <p:spTgt spid="10"/>
                                        </p:tgtEl>
                                        <p:attrNameLst>
                                          <p:attrName>ppt_w</p:attrName>
                                        </p:attrNameLst>
                                      </p:cBhvr>
                                      <p:tavLst>
                                        <p:tav tm="0">
                                          <p:val>
                                            <p:strVal val="ppt_w"/>
                                          </p:val>
                                        </p:tav>
                                        <p:tav tm="100000">
                                          <p:val>
                                            <p:fltVal val="0"/>
                                          </p:val>
                                        </p:tav>
                                      </p:tavLst>
                                    </p:anim>
                                    <p:anim calcmode="lin" valueType="num">
                                      <p:cBhvr>
                                        <p:cTn id="42" dur="5000"/>
                                        <p:tgtEl>
                                          <p:spTgt spid="10"/>
                                        </p:tgtEl>
                                        <p:attrNameLst>
                                          <p:attrName>ppt_h</p:attrName>
                                        </p:attrNameLst>
                                      </p:cBhvr>
                                      <p:tavLst>
                                        <p:tav tm="0">
                                          <p:val>
                                            <p:strVal val="ppt_h"/>
                                          </p:val>
                                        </p:tav>
                                        <p:tav tm="100000">
                                          <p:val>
                                            <p:strVal val="ppt_h"/>
                                          </p:val>
                                        </p:tav>
                                      </p:tavLst>
                                    </p:anim>
                                    <p:set>
                                      <p:cBhvr>
                                        <p:cTn id="43" dur="1" fill="hold">
                                          <p:stCondLst>
                                            <p:cond delay="4999"/>
                                          </p:stCondLst>
                                        </p:cTn>
                                        <p:tgtEl>
                                          <p:spTgt spid="10"/>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1"/>
                                        </p:tgtEl>
                                        <p:attrNameLst>
                                          <p:attrName>ppt_x</p:attrName>
                                        </p:attrNameLst>
                                      </p:cBhvr>
                                      <p:tavLst>
                                        <p:tav tm="0">
                                          <p:val>
                                            <p:strVal val="ppt_x"/>
                                          </p:val>
                                        </p:tav>
                                        <p:tav tm="100000">
                                          <p:val>
                                            <p:strVal val="ppt_x+ppt_w/2"/>
                                          </p:val>
                                        </p:tav>
                                      </p:tavLst>
                                    </p:anim>
                                    <p:anim calcmode="lin" valueType="num">
                                      <p:cBhvr>
                                        <p:cTn id="46" dur="5000"/>
                                        <p:tgtEl>
                                          <p:spTgt spid="11"/>
                                        </p:tgtEl>
                                        <p:attrNameLst>
                                          <p:attrName>ppt_y</p:attrName>
                                        </p:attrNameLst>
                                      </p:cBhvr>
                                      <p:tavLst>
                                        <p:tav tm="0">
                                          <p:val>
                                            <p:strVal val="ppt_y"/>
                                          </p:val>
                                        </p:tav>
                                        <p:tav tm="100000">
                                          <p:val>
                                            <p:strVal val="ppt_y"/>
                                          </p:val>
                                        </p:tav>
                                      </p:tavLst>
                                    </p:anim>
                                    <p:anim calcmode="lin" valueType="num">
                                      <p:cBhvr>
                                        <p:cTn id="47" dur="5000"/>
                                        <p:tgtEl>
                                          <p:spTgt spid="11"/>
                                        </p:tgtEl>
                                        <p:attrNameLst>
                                          <p:attrName>ppt_w</p:attrName>
                                        </p:attrNameLst>
                                      </p:cBhvr>
                                      <p:tavLst>
                                        <p:tav tm="0">
                                          <p:val>
                                            <p:strVal val="ppt_w"/>
                                          </p:val>
                                        </p:tav>
                                        <p:tav tm="100000">
                                          <p:val>
                                            <p:fltVal val="0"/>
                                          </p:val>
                                        </p:tav>
                                      </p:tavLst>
                                    </p:anim>
                                    <p:anim calcmode="lin" valueType="num">
                                      <p:cBhvr>
                                        <p:cTn id="48" dur="5000"/>
                                        <p:tgtEl>
                                          <p:spTgt spid="11"/>
                                        </p:tgtEl>
                                        <p:attrNameLst>
                                          <p:attrName>ppt_h</p:attrName>
                                        </p:attrNameLst>
                                      </p:cBhvr>
                                      <p:tavLst>
                                        <p:tav tm="0">
                                          <p:val>
                                            <p:strVal val="ppt_h"/>
                                          </p:val>
                                        </p:tav>
                                        <p:tav tm="100000">
                                          <p:val>
                                            <p:strVal val="ppt_h"/>
                                          </p:val>
                                        </p:tav>
                                      </p:tavLst>
                                    </p:anim>
                                    <p:set>
                                      <p:cBhvr>
                                        <p:cTn id="49" dur="1" fill="hold">
                                          <p:stCondLst>
                                            <p:cond delay="4999"/>
                                          </p:stCondLst>
                                        </p:cTn>
                                        <p:tgtEl>
                                          <p:spTgt spid="11"/>
                                        </p:tgtEl>
                                        <p:attrNameLst>
                                          <p:attrName>style.visibility</p:attrName>
                                        </p:attrNameLst>
                                      </p:cBhvr>
                                      <p:to>
                                        <p:strVal val="hidden"/>
                                      </p:to>
                                    </p:set>
                                  </p:childTnLst>
                                </p:cTn>
                              </p:par>
                              <p:par>
                                <p:cTn id="50" presetID="17" presetClass="exit" presetSubtype="8" fill="hold" grpId="0" nodeType="withEffect">
                                  <p:stCondLst>
                                    <p:cond delay="0"/>
                                  </p:stCondLst>
                                  <p:childTnLst>
                                    <p:anim calcmode="lin" valueType="num">
                                      <p:cBhvr>
                                        <p:cTn id="51" dur="5000"/>
                                        <p:tgtEl>
                                          <p:spTgt spid="12"/>
                                        </p:tgtEl>
                                        <p:attrNameLst>
                                          <p:attrName>ppt_x</p:attrName>
                                        </p:attrNameLst>
                                      </p:cBhvr>
                                      <p:tavLst>
                                        <p:tav tm="0">
                                          <p:val>
                                            <p:strVal val="ppt_x"/>
                                          </p:val>
                                        </p:tav>
                                        <p:tav tm="100000">
                                          <p:val>
                                            <p:strVal val="ppt_x-ppt_w/2"/>
                                          </p:val>
                                        </p:tav>
                                      </p:tavLst>
                                    </p:anim>
                                    <p:anim calcmode="lin" valueType="num">
                                      <p:cBhvr>
                                        <p:cTn id="52" dur="5000"/>
                                        <p:tgtEl>
                                          <p:spTgt spid="12"/>
                                        </p:tgtEl>
                                        <p:attrNameLst>
                                          <p:attrName>ppt_y</p:attrName>
                                        </p:attrNameLst>
                                      </p:cBhvr>
                                      <p:tavLst>
                                        <p:tav tm="0">
                                          <p:val>
                                            <p:strVal val="ppt_y"/>
                                          </p:val>
                                        </p:tav>
                                        <p:tav tm="100000">
                                          <p:val>
                                            <p:strVal val="ppt_y"/>
                                          </p:val>
                                        </p:tav>
                                      </p:tavLst>
                                    </p:anim>
                                    <p:anim calcmode="lin" valueType="num">
                                      <p:cBhvr>
                                        <p:cTn id="53" dur="5000"/>
                                        <p:tgtEl>
                                          <p:spTgt spid="12"/>
                                        </p:tgtEl>
                                        <p:attrNameLst>
                                          <p:attrName>ppt_w</p:attrName>
                                        </p:attrNameLst>
                                      </p:cBhvr>
                                      <p:tavLst>
                                        <p:tav tm="0">
                                          <p:val>
                                            <p:strVal val="ppt_w"/>
                                          </p:val>
                                        </p:tav>
                                        <p:tav tm="100000">
                                          <p:val>
                                            <p:fltVal val="0"/>
                                          </p:val>
                                        </p:tav>
                                      </p:tavLst>
                                    </p:anim>
                                    <p:anim calcmode="lin" valueType="num">
                                      <p:cBhvr>
                                        <p:cTn id="54" dur="5000"/>
                                        <p:tgtEl>
                                          <p:spTgt spid="12"/>
                                        </p:tgtEl>
                                        <p:attrNameLst>
                                          <p:attrName>ppt_h</p:attrName>
                                        </p:attrNameLst>
                                      </p:cBhvr>
                                      <p:tavLst>
                                        <p:tav tm="0">
                                          <p:val>
                                            <p:strVal val="ppt_h"/>
                                          </p:val>
                                        </p:tav>
                                        <p:tav tm="100000">
                                          <p:val>
                                            <p:strVal val="ppt_h"/>
                                          </p:val>
                                        </p:tav>
                                      </p:tavLst>
                                    </p:anim>
                                    <p:set>
                                      <p:cBhvr>
                                        <p:cTn id="55" dur="1" fill="hold">
                                          <p:stCondLst>
                                            <p:cond delay="4999"/>
                                          </p:stCondLst>
                                        </p:cTn>
                                        <p:tgtEl>
                                          <p:spTgt spid="12"/>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1" presetClass="entr" presetSubtype="0" fill="hold" nodeType="after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par>
                                <p:cTn id="63" presetID="0" presetClass="path" presetSubtype="0" repeatCount="indefinite" accel="50000" decel="50000" fill="hold" nodeType="withEffect">
                                  <p:stCondLst>
                                    <p:cond delay="0"/>
                                  </p:stCondLst>
                                  <p:childTnLst>
                                    <p:animMotion origin="layout" path="M 1.28958 -0.20136 C 1.26319 -0.1992 1.23663 -0.19889 1.21024 -0.19519 C 1.19618 -0.19333 1.20121 -0.18438 1.18958 -0.17079 C 1.18645 -0.16708 1.18246 -0.16739 1.17916 -0.16461 C 1.17552 -0.16122 1.17222 -0.15627 1.16875 -0.15226 C 1.15972 -0.12786 1.14826 -0.0803 1.12743 -0.07876 C 1.06996 -0.07474 1.0125 -0.07474 0.95503 -0.07258 C 0.92829 -0.06084 0.90173 -0.04509 0.87569 -0.02965 C 0.86093 -0.02101 0.84427 -0.01267 0.8309 0.00092 C 0.82013 0.01173 0.81024 0.02563 0.79982 0.03767 C 0.79305 0.0457 0.78368 0.04138 0.77569 0.04385 C 0.771 0.04539 0.76649 0.04786 0.76197 0.05003 C 0.73507 0.08184 0.72743 0.06701 0.68611 0.06238 C 0.68263 0.05836 0.67951 0.05311 0.67569 0.05003 C 0.66909 0.04478 0.66111 0.04478 0.65503 0.03767 C 0.63125 0.00957 0.64218 0.01791 0.62395 0.0071 C 0.59739 -0.0244 0.61111 -0.01267 0.58263 -0.02965 C 0.57916 -0.03181 0.57222 -0.03583 0.57222 -0.03552 C 0.54843 -0.06393 0.55937 -0.05559 0.54114 -0.0664 C 0.50329 -0.06424 0.4651 -0.06733 0.42743 -0.06023 C 0.4217 -0.05899 0.41875 -0.04695 0.41371 -0.04201 C 0.40694 -0.03521 0.4 -0.02903 0.39288 -0.02348 C 0.37882 -0.01236 0.36527 -0.00495 0.35156 0.0071 C 0.34791 0.0105 0.34496 0.01791 0.34114 0.01945 C 0.32986 0.02408 0.31822 0.02347 0.30677 0.02563 C 0.28732 0.03706 0.2684 0.04478 0.24809 0.05003 C 0.21475 0.04786 0.18142 0.04756 0.14809 0.04385 C 0.13836 0.04261 0.12152 0.01853 0.11701 0.01328 C 0.10659 0.00092 0.09652 -0.0068 0.08611 -0.0173 C 0.07135 -0.03212 0.06024 -0.05714 0.04461 -0.0664 C 0.04114 -0.07042 0.03802 -0.07536 0.03437 -0.07876 C 0.03107 -0.08154 0.02708 -0.08185 0.02395 -0.08493 C -0.00209 -0.11057 0.01215 -0.10933 -0.00018 -0.10933 " pathEditMode="relative" rAng="0" ptsTypes="ffffffffffffffffffffffffffffffffA">
                                      <p:cBhvr>
                                        <p:cTn id="64" dur="10000" fill="hold"/>
                                        <p:tgtEl>
                                          <p:spTgt spid="14"/>
                                        </p:tgtEl>
                                        <p:attrNameLst>
                                          <p:attrName>ppt_x</p:attrName>
                                          <p:attrName>ppt_y</p:attrName>
                                        </p:attrNameLst>
                                      </p:cBhvr>
                                      <p:rCtr x="-646" y="14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5" name="4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descr="Bingkai-Frame (56).png"/>
          <p:cNvPicPr>
            <a:picLocks noChangeAspect="1"/>
          </p:cNvPicPr>
          <p:nvPr/>
        </p:nvPicPr>
        <p:blipFill>
          <a:blip r:embed="rId2">
            <a:lum contrast="10000"/>
          </a:blip>
          <a:stretch>
            <a:fillRect/>
          </a:stretch>
        </p:blipFill>
        <p:spPr>
          <a:xfrm>
            <a:off x="1214414" y="0"/>
            <a:ext cx="6786610" cy="5143500"/>
          </a:xfrm>
          <a:prstGeom prst="rect">
            <a:avLst/>
          </a:prstGeom>
          <a:scene3d>
            <a:camera prst="orthographicFront"/>
            <a:lightRig rig="threePt" dir="t"/>
          </a:scene3d>
          <a:sp3d>
            <a:bevelT prst="angle"/>
          </a:sp3d>
        </p:spPr>
      </p:pic>
      <p:sp>
        <p:nvSpPr>
          <p:cNvPr id="9" name="8 Rectángulo"/>
          <p:cNvSpPr/>
          <p:nvPr/>
        </p:nvSpPr>
        <p:spPr>
          <a:xfrm>
            <a:off x="0" y="0"/>
            <a:ext cx="1214414" cy="5143500"/>
          </a:xfrm>
          <a:prstGeom prst="rect">
            <a:avLst/>
          </a:prstGeom>
          <a:solidFill>
            <a:schemeClr val="tx2">
              <a:lumMod val="25000"/>
            </a:schemeClr>
          </a:soli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357158" y="214296"/>
            <a:ext cx="397866" cy="4708981"/>
          </a:xfrm>
          <a:prstGeom prst="rect">
            <a:avLst/>
          </a:prstGeom>
          <a:noFill/>
        </p:spPr>
        <p:txBody>
          <a:bodyPr wrap="none" rtlCol="0">
            <a:spAutoFit/>
          </a:bodyPr>
          <a:lstStyle/>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Ñ</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N</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D</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p:txBody>
      </p:sp>
      <p:sp>
        <p:nvSpPr>
          <p:cNvPr id="11" name="10 Rectángulo"/>
          <p:cNvSpPr/>
          <p:nvPr/>
        </p:nvSpPr>
        <p:spPr>
          <a:xfrm>
            <a:off x="7929586" y="0"/>
            <a:ext cx="1214414" cy="51435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8286776" y="142859"/>
            <a:ext cx="425116" cy="5000642"/>
          </a:xfrm>
          <a:prstGeom prst="rect">
            <a:avLst/>
          </a:prstGeom>
          <a:noFill/>
        </p:spPr>
        <p:txBody>
          <a:bodyPr wrap="square" rtlCol="0">
            <a:spAutoFit/>
          </a:bodyPr>
          <a:lstStyle/>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Q</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U</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I</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endPar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Ú</a:t>
            </a:r>
            <a:endParaRPr lang="es-ES" sz="2400" b="1" dirty="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p:txBody>
      </p:sp>
      <p:sp>
        <p:nvSpPr>
          <p:cNvPr id="15" name="14 CuadroTexto"/>
          <p:cNvSpPr txBox="1"/>
          <p:nvPr/>
        </p:nvSpPr>
        <p:spPr>
          <a:xfrm>
            <a:off x="2071670" y="571486"/>
            <a:ext cx="5357850" cy="1815882"/>
          </a:xfrm>
          <a:prstGeom prst="rect">
            <a:avLst/>
          </a:prstGeom>
          <a:noFill/>
        </p:spPr>
        <p:txBody>
          <a:bodyPr wrap="square" rtlCol="0">
            <a:spAutoFit/>
          </a:bodyPr>
          <a:lstStyle/>
          <a:p>
            <a:r>
              <a:rPr lang="es-ES" sz="1600" b="1" dirty="0" smtClean="0">
                <a:solidFill>
                  <a:schemeClr val="bg1"/>
                </a:solidFill>
                <a:latin typeface="Agency FB" pitchFamily="34" charset="0"/>
              </a:rPr>
              <a:t>En el Valle del Colca hay 14 pueblos escalonados a lo largo del valle, llenos de vida y colorido. En la Cruz del Cóndor el camino pasa al filo del cañón. Experiencias de visitantes anteriores indican que el panorama que se observa desde allí es "espectacular", pues abajo discurre el río Colca a una profundidad de 1.200 metros mientras que el murallón de al frente, llega a medir 3.100 metros de altura en cuyas cumbres se ven los hielos perpetuos y más abajo los cóndores vuelan majestuosos.</a:t>
            </a:r>
            <a:endParaRPr lang="es-ES" sz="1600" b="1" dirty="0">
              <a:solidFill>
                <a:schemeClr val="bg1"/>
              </a:solidFill>
              <a:latin typeface="Agency FB" pitchFamily="34" charset="0"/>
            </a:endParaRPr>
          </a:p>
        </p:txBody>
      </p:sp>
      <p:pic>
        <p:nvPicPr>
          <p:cNvPr id="16" name="Picture 8" descr="http://www.canalgif.net/Gifs-animados/Banderas/Banderas-del-mundo/Bandera-animada-de-Peru-2.gif"/>
          <p:cNvPicPr>
            <a:picLocks noChangeAspect="1" noChangeArrowheads="1" noCrop="1"/>
          </p:cNvPicPr>
          <p:nvPr/>
        </p:nvPicPr>
        <p:blipFill>
          <a:blip r:embed="rId4"/>
          <a:srcRect/>
          <a:stretch>
            <a:fillRect/>
          </a:stretch>
        </p:blipFill>
        <p:spPr bwMode="auto">
          <a:xfrm rot="20347241">
            <a:off x="3743201" y="3682080"/>
            <a:ext cx="1162013" cy="774676"/>
          </a:xfrm>
          <a:prstGeom prst="rect">
            <a:avLst/>
          </a:prstGeom>
          <a:noFill/>
        </p:spPr>
      </p:pic>
      <p:pic>
        <p:nvPicPr>
          <p:cNvPr id="17" name="Picture 10" descr="http://www.hdicon.com/wp-content/uploads/2011/12/peru_2009-100x100.png"/>
          <p:cNvPicPr>
            <a:picLocks noChangeAspect="1" noChangeArrowheads="1"/>
          </p:cNvPicPr>
          <p:nvPr/>
        </p:nvPicPr>
        <p:blipFill>
          <a:blip r:embed="rId5"/>
          <a:srcRect/>
          <a:stretch>
            <a:fillRect/>
          </a:stretch>
        </p:blipFill>
        <p:spPr bwMode="auto">
          <a:xfrm rot="543851">
            <a:off x="4426768" y="4121918"/>
            <a:ext cx="952500" cy="952500"/>
          </a:xfrm>
          <a:prstGeom prst="rect">
            <a:avLst/>
          </a:prstGeom>
          <a:noFill/>
        </p:spPr>
      </p:pic>
      <p:pic>
        <p:nvPicPr>
          <p:cNvPr id="18" name="17 Imagen" descr="Imagen-animada-Aguila-55.gif"/>
          <p:cNvPicPr>
            <a:picLocks noChangeAspect="1"/>
          </p:cNvPicPr>
          <p:nvPr/>
        </p:nvPicPr>
        <p:blipFill>
          <a:blip r:embed="rId6">
            <a:grayscl/>
            <a:lum contrast="40000"/>
          </a:blip>
          <a:stretch>
            <a:fillRect/>
          </a:stretch>
        </p:blipFill>
        <p:spPr>
          <a:xfrm rot="854052">
            <a:off x="5652672" y="3046363"/>
            <a:ext cx="2381250" cy="2114550"/>
          </a:xfrm>
          <a:prstGeom prst="rect">
            <a:avLst/>
          </a:prstGeom>
        </p:spPr>
      </p:pic>
      <p:pic>
        <p:nvPicPr>
          <p:cNvPr id="19" name="18 Imagen" descr="Imagen-animada-Aguila-55.gif"/>
          <p:cNvPicPr>
            <a:picLocks noChangeAspect="1"/>
          </p:cNvPicPr>
          <p:nvPr/>
        </p:nvPicPr>
        <p:blipFill>
          <a:blip r:embed="rId6">
            <a:grayscl/>
            <a:lum contrast="40000"/>
          </a:blip>
          <a:stretch>
            <a:fillRect/>
          </a:stretch>
        </p:blipFill>
        <p:spPr>
          <a:xfrm rot="20378008" flipH="1">
            <a:off x="1000430" y="3104339"/>
            <a:ext cx="2619410" cy="2114550"/>
          </a:xfrm>
          <a:prstGeom prst="rect">
            <a:avLst/>
          </a:prstGeom>
        </p:spPr>
      </p:pic>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bg1"/>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Imagen" descr="bilde24.jpg"/>
          <p:cNvPicPr>
            <a:picLocks noChangeAspect="1"/>
          </p:cNvPicPr>
          <p:nvPr/>
        </p:nvPicPr>
        <p:blipFill>
          <a:blip r:embed="rId2"/>
          <a:stretch>
            <a:fillRect/>
          </a:stretch>
        </p:blipFill>
        <p:spPr>
          <a:xfrm>
            <a:off x="0" y="0"/>
            <a:ext cx="9148465" cy="5143500"/>
          </a:xfrm>
          <a:prstGeom prst="rect">
            <a:avLst/>
          </a:prstGeom>
        </p:spPr>
      </p:pic>
      <p:sp>
        <p:nvSpPr>
          <p:cNvPr id="5" name="4 Onda"/>
          <p:cNvSpPr/>
          <p:nvPr/>
        </p:nvSpPr>
        <p:spPr>
          <a:xfrm rot="5400000">
            <a:off x="-428635"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28589"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285845"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2143101"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3000357"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857613"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4786307"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5643563"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6500819"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7429513" y="3429013"/>
            <a:ext cx="2143122" cy="1285852"/>
          </a:xfrm>
          <a:prstGeom prst="wave">
            <a:avLst>
              <a:gd name="adj1" fmla="val 20000"/>
              <a:gd name="adj2" fmla="val 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428635"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428589"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1285845"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2143101"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3000357"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3857613"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786307"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5643563"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6500819"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a:off x="7429513" y="428635"/>
            <a:ext cx="2143122" cy="1285852"/>
          </a:xfrm>
          <a:prstGeom prst="wave">
            <a:avLst>
              <a:gd name="adj1" fmla="val 20000"/>
              <a:gd name="adj2"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7" presetClass="exit" presetSubtype="1" fill="hold" grpId="0" nodeType="withEffect">
                                  <p:stCondLst>
                                    <p:cond delay="0"/>
                                  </p:stCondLst>
                                  <p:childTnLst>
                                    <p:anim calcmode="lin" valueType="num">
                                      <p:cBhvr>
                                        <p:cTn id="9" dur="5000"/>
                                        <p:tgtEl>
                                          <p:spTgt spid="15"/>
                                        </p:tgtEl>
                                        <p:attrNameLst>
                                          <p:attrName>ppt_x</p:attrName>
                                        </p:attrNameLst>
                                      </p:cBhvr>
                                      <p:tavLst>
                                        <p:tav tm="0">
                                          <p:val>
                                            <p:strVal val="ppt_x"/>
                                          </p:val>
                                        </p:tav>
                                        <p:tav tm="100000">
                                          <p:val>
                                            <p:strVal val="ppt_x"/>
                                          </p:val>
                                        </p:tav>
                                      </p:tavLst>
                                    </p:anim>
                                    <p:anim calcmode="lin" valueType="num">
                                      <p:cBhvr>
                                        <p:cTn id="10" dur="5000"/>
                                        <p:tgtEl>
                                          <p:spTgt spid="15"/>
                                        </p:tgtEl>
                                        <p:attrNameLst>
                                          <p:attrName>ppt_y</p:attrName>
                                        </p:attrNameLst>
                                      </p:cBhvr>
                                      <p:tavLst>
                                        <p:tav tm="0">
                                          <p:val>
                                            <p:strVal val="ppt_y"/>
                                          </p:val>
                                        </p:tav>
                                        <p:tav tm="100000">
                                          <p:val>
                                            <p:strVal val="ppt_y-ppt_h/2"/>
                                          </p:val>
                                        </p:tav>
                                      </p:tavLst>
                                    </p:anim>
                                    <p:anim calcmode="lin" valueType="num">
                                      <p:cBhvr>
                                        <p:cTn id="11" dur="5000"/>
                                        <p:tgtEl>
                                          <p:spTgt spid="15"/>
                                        </p:tgtEl>
                                        <p:attrNameLst>
                                          <p:attrName>ppt_w</p:attrName>
                                        </p:attrNameLst>
                                      </p:cBhvr>
                                      <p:tavLst>
                                        <p:tav tm="0">
                                          <p:val>
                                            <p:strVal val="ppt_w"/>
                                          </p:val>
                                        </p:tav>
                                        <p:tav tm="100000">
                                          <p:val>
                                            <p:strVal val="ppt_w"/>
                                          </p:val>
                                        </p:tav>
                                      </p:tavLst>
                                    </p:anim>
                                    <p:anim calcmode="lin" valueType="num">
                                      <p:cBhvr>
                                        <p:cTn id="12" dur="5000"/>
                                        <p:tgtEl>
                                          <p:spTgt spid="15"/>
                                        </p:tgtEl>
                                        <p:attrNameLst>
                                          <p:attrName>ppt_h</p:attrName>
                                        </p:attrNameLst>
                                      </p:cBhvr>
                                      <p:tavLst>
                                        <p:tav tm="0">
                                          <p:val>
                                            <p:strVal val="ppt_h"/>
                                          </p:val>
                                        </p:tav>
                                        <p:tav tm="100000">
                                          <p:val>
                                            <p:fltVal val="0"/>
                                          </p:val>
                                        </p:tav>
                                      </p:tavLst>
                                    </p:anim>
                                    <p:set>
                                      <p:cBhvr>
                                        <p:cTn id="13" dur="1" fill="hold">
                                          <p:stCondLst>
                                            <p:cond delay="4999"/>
                                          </p:stCondLst>
                                        </p:cTn>
                                        <p:tgtEl>
                                          <p:spTgt spid="1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5000"/>
                                        <p:tgtEl>
                                          <p:spTgt spid="16"/>
                                        </p:tgtEl>
                                        <p:attrNameLst>
                                          <p:attrName>ppt_x</p:attrName>
                                        </p:attrNameLst>
                                      </p:cBhvr>
                                      <p:tavLst>
                                        <p:tav tm="0">
                                          <p:val>
                                            <p:strVal val="ppt_x"/>
                                          </p:val>
                                        </p:tav>
                                        <p:tav tm="100000">
                                          <p:val>
                                            <p:strVal val="ppt_x"/>
                                          </p:val>
                                        </p:tav>
                                      </p:tavLst>
                                    </p:anim>
                                    <p:anim calcmode="lin" valueType="num">
                                      <p:cBhvr>
                                        <p:cTn id="16" dur="5000"/>
                                        <p:tgtEl>
                                          <p:spTgt spid="16"/>
                                        </p:tgtEl>
                                        <p:attrNameLst>
                                          <p:attrName>ppt_y</p:attrName>
                                        </p:attrNameLst>
                                      </p:cBhvr>
                                      <p:tavLst>
                                        <p:tav tm="0">
                                          <p:val>
                                            <p:strVal val="ppt_y"/>
                                          </p:val>
                                        </p:tav>
                                        <p:tav tm="100000">
                                          <p:val>
                                            <p:strVal val="ppt_y-ppt_h/2"/>
                                          </p:val>
                                        </p:tav>
                                      </p:tavLst>
                                    </p:anim>
                                    <p:anim calcmode="lin" valueType="num">
                                      <p:cBhvr>
                                        <p:cTn id="17" dur="5000"/>
                                        <p:tgtEl>
                                          <p:spTgt spid="16"/>
                                        </p:tgtEl>
                                        <p:attrNameLst>
                                          <p:attrName>ppt_w</p:attrName>
                                        </p:attrNameLst>
                                      </p:cBhvr>
                                      <p:tavLst>
                                        <p:tav tm="0">
                                          <p:val>
                                            <p:strVal val="ppt_w"/>
                                          </p:val>
                                        </p:tav>
                                        <p:tav tm="100000">
                                          <p:val>
                                            <p:strVal val="ppt_w"/>
                                          </p:val>
                                        </p:tav>
                                      </p:tavLst>
                                    </p:anim>
                                    <p:anim calcmode="lin" valueType="num">
                                      <p:cBhvr>
                                        <p:cTn id="18" dur="5000"/>
                                        <p:tgtEl>
                                          <p:spTgt spid="16"/>
                                        </p:tgtEl>
                                        <p:attrNameLst>
                                          <p:attrName>ppt_h</p:attrName>
                                        </p:attrNameLst>
                                      </p:cBhvr>
                                      <p:tavLst>
                                        <p:tav tm="0">
                                          <p:val>
                                            <p:strVal val="ppt_h"/>
                                          </p:val>
                                        </p:tav>
                                        <p:tav tm="100000">
                                          <p:val>
                                            <p:fltVal val="0"/>
                                          </p:val>
                                        </p:tav>
                                      </p:tavLst>
                                    </p:anim>
                                    <p:set>
                                      <p:cBhvr>
                                        <p:cTn id="19" dur="1" fill="hold">
                                          <p:stCondLst>
                                            <p:cond delay="4999"/>
                                          </p:stCondLst>
                                        </p:cTn>
                                        <p:tgtEl>
                                          <p:spTgt spid="16"/>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5000"/>
                                        <p:tgtEl>
                                          <p:spTgt spid="17"/>
                                        </p:tgtEl>
                                        <p:attrNameLst>
                                          <p:attrName>ppt_x</p:attrName>
                                        </p:attrNameLst>
                                      </p:cBhvr>
                                      <p:tavLst>
                                        <p:tav tm="0">
                                          <p:val>
                                            <p:strVal val="ppt_x"/>
                                          </p:val>
                                        </p:tav>
                                        <p:tav tm="100000">
                                          <p:val>
                                            <p:strVal val="ppt_x"/>
                                          </p:val>
                                        </p:tav>
                                      </p:tavLst>
                                    </p:anim>
                                    <p:anim calcmode="lin" valueType="num">
                                      <p:cBhvr>
                                        <p:cTn id="22" dur="5000"/>
                                        <p:tgtEl>
                                          <p:spTgt spid="17"/>
                                        </p:tgtEl>
                                        <p:attrNameLst>
                                          <p:attrName>ppt_y</p:attrName>
                                        </p:attrNameLst>
                                      </p:cBhvr>
                                      <p:tavLst>
                                        <p:tav tm="0">
                                          <p:val>
                                            <p:strVal val="ppt_y"/>
                                          </p:val>
                                        </p:tav>
                                        <p:tav tm="100000">
                                          <p:val>
                                            <p:strVal val="ppt_y-ppt_h/2"/>
                                          </p:val>
                                        </p:tav>
                                      </p:tavLst>
                                    </p:anim>
                                    <p:anim calcmode="lin" valueType="num">
                                      <p:cBhvr>
                                        <p:cTn id="23" dur="5000"/>
                                        <p:tgtEl>
                                          <p:spTgt spid="17"/>
                                        </p:tgtEl>
                                        <p:attrNameLst>
                                          <p:attrName>ppt_w</p:attrName>
                                        </p:attrNameLst>
                                      </p:cBhvr>
                                      <p:tavLst>
                                        <p:tav tm="0">
                                          <p:val>
                                            <p:strVal val="ppt_w"/>
                                          </p:val>
                                        </p:tav>
                                        <p:tav tm="100000">
                                          <p:val>
                                            <p:strVal val="ppt_w"/>
                                          </p:val>
                                        </p:tav>
                                      </p:tavLst>
                                    </p:anim>
                                    <p:anim calcmode="lin" valueType="num">
                                      <p:cBhvr>
                                        <p:cTn id="24" dur="5000"/>
                                        <p:tgtEl>
                                          <p:spTgt spid="17"/>
                                        </p:tgtEl>
                                        <p:attrNameLst>
                                          <p:attrName>ppt_h</p:attrName>
                                        </p:attrNameLst>
                                      </p:cBhvr>
                                      <p:tavLst>
                                        <p:tav tm="0">
                                          <p:val>
                                            <p:strVal val="ppt_h"/>
                                          </p:val>
                                        </p:tav>
                                        <p:tav tm="100000">
                                          <p:val>
                                            <p:fltVal val="0"/>
                                          </p:val>
                                        </p:tav>
                                      </p:tavLst>
                                    </p:anim>
                                    <p:set>
                                      <p:cBhvr>
                                        <p:cTn id="25" dur="1" fill="hold">
                                          <p:stCondLst>
                                            <p:cond delay="4999"/>
                                          </p:stCondLst>
                                        </p:cTn>
                                        <p:tgtEl>
                                          <p:spTgt spid="17"/>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5000"/>
                                        <p:tgtEl>
                                          <p:spTgt spid="18"/>
                                        </p:tgtEl>
                                        <p:attrNameLst>
                                          <p:attrName>ppt_x</p:attrName>
                                        </p:attrNameLst>
                                      </p:cBhvr>
                                      <p:tavLst>
                                        <p:tav tm="0">
                                          <p:val>
                                            <p:strVal val="ppt_x"/>
                                          </p:val>
                                        </p:tav>
                                        <p:tav tm="100000">
                                          <p:val>
                                            <p:strVal val="ppt_x"/>
                                          </p:val>
                                        </p:tav>
                                      </p:tavLst>
                                    </p:anim>
                                    <p:anim calcmode="lin" valueType="num">
                                      <p:cBhvr>
                                        <p:cTn id="28" dur="5000"/>
                                        <p:tgtEl>
                                          <p:spTgt spid="18"/>
                                        </p:tgtEl>
                                        <p:attrNameLst>
                                          <p:attrName>ppt_y</p:attrName>
                                        </p:attrNameLst>
                                      </p:cBhvr>
                                      <p:tavLst>
                                        <p:tav tm="0">
                                          <p:val>
                                            <p:strVal val="ppt_y"/>
                                          </p:val>
                                        </p:tav>
                                        <p:tav tm="100000">
                                          <p:val>
                                            <p:strVal val="ppt_y-ppt_h/2"/>
                                          </p:val>
                                        </p:tav>
                                      </p:tavLst>
                                    </p:anim>
                                    <p:anim calcmode="lin" valueType="num">
                                      <p:cBhvr>
                                        <p:cTn id="29" dur="5000"/>
                                        <p:tgtEl>
                                          <p:spTgt spid="18"/>
                                        </p:tgtEl>
                                        <p:attrNameLst>
                                          <p:attrName>ppt_w</p:attrName>
                                        </p:attrNameLst>
                                      </p:cBhvr>
                                      <p:tavLst>
                                        <p:tav tm="0">
                                          <p:val>
                                            <p:strVal val="ppt_w"/>
                                          </p:val>
                                        </p:tav>
                                        <p:tav tm="100000">
                                          <p:val>
                                            <p:strVal val="ppt_w"/>
                                          </p:val>
                                        </p:tav>
                                      </p:tavLst>
                                    </p:anim>
                                    <p:anim calcmode="lin" valueType="num">
                                      <p:cBhvr>
                                        <p:cTn id="30" dur="5000"/>
                                        <p:tgtEl>
                                          <p:spTgt spid="18"/>
                                        </p:tgtEl>
                                        <p:attrNameLst>
                                          <p:attrName>ppt_h</p:attrName>
                                        </p:attrNameLst>
                                      </p:cBhvr>
                                      <p:tavLst>
                                        <p:tav tm="0">
                                          <p:val>
                                            <p:strVal val="ppt_h"/>
                                          </p:val>
                                        </p:tav>
                                        <p:tav tm="100000">
                                          <p:val>
                                            <p:fltVal val="0"/>
                                          </p:val>
                                        </p:tav>
                                      </p:tavLst>
                                    </p:anim>
                                    <p:set>
                                      <p:cBhvr>
                                        <p:cTn id="31" dur="1" fill="hold">
                                          <p:stCondLst>
                                            <p:cond delay="4999"/>
                                          </p:stCondLst>
                                        </p:cTn>
                                        <p:tgtEl>
                                          <p:spTgt spid="18"/>
                                        </p:tgtEl>
                                        <p:attrNameLst>
                                          <p:attrName>style.visibility</p:attrName>
                                        </p:attrNameLst>
                                      </p:cBhvr>
                                      <p:to>
                                        <p:strVal val="hidden"/>
                                      </p:to>
                                    </p:set>
                                  </p:childTnLst>
                                </p:cTn>
                              </p:par>
                              <p:par>
                                <p:cTn id="32" presetID="17" presetClass="exit" presetSubtype="1" fill="hold" grpId="0" nodeType="withEffect">
                                  <p:stCondLst>
                                    <p:cond delay="0"/>
                                  </p:stCondLst>
                                  <p:childTnLst>
                                    <p:anim calcmode="lin" valueType="num">
                                      <p:cBhvr>
                                        <p:cTn id="33" dur="5000"/>
                                        <p:tgtEl>
                                          <p:spTgt spid="19"/>
                                        </p:tgtEl>
                                        <p:attrNameLst>
                                          <p:attrName>ppt_x</p:attrName>
                                        </p:attrNameLst>
                                      </p:cBhvr>
                                      <p:tavLst>
                                        <p:tav tm="0">
                                          <p:val>
                                            <p:strVal val="ppt_x"/>
                                          </p:val>
                                        </p:tav>
                                        <p:tav tm="100000">
                                          <p:val>
                                            <p:strVal val="ppt_x"/>
                                          </p:val>
                                        </p:tav>
                                      </p:tavLst>
                                    </p:anim>
                                    <p:anim calcmode="lin" valueType="num">
                                      <p:cBhvr>
                                        <p:cTn id="34" dur="5000"/>
                                        <p:tgtEl>
                                          <p:spTgt spid="19"/>
                                        </p:tgtEl>
                                        <p:attrNameLst>
                                          <p:attrName>ppt_y</p:attrName>
                                        </p:attrNameLst>
                                      </p:cBhvr>
                                      <p:tavLst>
                                        <p:tav tm="0">
                                          <p:val>
                                            <p:strVal val="ppt_y"/>
                                          </p:val>
                                        </p:tav>
                                        <p:tav tm="100000">
                                          <p:val>
                                            <p:strVal val="ppt_y-ppt_h/2"/>
                                          </p:val>
                                        </p:tav>
                                      </p:tavLst>
                                    </p:anim>
                                    <p:anim calcmode="lin" valueType="num">
                                      <p:cBhvr>
                                        <p:cTn id="35" dur="5000"/>
                                        <p:tgtEl>
                                          <p:spTgt spid="19"/>
                                        </p:tgtEl>
                                        <p:attrNameLst>
                                          <p:attrName>ppt_w</p:attrName>
                                        </p:attrNameLst>
                                      </p:cBhvr>
                                      <p:tavLst>
                                        <p:tav tm="0">
                                          <p:val>
                                            <p:strVal val="ppt_w"/>
                                          </p:val>
                                        </p:tav>
                                        <p:tav tm="100000">
                                          <p:val>
                                            <p:strVal val="ppt_w"/>
                                          </p:val>
                                        </p:tav>
                                      </p:tavLst>
                                    </p:anim>
                                    <p:anim calcmode="lin" valueType="num">
                                      <p:cBhvr>
                                        <p:cTn id="36" dur="5000"/>
                                        <p:tgtEl>
                                          <p:spTgt spid="19"/>
                                        </p:tgtEl>
                                        <p:attrNameLst>
                                          <p:attrName>ppt_h</p:attrName>
                                        </p:attrNameLst>
                                      </p:cBhvr>
                                      <p:tavLst>
                                        <p:tav tm="0">
                                          <p:val>
                                            <p:strVal val="ppt_h"/>
                                          </p:val>
                                        </p:tav>
                                        <p:tav tm="100000">
                                          <p:val>
                                            <p:fltVal val="0"/>
                                          </p:val>
                                        </p:tav>
                                      </p:tavLst>
                                    </p:anim>
                                    <p:set>
                                      <p:cBhvr>
                                        <p:cTn id="37" dur="1" fill="hold">
                                          <p:stCondLst>
                                            <p:cond delay="4999"/>
                                          </p:stCondLst>
                                        </p:cTn>
                                        <p:tgtEl>
                                          <p:spTgt spid="19"/>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5000"/>
                                        <p:tgtEl>
                                          <p:spTgt spid="20"/>
                                        </p:tgtEl>
                                        <p:attrNameLst>
                                          <p:attrName>ppt_x</p:attrName>
                                        </p:attrNameLst>
                                      </p:cBhvr>
                                      <p:tavLst>
                                        <p:tav tm="0">
                                          <p:val>
                                            <p:strVal val="ppt_x"/>
                                          </p:val>
                                        </p:tav>
                                        <p:tav tm="100000">
                                          <p:val>
                                            <p:strVal val="ppt_x"/>
                                          </p:val>
                                        </p:tav>
                                      </p:tavLst>
                                    </p:anim>
                                    <p:anim calcmode="lin" valueType="num">
                                      <p:cBhvr>
                                        <p:cTn id="40" dur="5000"/>
                                        <p:tgtEl>
                                          <p:spTgt spid="20"/>
                                        </p:tgtEl>
                                        <p:attrNameLst>
                                          <p:attrName>ppt_y</p:attrName>
                                        </p:attrNameLst>
                                      </p:cBhvr>
                                      <p:tavLst>
                                        <p:tav tm="0">
                                          <p:val>
                                            <p:strVal val="ppt_y"/>
                                          </p:val>
                                        </p:tav>
                                        <p:tav tm="100000">
                                          <p:val>
                                            <p:strVal val="ppt_y-ppt_h/2"/>
                                          </p:val>
                                        </p:tav>
                                      </p:tavLst>
                                    </p:anim>
                                    <p:anim calcmode="lin" valueType="num">
                                      <p:cBhvr>
                                        <p:cTn id="41" dur="5000"/>
                                        <p:tgtEl>
                                          <p:spTgt spid="20"/>
                                        </p:tgtEl>
                                        <p:attrNameLst>
                                          <p:attrName>ppt_w</p:attrName>
                                        </p:attrNameLst>
                                      </p:cBhvr>
                                      <p:tavLst>
                                        <p:tav tm="0">
                                          <p:val>
                                            <p:strVal val="ppt_w"/>
                                          </p:val>
                                        </p:tav>
                                        <p:tav tm="100000">
                                          <p:val>
                                            <p:strVal val="ppt_w"/>
                                          </p:val>
                                        </p:tav>
                                      </p:tavLst>
                                    </p:anim>
                                    <p:anim calcmode="lin" valueType="num">
                                      <p:cBhvr>
                                        <p:cTn id="42" dur="5000"/>
                                        <p:tgtEl>
                                          <p:spTgt spid="20"/>
                                        </p:tgtEl>
                                        <p:attrNameLst>
                                          <p:attrName>ppt_h</p:attrName>
                                        </p:attrNameLst>
                                      </p:cBhvr>
                                      <p:tavLst>
                                        <p:tav tm="0">
                                          <p:val>
                                            <p:strVal val="ppt_h"/>
                                          </p:val>
                                        </p:tav>
                                        <p:tav tm="100000">
                                          <p:val>
                                            <p:fltVal val="0"/>
                                          </p:val>
                                        </p:tav>
                                      </p:tavLst>
                                    </p:anim>
                                    <p:set>
                                      <p:cBhvr>
                                        <p:cTn id="43" dur="1" fill="hold">
                                          <p:stCondLst>
                                            <p:cond delay="4999"/>
                                          </p:stCondLst>
                                        </p:cTn>
                                        <p:tgtEl>
                                          <p:spTgt spid="20"/>
                                        </p:tgtEl>
                                        <p:attrNameLst>
                                          <p:attrName>style.visibility</p:attrName>
                                        </p:attrNameLst>
                                      </p:cBhvr>
                                      <p:to>
                                        <p:strVal val="hidden"/>
                                      </p:to>
                                    </p:set>
                                  </p:childTnLst>
                                </p:cTn>
                              </p:par>
                              <p:par>
                                <p:cTn id="44" presetID="17" presetClass="exit" presetSubtype="1" fill="hold" grpId="0" nodeType="withEffect">
                                  <p:stCondLst>
                                    <p:cond delay="0"/>
                                  </p:stCondLst>
                                  <p:childTnLst>
                                    <p:anim calcmode="lin" valueType="num">
                                      <p:cBhvr>
                                        <p:cTn id="45" dur="5000"/>
                                        <p:tgtEl>
                                          <p:spTgt spid="21"/>
                                        </p:tgtEl>
                                        <p:attrNameLst>
                                          <p:attrName>ppt_x</p:attrName>
                                        </p:attrNameLst>
                                      </p:cBhvr>
                                      <p:tavLst>
                                        <p:tav tm="0">
                                          <p:val>
                                            <p:strVal val="ppt_x"/>
                                          </p:val>
                                        </p:tav>
                                        <p:tav tm="100000">
                                          <p:val>
                                            <p:strVal val="ppt_x"/>
                                          </p:val>
                                        </p:tav>
                                      </p:tavLst>
                                    </p:anim>
                                    <p:anim calcmode="lin" valueType="num">
                                      <p:cBhvr>
                                        <p:cTn id="46" dur="5000"/>
                                        <p:tgtEl>
                                          <p:spTgt spid="21"/>
                                        </p:tgtEl>
                                        <p:attrNameLst>
                                          <p:attrName>ppt_y</p:attrName>
                                        </p:attrNameLst>
                                      </p:cBhvr>
                                      <p:tavLst>
                                        <p:tav tm="0">
                                          <p:val>
                                            <p:strVal val="ppt_y"/>
                                          </p:val>
                                        </p:tav>
                                        <p:tav tm="100000">
                                          <p:val>
                                            <p:strVal val="ppt_y-ppt_h/2"/>
                                          </p:val>
                                        </p:tav>
                                      </p:tavLst>
                                    </p:anim>
                                    <p:anim calcmode="lin" valueType="num">
                                      <p:cBhvr>
                                        <p:cTn id="47" dur="5000"/>
                                        <p:tgtEl>
                                          <p:spTgt spid="21"/>
                                        </p:tgtEl>
                                        <p:attrNameLst>
                                          <p:attrName>ppt_w</p:attrName>
                                        </p:attrNameLst>
                                      </p:cBhvr>
                                      <p:tavLst>
                                        <p:tav tm="0">
                                          <p:val>
                                            <p:strVal val="ppt_w"/>
                                          </p:val>
                                        </p:tav>
                                        <p:tav tm="100000">
                                          <p:val>
                                            <p:strVal val="ppt_w"/>
                                          </p:val>
                                        </p:tav>
                                      </p:tavLst>
                                    </p:anim>
                                    <p:anim calcmode="lin" valueType="num">
                                      <p:cBhvr>
                                        <p:cTn id="48" dur="5000"/>
                                        <p:tgtEl>
                                          <p:spTgt spid="21"/>
                                        </p:tgtEl>
                                        <p:attrNameLst>
                                          <p:attrName>ppt_h</p:attrName>
                                        </p:attrNameLst>
                                      </p:cBhvr>
                                      <p:tavLst>
                                        <p:tav tm="0">
                                          <p:val>
                                            <p:strVal val="ppt_h"/>
                                          </p:val>
                                        </p:tav>
                                        <p:tav tm="100000">
                                          <p:val>
                                            <p:fltVal val="0"/>
                                          </p:val>
                                        </p:tav>
                                      </p:tavLst>
                                    </p:anim>
                                    <p:set>
                                      <p:cBhvr>
                                        <p:cTn id="49" dur="1" fill="hold">
                                          <p:stCondLst>
                                            <p:cond delay="4999"/>
                                          </p:stCondLst>
                                        </p:cTn>
                                        <p:tgtEl>
                                          <p:spTgt spid="21"/>
                                        </p:tgtEl>
                                        <p:attrNameLst>
                                          <p:attrName>style.visibility</p:attrName>
                                        </p:attrNameLst>
                                      </p:cBhvr>
                                      <p:to>
                                        <p:strVal val="hidden"/>
                                      </p:to>
                                    </p:set>
                                  </p:childTnLst>
                                </p:cTn>
                              </p:par>
                              <p:par>
                                <p:cTn id="50" presetID="17" presetClass="exit" presetSubtype="1" fill="hold" grpId="0" nodeType="withEffect">
                                  <p:stCondLst>
                                    <p:cond delay="0"/>
                                  </p:stCondLst>
                                  <p:childTnLst>
                                    <p:anim calcmode="lin" valueType="num">
                                      <p:cBhvr>
                                        <p:cTn id="51" dur="5000"/>
                                        <p:tgtEl>
                                          <p:spTgt spid="22"/>
                                        </p:tgtEl>
                                        <p:attrNameLst>
                                          <p:attrName>ppt_x</p:attrName>
                                        </p:attrNameLst>
                                      </p:cBhvr>
                                      <p:tavLst>
                                        <p:tav tm="0">
                                          <p:val>
                                            <p:strVal val="ppt_x"/>
                                          </p:val>
                                        </p:tav>
                                        <p:tav tm="100000">
                                          <p:val>
                                            <p:strVal val="ppt_x"/>
                                          </p:val>
                                        </p:tav>
                                      </p:tavLst>
                                    </p:anim>
                                    <p:anim calcmode="lin" valueType="num">
                                      <p:cBhvr>
                                        <p:cTn id="52" dur="5000"/>
                                        <p:tgtEl>
                                          <p:spTgt spid="22"/>
                                        </p:tgtEl>
                                        <p:attrNameLst>
                                          <p:attrName>ppt_y</p:attrName>
                                        </p:attrNameLst>
                                      </p:cBhvr>
                                      <p:tavLst>
                                        <p:tav tm="0">
                                          <p:val>
                                            <p:strVal val="ppt_y"/>
                                          </p:val>
                                        </p:tav>
                                        <p:tav tm="100000">
                                          <p:val>
                                            <p:strVal val="ppt_y-ppt_h/2"/>
                                          </p:val>
                                        </p:tav>
                                      </p:tavLst>
                                    </p:anim>
                                    <p:anim calcmode="lin" valueType="num">
                                      <p:cBhvr>
                                        <p:cTn id="53" dur="5000"/>
                                        <p:tgtEl>
                                          <p:spTgt spid="22"/>
                                        </p:tgtEl>
                                        <p:attrNameLst>
                                          <p:attrName>ppt_w</p:attrName>
                                        </p:attrNameLst>
                                      </p:cBhvr>
                                      <p:tavLst>
                                        <p:tav tm="0">
                                          <p:val>
                                            <p:strVal val="ppt_w"/>
                                          </p:val>
                                        </p:tav>
                                        <p:tav tm="100000">
                                          <p:val>
                                            <p:strVal val="ppt_w"/>
                                          </p:val>
                                        </p:tav>
                                      </p:tavLst>
                                    </p:anim>
                                    <p:anim calcmode="lin" valueType="num">
                                      <p:cBhvr>
                                        <p:cTn id="54" dur="5000"/>
                                        <p:tgtEl>
                                          <p:spTgt spid="22"/>
                                        </p:tgtEl>
                                        <p:attrNameLst>
                                          <p:attrName>ppt_h</p:attrName>
                                        </p:attrNameLst>
                                      </p:cBhvr>
                                      <p:tavLst>
                                        <p:tav tm="0">
                                          <p:val>
                                            <p:strVal val="ppt_h"/>
                                          </p:val>
                                        </p:tav>
                                        <p:tav tm="100000">
                                          <p:val>
                                            <p:fltVal val="0"/>
                                          </p:val>
                                        </p:tav>
                                      </p:tavLst>
                                    </p:anim>
                                    <p:set>
                                      <p:cBhvr>
                                        <p:cTn id="55" dur="1" fill="hold">
                                          <p:stCondLst>
                                            <p:cond delay="4999"/>
                                          </p:stCondLst>
                                        </p:cTn>
                                        <p:tgtEl>
                                          <p:spTgt spid="22"/>
                                        </p:tgtEl>
                                        <p:attrNameLst>
                                          <p:attrName>style.visibility</p:attrName>
                                        </p:attrNameLst>
                                      </p:cBhvr>
                                      <p:to>
                                        <p:strVal val="hidden"/>
                                      </p:to>
                                    </p:set>
                                  </p:childTnLst>
                                </p:cTn>
                              </p:par>
                              <p:par>
                                <p:cTn id="56" presetID="17" presetClass="exit" presetSubtype="1" fill="hold" grpId="0" nodeType="withEffect">
                                  <p:stCondLst>
                                    <p:cond delay="0"/>
                                  </p:stCondLst>
                                  <p:childTnLst>
                                    <p:anim calcmode="lin" valueType="num">
                                      <p:cBhvr>
                                        <p:cTn id="57" dur="5000"/>
                                        <p:tgtEl>
                                          <p:spTgt spid="23"/>
                                        </p:tgtEl>
                                        <p:attrNameLst>
                                          <p:attrName>ppt_x</p:attrName>
                                        </p:attrNameLst>
                                      </p:cBhvr>
                                      <p:tavLst>
                                        <p:tav tm="0">
                                          <p:val>
                                            <p:strVal val="ppt_x"/>
                                          </p:val>
                                        </p:tav>
                                        <p:tav tm="100000">
                                          <p:val>
                                            <p:strVal val="ppt_x"/>
                                          </p:val>
                                        </p:tav>
                                      </p:tavLst>
                                    </p:anim>
                                    <p:anim calcmode="lin" valueType="num">
                                      <p:cBhvr>
                                        <p:cTn id="58" dur="5000"/>
                                        <p:tgtEl>
                                          <p:spTgt spid="23"/>
                                        </p:tgtEl>
                                        <p:attrNameLst>
                                          <p:attrName>ppt_y</p:attrName>
                                        </p:attrNameLst>
                                      </p:cBhvr>
                                      <p:tavLst>
                                        <p:tav tm="0">
                                          <p:val>
                                            <p:strVal val="ppt_y"/>
                                          </p:val>
                                        </p:tav>
                                        <p:tav tm="100000">
                                          <p:val>
                                            <p:strVal val="ppt_y-ppt_h/2"/>
                                          </p:val>
                                        </p:tav>
                                      </p:tavLst>
                                    </p:anim>
                                    <p:anim calcmode="lin" valueType="num">
                                      <p:cBhvr>
                                        <p:cTn id="59" dur="5000"/>
                                        <p:tgtEl>
                                          <p:spTgt spid="23"/>
                                        </p:tgtEl>
                                        <p:attrNameLst>
                                          <p:attrName>ppt_w</p:attrName>
                                        </p:attrNameLst>
                                      </p:cBhvr>
                                      <p:tavLst>
                                        <p:tav tm="0">
                                          <p:val>
                                            <p:strVal val="ppt_w"/>
                                          </p:val>
                                        </p:tav>
                                        <p:tav tm="100000">
                                          <p:val>
                                            <p:strVal val="ppt_w"/>
                                          </p:val>
                                        </p:tav>
                                      </p:tavLst>
                                    </p:anim>
                                    <p:anim calcmode="lin" valueType="num">
                                      <p:cBhvr>
                                        <p:cTn id="60" dur="5000"/>
                                        <p:tgtEl>
                                          <p:spTgt spid="23"/>
                                        </p:tgtEl>
                                        <p:attrNameLst>
                                          <p:attrName>ppt_h</p:attrName>
                                        </p:attrNameLst>
                                      </p:cBhvr>
                                      <p:tavLst>
                                        <p:tav tm="0">
                                          <p:val>
                                            <p:strVal val="ppt_h"/>
                                          </p:val>
                                        </p:tav>
                                        <p:tav tm="100000">
                                          <p:val>
                                            <p:fltVal val="0"/>
                                          </p:val>
                                        </p:tav>
                                      </p:tavLst>
                                    </p:anim>
                                    <p:set>
                                      <p:cBhvr>
                                        <p:cTn id="61" dur="1" fill="hold">
                                          <p:stCondLst>
                                            <p:cond delay="4999"/>
                                          </p:stCondLst>
                                        </p:cTn>
                                        <p:tgtEl>
                                          <p:spTgt spid="23"/>
                                        </p:tgtEl>
                                        <p:attrNameLst>
                                          <p:attrName>style.visibility</p:attrName>
                                        </p:attrNameLst>
                                      </p:cBhvr>
                                      <p:to>
                                        <p:strVal val="hidden"/>
                                      </p:to>
                                    </p:set>
                                  </p:childTnLst>
                                </p:cTn>
                              </p:par>
                              <p:par>
                                <p:cTn id="62" presetID="17" presetClass="exit" presetSubtype="1" fill="hold" grpId="0" nodeType="withEffect">
                                  <p:stCondLst>
                                    <p:cond delay="0"/>
                                  </p:stCondLst>
                                  <p:childTnLst>
                                    <p:anim calcmode="lin" valueType="num">
                                      <p:cBhvr>
                                        <p:cTn id="63" dur="5000"/>
                                        <p:tgtEl>
                                          <p:spTgt spid="24"/>
                                        </p:tgtEl>
                                        <p:attrNameLst>
                                          <p:attrName>ppt_x</p:attrName>
                                        </p:attrNameLst>
                                      </p:cBhvr>
                                      <p:tavLst>
                                        <p:tav tm="0">
                                          <p:val>
                                            <p:strVal val="ppt_x"/>
                                          </p:val>
                                        </p:tav>
                                        <p:tav tm="100000">
                                          <p:val>
                                            <p:strVal val="ppt_x"/>
                                          </p:val>
                                        </p:tav>
                                      </p:tavLst>
                                    </p:anim>
                                    <p:anim calcmode="lin" valueType="num">
                                      <p:cBhvr>
                                        <p:cTn id="64" dur="5000"/>
                                        <p:tgtEl>
                                          <p:spTgt spid="24"/>
                                        </p:tgtEl>
                                        <p:attrNameLst>
                                          <p:attrName>ppt_y</p:attrName>
                                        </p:attrNameLst>
                                      </p:cBhvr>
                                      <p:tavLst>
                                        <p:tav tm="0">
                                          <p:val>
                                            <p:strVal val="ppt_y"/>
                                          </p:val>
                                        </p:tav>
                                        <p:tav tm="100000">
                                          <p:val>
                                            <p:strVal val="ppt_y-ppt_h/2"/>
                                          </p:val>
                                        </p:tav>
                                      </p:tavLst>
                                    </p:anim>
                                    <p:anim calcmode="lin" valueType="num">
                                      <p:cBhvr>
                                        <p:cTn id="65" dur="5000"/>
                                        <p:tgtEl>
                                          <p:spTgt spid="24"/>
                                        </p:tgtEl>
                                        <p:attrNameLst>
                                          <p:attrName>ppt_w</p:attrName>
                                        </p:attrNameLst>
                                      </p:cBhvr>
                                      <p:tavLst>
                                        <p:tav tm="0">
                                          <p:val>
                                            <p:strVal val="ppt_w"/>
                                          </p:val>
                                        </p:tav>
                                        <p:tav tm="100000">
                                          <p:val>
                                            <p:strVal val="ppt_w"/>
                                          </p:val>
                                        </p:tav>
                                      </p:tavLst>
                                    </p:anim>
                                    <p:anim calcmode="lin" valueType="num">
                                      <p:cBhvr>
                                        <p:cTn id="66" dur="5000"/>
                                        <p:tgtEl>
                                          <p:spTgt spid="24"/>
                                        </p:tgtEl>
                                        <p:attrNameLst>
                                          <p:attrName>ppt_h</p:attrName>
                                        </p:attrNameLst>
                                      </p:cBhvr>
                                      <p:tavLst>
                                        <p:tav tm="0">
                                          <p:val>
                                            <p:strVal val="ppt_h"/>
                                          </p:val>
                                        </p:tav>
                                        <p:tav tm="100000">
                                          <p:val>
                                            <p:fltVal val="0"/>
                                          </p:val>
                                        </p:tav>
                                      </p:tavLst>
                                    </p:anim>
                                    <p:set>
                                      <p:cBhvr>
                                        <p:cTn id="67" dur="1" fill="hold">
                                          <p:stCondLst>
                                            <p:cond delay="4999"/>
                                          </p:stCondLst>
                                        </p:cTn>
                                        <p:tgtEl>
                                          <p:spTgt spid="24"/>
                                        </p:tgtEl>
                                        <p:attrNameLst>
                                          <p:attrName>style.visibility</p:attrName>
                                        </p:attrNameLst>
                                      </p:cBhvr>
                                      <p:to>
                                        <p:strVal val="hidden"/>
                                      </p:to>
                                    </p:set>
                                  </p:childTnLst>
                                </p:cTn>
                              </p:par>
                              <p:par>
                                <p:cTn id="68" presetID="17" presetClass="exit" presetSubtype="4" fill="hold" grpId="0" nodeType="withEffect">
                                  <p:stCondLst>
                                    <p:cond delay="0"/>
                                  </p:stCondLst>
                                  <p:childTnLst>
                                    <p:anim calcmode="lin" valueType="num">
                                      <p:cBhvr>
                                        <p:cTn id="69" dur="5000"/>
                                        <p:tgtEl>
                                          <p:spTgt spid="5"/>
                                        </p:tgtEl>
                                        <p:attrNameLst>
                                          <p:attrName>ppt_x</p:attrName>
                                        </p:attrNameLst>
                                      </p:cBhvr>
                                      <p:tavLst>
                                        <p:tav tm="0">
                                          <p:val>
                                            <p:strVal val="ppt_x"/>
                                          </p:val>
                                        </p:tav>
                                        <p:tav tm="100000">
                                          <p:val>
                                            <p:strVal val="ppt_x"/>
                                          </p:val>
                                        </p:tav>
                                      </p:tavLst>
                                    </p:anim>
                                    <p:anim calcmode="lin" valueType="num">
                                      <p:cBhvr>
                                        <p:cTn id="70" dur="5000"/>
                                        <p:tgtEl>
                                          <p:spTgt spid="5"/>
                                        </p:tgtEl>
                                        <p:attrNameLst>
                                          <p:attrName>ppt_y</p:attrName>
                                        </p:attrNameLst>
                                      </p:cBhvr>
                                      <p:tavLst>
                                        <p:tav tm="0">
                                          <p:val>
                                            <p:strVal val="ppt_y"/>
                                          </p:val>
                                        </p:tav>
                                        <p:tav tm="100000">
                                          <p:val>
                                            <p:strVal val="ppt_y+ppt_h/2"/>
                                          </p:val>
                                        </p:tav>
                                      </p:tavLst>
                                    </p:anim>
                                    <p:anim calcmode="lin" valueType="num">
                                      <p:cBhvr>
                                        <p:cTn id="71" dur="5000"/>
                                        <p:tgtEl>
                                          <p:spTgt spid="5"/>
                                        </p:tgtEl>
                                        <p:attrNameLst>
                                          <p:attrName>ppt_w</p:attrName>
                                        </p:attrNameLst>
                                      </p:cBhvr>
                                      <p:tavLst>
                                        <p:tav tm="0">
                                          <p:val>
                                            <p:strVal val="ppt_w"/>
                                          </p:val>
                                        </p:tav>
                                        <p:tav tm="100000">
                                          <p:val>
                                            <p:strVal val="ppt_w"/>
                                          </p:val>
                                        </p:tav>
                                      </p:tavLst>
                                    </p:anim>
                                    <p:anim calcmode="lin" valueType="num">
                                      <p:cBhvr>
                                        <p:cTn id="72" dur="5000"/>
                                        <p:tgtEl>
                                          <p:spTgt spid="5"/>
                                        </p:tgtEl>
                                        <p:attrNameLst>
                                          <p:attrName>ppt_h</p:attrName>
                                        </p:attrNameLst>
                                      </p:cBhvr>
                                      <p:tavLst>
                                        <p:tav tm="0">
                                          <p:val>
                                            <p:strVal val="ppt_h"/>
                                          </p:val>
                                        </p:tav>
                                        <p:tav tm="100000">
                                          <p:val>
                                            <p:fltVal val="0"/>
                                          </p:val>
                                        </p:tav>
                                      </p:tavLst>
                                    </p:anim>
                                    <p:set>
                                      <p:cBhvr>
                                        <p:cTn id="73" dur="1" fill="hold">
                                          <p:stCondLst>
                                            <p:cond delay="4999"/>
                                          </p:stCondLst>
                                        </p:cTn>
                                        <p:tgtEl>
                                          <p:spTgt spid="5"/>
                                        </p:tgtEl>
                                        <p:attrNameLst>
                                          <p:attrName>style.visibility</p:attrName>
                                        </p:attrNameLst>
                                      </p:cBhvr>
                                      <p:to>
                                        <p:strVal val="hidden"/>
                                      </p:to>
                                    </p:set>
                                  </p:childTnLst>
                                </p:cTn>
                              </p:par>
                              <p:par>
                                <p:cTn id="74" presetID="17" presetClass="exit" presetSubtype="4" fill="hold" grpId="0" nodeType="withEffect">
                                  <p:stCondLst>
                                    <p:cond delay="0"/>
                                  </p:stCondLst>
                                  <p:childTnLst>
                                    <p:anim calcmode="lin" valueType="num">
                                      <p:cBhvr>
                                        <p:cTn id="75" dur="5000"/>
                                        <p:tgtEl>
                                          <p:spTgt spid="6"/>
                                        </p:tgtEl>
                                        <p:attrNameLst>
                                          <p:attrName>ppt_x</p:attrName>
                                        </p:attrNameLst>
                                      </p:cBhvr>
                                      <p:tavLst>
                                        <p:tav tm="0">
                                          <p:val>
                                            <p:strVal val="ppt_x"/>
                                          </p:val>
                                        </p:tav>
                                        <p:tav tm="100000">
                                          <p:val>
                                            <p:strVal val="ppt_x"/>
                                          </p:val>
                                        </p:tav>
                                      </p:tavLst>
                                    </p:anim>
                                    <p:anim calcmode="lin" valueType="num">
                                      <p:cBhvr>
                                        <p:cTn id="76" dur="5000"/>
                                        <p:tgtEl>
                                          <p:spTgt spid="6"/>
                                        </p:tgtEl>
                                        <p:attrNameLst>
                                          <p:attrName>ppt_y</p:attrName>
                                        </p:attrNameLst>
                                      </p:cBhvr>
                                      <p:tavLst>
                                        <p:tav tm="0">
                                          <p:val>
                                            <p:strVal val="ppt_y"/>
                                          </p:val>
                                        </p:tav>
                                        <p:tav tm="100000">
                                          <p:val>
                                            <p:strVal val="ppt_y+ppt_h/2"/>
                                          </p:val>
                                        </p:tav>
                                      </p:tavLst>
                                    </p:anim>
                                    <p:anim calcmode="lin" valueType="num">
                                      <p:cBhvr>
                                        <p:cTn id="77" dur="5000"/>
                                        <p:tgtEl>
                                          <p:spTgt spid="6"/>
                                        </p:tgtEl>
                                        <p:attrNameLst>
                                          <p:attrName>ppt_w</p:attrName>
                                        </p:attrNameLst>
                                      </p:cBhvr>
                                      <p:tavLst>
                                        <p:tav tm="0">
                                          <p:val>
                                            <p:strVal val="ppt_w"/>
                                          </p:val>
                                        </p:tav>
                                        <p:tav tm="100000">
                                          <p:val>
                                            <p:strVal val="ppt_w"/>
                                          </p:val>
                                        </p:tav>
                                      </p:tavLst>
                                    </p:anim>
                                    <p:anim calcmode="lin" valueType="num">
                                      <p:cBhvr>
                                        <p:cTn id="78" dur="5000"/>
                                        <p:tgtEl>
                                          <p:spTgt spid="6"/>
                                        </p:tgtEl>
                                        <p:attrNameLst>
                                          <p:attrName>ppt_h</p:attrName>
                                        </p:attrNameLst>
                                      </p:cBhvr>
                                      <p:tavLst>
                                        <p:tav tm="0">
                                          <p:val>
                                            <p:strVal val="ppt_h"/>
                                          </p:val>
                                        </p:tav>
                                        <p:tav tm="100000">
                                          <p:val>
                                            <p:fltVal val="0"/>
                                          </p:val>
                                        </p:tav>
                                      </p:tavLst>
                                    </p:anim>
                                    <p:set>
                                      <p:cBhvr>
                                        <p:cTn id="79" dur="1" fill="hold">
                                          <p:stCondLst>
                                            <p:cond delay="4999"/>
                                          </p:stCondLst>
                                        </p:cTn>
                                        <p:tgtEl>
                                          <p:spTgt spid="6"/>
                                        </p:tgtEl>
                                        <p:attrNameLst>
                                          <p:attrName>style.visibility</p:attrName>
                                        </p:attrNameLst>
                                      </p:cBhvr>
                                      <p:to>
                                        <p:strVal val="hidden"/>
                                      </p:to>
                                    </p:set>
                                  </p:childTnLst>
                                </p:cTn>
                              </p:par>
                              <p:par>
                                <p:cTn id="80" presetID="17" presetClass="exit" presetSubtype="4" fill="hold" grpId="0" nodeType="withEffect">
                                  <p:stCondLst>
                                    <p:cond delay="0"/>
                                  </p:stCondLst>
                                  <p:childTnLst>
                                    <p:anim calcmode="lin" valueType="num">
                                      <p:cBhvr>
                                        <p:cTn id="81" dur="5000"/>
                                        <p:tgtEl>
                                          <p:spTgt spid="7"/>
                                        </p:tgtEl>
                                        <p:attrNameLst>
                                          <p:attrName>ppt_x</p:attrName>
                                        </p:attrNameLst>
                                      </p:cBhvr>
                                      <p:tavLst>
                                        <p:tav tm="0">
                                          <p:val>
                                            <p:strVal val="ppt_x"/>
                                          </p:val>
                                        </p:tav>
                                        <p:tav tm="100000">
                                          <p:val>
                                            <p:strVal val="ppt_x"/>
                                          </p:val>
                                        </p:tav>
                                      </p:tavLst>
                                    </p:anim>
                                    <p:anim calcmode="lin" valueType="num">
                                      <p:cBhvr>
                                        <p:cTn id="82" dur="5000"/>
                                        <p:tgtEl>
                                          <p:spTgt spid="7"/>
                                        </p:tgtEl>
                                        <p:attrNameLst>
                                          <p:attrName>ppt_y</p:attrName>
                                        </p:attrNameLst>
                                      </p:cBhvr>
                                      <p:tavLst>
                                        <p:tav tm="0">
                                          <p:val>
                                            <p:strVal val="ppt_y"/>
                                          </p:val>
                                        </p:tav>
                                        <p:tav tm="100000">
                                          <p:val>
                                            <p:strVal val="ppt_y+ppt_h/2"/>
                                          </p:val>
                                        </p:tav>
                                      </p:tavLst>
                                    </p:anim>
                                    <p:anim calcmode="lin" valueType="num">
                                      <p:cBhvr>
                                        <p:cTn id="83" dur="5000"/>
                                        <p:tgtEl>
                                          <p:spTgt spid="7"/>
                                        </p:tgtEl>
                                        <p:attrNameLst>
                                          <p:attrName>ppt_w</p:attrName>
                                        </p:attrNameLst>
                                      </p:cBhvr>
                                      <p:tavLst>
                                        <p:tav tm="0">
                                          <p:val>
                                            <p:strVal val="ppt_w"/>
                                          </p:val>
                                        </p:tav>
                                        <p:tav tm="100000">
                                          <p:val>
                                            <p:strVal val="ppt_w"/>
                                          </p:val>
                                        </p:tav>
                                      </p:tavLst>
                                    </p:anim>
                                    <p:anim calcmode="lin" valueType="num">
                                      <p:cBhvr>
                                        <p:cTn id="84" dur="5000"/>
                                        <p:tgtEl>
                                          <p:spTgt spid="7"/>
                                        </p:tgtEl>
                                        <p:attrNameLst>
                                          <p:attrName>ppt_h</p:attrName>
                                        </p:attrNameLst>
                                      </p:cBhvr>
                                      <p:tavLst>
                                        <p:tav tm="0">
                                          <p:val>
                                            <p:strVal val="ppt_h"/>
                                          </p:val>
                                        </p:tav>
                                        <p:tav tm="100000">
                                          <p:val>
                                            <p:fltVal val="0"/>
                                          </p:val>
                                        </p:tav>
                                      </p:tavLst>
                                    </p:anim>
                                    <p:set>
                                      <p:cBhvr>
                                        <p:cTn id="85" dur="1" fill="hold">
                                          <p:stCondLst>
                                            <p:cond delay="4999"/>
                                          </p:stCondLst>
                                        </p:cTn>
                                        <p:tgtEl>
                                          <p:spTgt spid="7"/>
                                        </p:tgtEl>
                                        <p:attrNameLst>
                                          <p:attrName>style.visibility</p:attrName>
                                        </p:attrNameLst>
                                      </p:cBhvr>
                                      <p:to>
                                        <p:strVal val="hidden"/>
                                      </p:to>
                                    </p:set>
                                  </p:childTnLst>
                                </p:cTn>
                              </p:par>
                              <p:par>
                                <p:cTn id="86" presetID="17" presetClass="exit" presetSubtype="4" fill="hold" grpId="0" nodeType="withEffect">
                                  <p:stCondLst>
                                    <p:cond delay="0"/>
                                  </p:stCondLst>
                                  <p:childTnLst>
                                    <p:anim calcmode="lin" valueType="num">
                                      <p:cBhvr>
                                        <p:cTn id="87" dur="5000"/>
                                        <p:tgtEl>
                                          <p:spTgt spid="8"/>
                                        </p:tgtEl>
                                        <p:attrNameLst>
                                          <p:attrName>ppt_x</p:attrName>
                                        </p:attrNameLst>
                                      </p:cBhvr>
                                      <p:tavLst>
                                        <p:tav tm="0">
                                          <p:val>
                                            <p:strVal val="ppt_x"/>
                                          </p:val>
                                        </p:tav>
                                        <p:tav tm="100000">
                                          <p:val>
                                            <p:strVal val="ppt_x"/>
                                          </p:val>
                                        </p:tav>
                                      </p:tavLst>
                                    </p:anim>
                                    <p:anim calcmode="lin" valueType="num">
                                      <p:cBhvr>
                                        <p:cTn id="88" dur="5000"/>
                                        <p:tgtEl>
                                          <p:spTgt spid="8"/>
                                        </p:tgtEl>
                                        <p:attrNameLst>
                                          <p:attrName>ppt_y</p:attrName>
                                        </p:attrNameLst>
                                      </p:cBhvr>
                                      <p:tavLst>
                                        <p:tav tm="0">
                                          <p:val>
                                            <p:strVal val="ppt_y"/>
                                          </p:val>
                                        </p:tav>
                                        <p:tav tm="100000">
                                          <p:val>
                                            <p:strVal val="ppt_y+ppt_h/2"/>
                                          </p:val>
                                        </p:tav>
                                      </p:tavLst>
                                    </p:anim>
                                    <p:anim calcmode="lin" valueType="num">
                                      <p:cBhvr>
                                        <p:cTn id="89" dur="5000"/>
                                        <p:tgtEl>
                                          <p:spTgt spid="8"/>
                                        </p:tgtEl>
                                        <p:attrNameLst>
                                          <p:attrName>ppt_w</p:attrName>
                                        </p:attrNameLst>
                                      </p:cBhvr>
                                      <p:tavLst>
                                        <p:tav tm="0">
                                          <p:val>
                                            <p:strVal val="ppt_w"/>
                                          </p:val>
                                        </p:tav>
                                        <p:tav tm="100000">
                                          <p:val>
                                            <p:strVal val="ppt_w"/>
                                          </p:val>
                                        </p:tav>
                                      </p:tavLst>
                                    </p:anim>
                                    <p:anim calcmode="lin" valueType="num">
                                      <p:cBhvr>
                                        <p:cTn id="90" dur="5000"/>
                                        <p:tgtEl>
                                          <p:spTgt spid="8"/>
                                        </p:tgtEl>
                                        <p:attrNameLst>
                                          <p:attrName>ppt_h</p:attrName>
                                        </p:attrNameLst>
                                      </p:cBhvr>
                                      <p:tavLst>
                                        <p:tav tm="0">
                                          <p:val>
                                            <p:strVal val="ppt_h"/>
                                          </p:val>
                                        </p:tav>
                                        <p:tav tm="100000">
                                          <p:val>
                                            <p:fltVal val="0"/>
                                          </p:val>
                                        </p:tav>
                                      </p:tavLst>
                                    </p:anim>
                                    <p:set>
                                      <p:cBhvr>
                                        <p:cTn id="91" dur="1" fill="hold">
                                          <p:stCondLst>
                                            <p:cond delay="4999"/>
                                          </p:stCondLst>
                                        </p:cTn>
                                        <p:tgtEl>
                                          <p:spTgt spid="8"/>
                                        </p:tgtEl>
                                        <p:attrNameLst>
                                          <p:attrName>style.visibility</p:attrName>
                                        </p:attrNameLst>
                                      </p:cBhvr>
                                      <p:to>
                                        <p:strVal val="hidden"/>
                                      </p:to>
                                    </p:set>
                                  </p:childTnLst>
                                </p:cTn>
                              </p:par>
                              <p:par>
                                <p:cTn id="92" presetID="17" presetClass="exit" presetSubtype="4" fill="hold" grpId="0" nodeType="withEffect">
                                  <p:stCondLst>
                                    <p:cond delay="0"/>
                                  </p:stCondLst>
                                  <p:childTnLst>
                                    <p:anim calcmode="lin" valueType="num">
                                      <p:cBhvr>
                                        <p:cTn id="93" dur="5000"/>
                                        <p:tgtEl>
                                          <p:spTgt spid="9"/>
                                        </p:tgtEl>
                                        <p:attrNameLst>
                                          <p:attrName>ppt_x</p:attrName>
                                        </p:attrNameLst>
                                      </p:cBhvr>
                                      <p:tavLst>
                                        <p:tav tm="0">
                                          <p:val>
                                            <p:strVal val="ppt_x"/>
                                          </p:val>
                                        </p:tav>
                                        <p:tav tm="100000">
                                          <p:val>
                                            <p:strVal val="ppt_x"/>
                                          </p:val>
                                        </p:tav>
                                      </p:tavLst>
                                    </p:anim>
                                    <p:anim calcmode="lin" valueType="num">
                                      <p:cBhvr>
                                        <p:cTn id="94" dur="5000"/>
                                        <p:tgtEl>
                                          <p:spTgt spid="9"/>
                                        </p:tgtEl>
                                        <p:attrNameLst>
                                          <p:attrName>ppt_y</p:attrName>
                                        </p:attrNameLst>
                                      </p:cBhvr>
                                      <p:tavLst>
                                        <p:tav tm="0">
                                          <p:val>
                                            <p:strVal val="ppt_y"/>
                                          </p:val>
                                        </p:tav>
                                        <p:tav tm="100000">
                                          <p:val>
                                            <p:strVal val="ppt_y+ppt_h/2"/>
                                          </p:val>
                                        </p:tav>
                                      </p:tavLst>
                                    </p:anim>
                                    <p:anim calcmode="lin" valueType="num">
                                      <p:cBhvr>
                                        <p:cTn id="95" dur="5000"/>
                                        <p:tgtEl>
                                          <p:spTgt spid="9"/>
                                        </p:tgtEl>
                                        <p:attrNameLst>
                                          <p:attrName>ppt_w</p:attrName>
                                        </p:attrNameLst>
                                      </p:cBhvr>
                                      <p:tavLst>
                                        <p:tav tm="0">
                                          <p:val>
                                            <p:strVal val="ppt_w"/>
                                          </p:val>
                                        </p:tav>
                                        <p:tav tm="100000">
                                          <p:val>
                                            <p:strVal val="ppt_w"/>
                                          </p:val>
                                        </p:tav>
                                      </p:tavLst>
                                    </p:anim>
                                    <p:anim calcmode="lin" valueType="num">
                                      <p:cBhvr>
                                        <p:cTn id="96" dur="5000"/>
                                        <p:tgtEl>
                                          <p:spTgt spid="9"/>
                                        </p:tgtEl>
                                        <p:attrNameLst>
                                          <p:attrName>ppt_h</p:attrName>
                                        </p:attrNameLst>
                                      </p:cBhvr>
                                      <p:tavLst>
                                        <p:tav tm="0">
                                          <p:val>
                                            <p:strVal val="ppt_h"/>
                                          </p:val>
                                        </p:tav>
                                        <p:tav tm="100000">
                                          <p:val>
                                            <p:fltVal val="0"/>
                                          </p:val>
                                        </p:tav>
                                      </p:tavLst>
                                    </p:anim>
                                    <p:set>
                                      <p:cBhvr>
                                        <p:cTn id="97" dur="1" fill="hold">
                                          <p:stCondLst>
                                            <p:cond delay="4999"/>
                                          </p:stCondLst>
                                        </p:cTn>
                                        <p:tgtEl>
                                          <p:spTgt spid="9"/>
                                        </p:tgtEl>
                                        <p:attrNameLst>
                                          <p:attrName>style.visibility</p:attrName>
                                        </p:attrNameLst>
                                      </p:cBhvr>
                                      <p:to>
                                        <p:strVal val="hidden"/>
                                      </p:to>
                                    </p:set>
                                  </p:childTnLst>
                                </p:cTn>
                              </p:par>
                              <p:par>
                                <p:cTn id="98" presetID="17" presetClass="exit" presetSubtype="4" fill="hold" grpId="0" nodeType="withEffect">
                                  <p:stCondLst>
                                    <p:cond delay="0"/>
                                  </p:stCondLst>
                                  <p:childTnLst>
                                    <p:anim calcmode="lin" valueType="num">
                                      <p:cBhvr>
                                        <p:cTn id="99" dur="5000"/>
                                        <p:tgtEl>
                                          <p:spTgt spid="10"/>
                                        </p:tgtEl>
                                        <p:attrNameLst>
                                          <p:attrName>ppt_x</p:attrName>
                                        </p:attrNameLst>
                                      </p:cBhvr>
                                      <p:tavLst>
                                        <p:tav tm="0">
                                          <p:val>
                                            <p:strVal val="ppt_x"/>
                                          </p:val>
                                        </p:tav>
                                        <p:tav tm="100000">
                                          <p:val>
                                            <p:strVal val="ppt_x"/>
                                          </p:val>
                                        </p:tav>
                                      </p:tavLst>
                                    </p:anim>
                                    <p:anim calcmode="lin" valueType="num">
                                      <p:cBhvr>
                                        <p:cTn id="100" dur="5000"/>
                                        <p:tgtEl>
                                          <p:spTgt spid="10"/>
                                        </p:tgtEl>
                                        <p:attrNameLst>
                                          <p:attrName>ppt_y</p:attrName>
                                        </p:attrNameLst>
                                      </p:cBhvr>
                                      <p:tavLst>
                                        <p:tav tm="0">
                                          <p:val>
                                            <p:strVal val="ppt_y"/>
                                          </p:val>
                                        </p:tav>
                                        <p:tav tm="100000">
                                          <p:val>
                                            <p:strVal val="ppt_y+ppt_h/2"/>
                                          </p:val>
                                        </p:tav>
                                      </p:tavLst>
                                    </p:anim>
                                    <p:anim calcmode="lin" valueType="num">
                                      <p:cBhvr>
                                        <p:cTn id="101" dur="5000"/>
                                        <p:tgtEl>
                                          <p:spTgt spid="10"/>
                                        </p:tgtEl>
                                        <p:attrNameLst>
                                          <p:attrName>ppt_w</p:attrName>
                                        </p:attrNameLst>
                                      </p:cBhvr>
                                      <p:tavLst>
                                        <p:tav tm="0">
                                          <p:val>
                                            <p:strVal val="ppt_w"/>
                                          </p:val>
                                        </p:tav>
                                        <p:tav tm="100000">
                                          <p:val>
                                            <p:strVal val="ppt_w"/>
                                          </p:val>
                                        </p:tav>
                                      </p:tavLst>
                                    </p:anim>
                                    <p:anim calcmode="lin" valueType="num">
                                      <p:cBhvr>
                                        <p:cTn id="102" dur="5000"/>
                                        <p:tgtEl>
                                          <p:spTgt spid="10"/>
                                        </p:tgtEl>
                                        <p:attrNameLst>
                                          <p:attrName>ppt_h</p:attrName>
                                        </p:attrNameLst>
                                      </p:cBhvr>
                                      <p:tavLst>
                                        <p:tav tm="0">
                                          <p:val>
                                            <p:strVal val="ppt_h"/>
                                          </p:val>
                                        </p:tav>
                                        <p:tav tm="100000">
                                          <p:val>
                                            <p:fltVal val="0"/>
                                          </p:val>
                                        </p:tav>
                                      </p:tavLst>
                                    </p:anim>
                                    <p:set>
                                      <p:cBhvr>
                                        <p:cTn id="103" dur="1" fill="hold">
                                          <p:stCondLst>
                                            <p:cond delay="4999"/>
                                          </p:stCondLst>
                                        </p:cTn>
                                        <p:tgtEl>
                                          <p:spTgt spid="10"/>
                                        </p:tgtEl>
                                        <p:attrNameLst>
                                          <p:attrName>style.visibility</p:attrName>
                                        </p:attrNameLst>
                                      </p:cBhvr>
                                      <p:to>
                                        <p:strVal val="hidden"/>
                                      </p:to>
                                    </p:set>
                                  </p:childTnLst>
                                </p:cTn>
                              </p:par>
                              <p:par>
                                <p:cTn id="104" presetID="17" presetClass="exit" presetSubtype="4" fill="hold" grpId="0" nodeType="withEffect">
                                  <p:stCondLst>
                                    <p:cond delay="0"/>
                                  </p:stCondLst>
                                  <p:childTnLst>
                                    <p:anim calcmode="lin" valueType="num">
                                      <p:cBhvr>
                                        <p:cTn id="105" dur="5000"/>
                                        <p:tgtEl>
                                          <p:spTgt spid="11"/>
                                        </p:tgtEl>
                                        <p:attrNameLst>
                                          <p:attrName>ppt_x</p:attrName>
                                        </p:attrNameLst>
                                      </p:cBhvr>
                                      <p:tavLst>
                                        <p:tav tm="0">
                                          <p:val>
                                            <p:strVal val="ppt_x"/>
                                          </p:val>
                                        </p:tav>
                                        <p:tav tm="100000">
                                          <p:val>
                                            <p:strVal val="ppt_x"/>
                                          </p:val>
                                        </p:tav>
                                      </p:tavLst>
                                    </p:anim>
                                    <p:anim calcmode="lin" valueType="num">
                                      <p:cBhvr>
                                        <p:cTn id="106" dur="5000"/>
                                        <p:tgtEl>
                                          <p:spTgt spid="11"/>
                                        </p:tgtEl>
                                        <p:attrNameLst>
                                          <p:attrName>ppt_y</p:attrName>
                                        </p:attrNameLst>
                                      </p:cBhvr>
                                      <p:tavLst>
                                        <p:tav tm="0">
                                          <p:val>
                                            <p:strVal val="ppt_y"/>
                                          </p:val>
                                        </p:tav>
                                        <p:tav tm="100000">
                                          <p:val>
                                            <p:strVal val="ppt_y+ppt_h/2"/>
                                          </p:val>
                                        </p:tav>
                                      </p:tavLst>
                                    </p:anim>
                                    <p:anim calcmode="lin" valueType="num">
                                      <p:cBhvr>
                                        <p:cTn id="107" dur="5000"/>
                                        <p:tgtEl>
                                          <p:spTgt spid="11"/>
                                        </p:tgtEl>
                                        <p:attrNameLst>
                                          <p:attrName>ppt_w</p:attrName>
                                        </p:attrNameLst>
                                      </p:cBhvr>
                                      <p:tavLst>
                                        <p:tav tm="0">
                                          <p:val>
                                            <p:strVal val="ppt_w"/>
                                          </p:val>
                                        </p:tav>
                                        <p:tav tm="100000">
                                          <p:val>
                                            <p:strVal val="ppt_w"/>
                                          </p:val>
                                        </p:tav>
                                      </p:tavLst>
                                    </p:anim>
                                    <p:anim calcmode="lin" valueType="num">
                                      <p:cBhvr>
                                        <p:cTn id="108" dur="5000"/>
                                        <p:tgtEl>
                                          <p:spTgt spid="11"/>
                                        </p:tgtEl>
                                        <p:attrNameLst>
                                          <p:attrName>ppt_h</p:attrName>
                                        </p:attrNameLst>
                                      </p:cBhvr>
                                      <p:tavLst>
                                        <p:tav tm="0">
                                          <p:val>
                                            <p:strVal val="ppt_h"/>
                                          </p:val>
                                        </p:tav>
                                        <p:tav tm="100000">
                                          <p:val>
                                            <p:fltVal val="0"/>
                                          </p:val>
                                        </p:tav>
                                      </p:tavLst>
                                    </p:anim>
                                    <p:set>
                                      <p:cBhvr>
                                        <p:cTn id="109" dur="1" fill="hold">
                                          <p:stCondLst>
                                            <p:cond delay="4999"/>
                                          </p:stCondLst>
                                        </p:cTn>
                                        <p:tgtEl>
                                          <p:spTgt spid="11"/>
                                        </p:tgtEl>
                                        <p:attrNameLst>
                                          <p:attrName>style.visibility</p:attrName>
                                        </p:attrNameLst>
                                      </p:cBhvr>
                                      <p:to>
                                        <p:strVal val="hidden"/>
                                      </p:to>
                                    </p:set>
                                  </p:childTnLst>
                                </p:cTn>
                              </p:par>
                              <p:par>
                                <p:cTn id="110" presetID="17" presetClass="exit" presetSubtype="4" fill="hold" grpId="0" nodeType="withEffect">
                                  <p:stCondLst>
                                    <p:cond delay="0"/>
                                  </p:stCondLst>
                                  <p:childTnLst>
                                    <p:anim calcmode="lin" valueType="num">
                                      <p:cBhvr>
                                        <p:cTn id="111" dur="5000"/>
                                        <p:tgtEl>
                                          <p:spTgt spid="12"/>
                                        </p:tgtEl>
                                        <p:attrNameLst>
                                          <p:attrName>ppt_x</p:attrName>
                                        </p:attrNameLst>
                                      </p:cBhvr>
                                      <p:tavLst>
                                        <p:tav tm="0">
                                          <p:val>
                                            <p:strVal val="ppt_x"/>
                                          </p:val>
                                        </p:tav>
                                        <p:tav tm="100000">
                                          <p:val>
                                            <p:strVal val="ppt_x"/>
                                          </p:val>
                                        </p:tav>
                                      </p:tavLst>
                                    </p:anim>
                                    <p:anim calcmode="lin" valueType="num">
                                      <p:cBhvr>
                                        <p:cTn id="112" dur="5000"/>
                                        <p:tgtEl>
                                          <p:spTgt spid="12"/>
                                        </p:tgtEl>
                                        <p:attrNameLst>
                                          <p:attrName>ppt_y</p:attrName>
                                        </p:attrNameLst>
                                      </p:cBhvr>
                                      <p:tavLst>
                                        <p:tav tm="0">
                                          <p:val>
                                            <p:strVal val="ppt_y"/>
                                          </p:val>
                                        </p:tav>
                                        <p:tav tm="100000">
                                          <p:val>
                                            <p:strVal val="ppt_y+ppt_h/2"/>
                                          </p:val>
                                        </p:tav>
                                      </p:tavLst>
                                    </p:anim>
                                    <p:anim calcmode="lin" valueType="num">
                                      <p:cBhvr>
                                        <p:cTn id="113" dur="5000"/>
                                        <p:tgtEl>
                                          <p:spTgt spid="12"/>
                                        </p:tgtEl>
                                        <p:attrNameLst>
                                          <p:attrName>ppt_w</p:attrName>
                                        </p:attrNameLst>
                                      </p:cBhvr>
                                      <p:tavLst>
                                        <p:tav tm="0">
                                          <p:val>
                                            <p:strVal val="ppt_w"/>
                                          </p:val>
                                        </p:tav>
                                        <p:tav tm="100000">
                                          <p:val>
                                            <p:strVal val="ppt_w"/>
                                          </p:val>
                                        </p:tav>
                                      </p:tavLst>
                                    </p:anim>
                                    <p:anim calcmode="lin" valueType="num">
                                      <p:cBhvr>
                                        <p:cTn id="114" dur="5000"/>
                                        <p:tgtEl>
                                          <p:spTgt spid="12"/>
                                        </p:tgtEl>
                                        <p:attrNameLst>
                                          <p:attrName>ppt_h</p:attrName>
                                        </p:attrNameLst>
                                      </p:cBhvr>
                                      <p:tavLst>
                                        <p:tav tm="0">
                                          <p:val>
                                            <p:strVal val="ppt_h"/>
                                          </p:val>
                                        </p:tav>
                                        <p:tav tm="100000">
                                          <p:val>
                                            <p:fltVal val="0"/>
                                          </p:val>
                                        </p:tav>
                                      </p:tavLst>
                                    </p:anim>
                                    <p:set>
                                      <p:cBhvr>
                                        <p:cTn id="115" dur="1" fill="hold">
                                          <p:stCondLst>
                                            <p:cond delay="4999"/>
                                          </p:stCondLst>
                                        </p:cTn>
                                        <p:tgtEl>
                                          <p:spTgt spid="12"/>
                                        </p:tgtEl>
                                        <p:attrNameLst>
                                          <p:attrName>style.visibility</p:attrName>
                                        </p:attrNameLst>
                                      </p:cBhvr>
                                      <p:to>
                                        <p:strVal val="hidden"/>
                                      </p:to>
                                    </p:set>
                                  </p:childTnLst>
                                </p:cTn>
                              </p:par>
                              <p:par>
                                <p:cTn id="116" presetID="17" presetClass="exit" presetSubtype="4" fill="hold" grpId="0" nodeType="withEffect">
                                  <p:stCondLst>
                                    <p:cond delay="0"/>
                                  </p:stCondLst>
                                  <p:childTnLst>
                                    <p:anim calcmode="lin" valueType="num">
                                      <p:cBhvr>
                                        <p:cTn id="117" dur="5000"/>
                                        <p:tgtEl>
                                          <p:spTgt spid="13"/>
                                        </p:tgtEl>
                                        <p:attrNameLst>
                                          <p:attrName>ppt_x</p:attrName>
                                        </p:attrNameLst>
                                      </p:cBhvr>
                                      <p:tavLst>
                                        <p:tav tm="0">
                                          <p:val>
                                            <p:strVal val="ppt_x"/>
                                          </p:val>
                                        </p:tav>
                                        <p:tav tm="100000">
                                          <p:val>
                                            <p:strVal val="ppt_x"/>
                                          </p:val>
                                        </p:tav>
                                      </p:tavLst>
                                    </p:anim>
                                    <p:anim calcmode="lin" valueType="num">
                                      <p:cBhvr>
                                        <p:cTn id="118" dur="5000"/>
                                        <p:tgtEl>
                                          <p:spTgt spid="13"/>
                                        </p:tgtEl>
                                        <p:attrNameLst>
                                          <p:attrName>ppt_y</p:attrName>
                                        </p:attrNameLst>
                                      </p:cBhvr>
                                      <p:tavLst>
                                        <p:tav tm="0">
                                          <p:val>
                                            <p:strVal val="ppt_y"/>
                                          </p:val>
                                        </p:tav>
                                        <p:tav tm="100000">
                                          <p:val>
                                            <p:strVal val="ppt_y+ppt_h/2"/>
                                          </p:val>
                                        </p:tav>
                                      </p:tavLst>
                                    </p:anim>
                                    <p:anim calcmode="lin" valueType="num">
                                      <p:cBhvr>
                                        <p:cTn id="119" dur="5000"/>
                                        <p:tgtEl>
                                          <p:spTgt spid="13"/>
                                        </p:tgtEl>
                                        <p:attrNameLst>
                                          <p:attrName>ppt_w</p:attrName>
                                        </p:attrNameLst>
                                      </p:cBhvr>
                                      <p:tavLst>
                                        <p:tav tm="0">
                                          <p:val>
                                            <p:strVal val="ppt_w"/>
                                          </p:val>
                                        </p:tav>
                                        <p:tav tm="100000">
                                          <p:val>
                                            <p:strVal val="ppt_w"/>
                                          </p:val>
                                        </p:tav>
                                      </p:tavLst>
                                    </p:anim>
                                    <p:anim calcmode="lin" valueType="num">
                                      <p:cBhvr>
                                        <p:cTn id="120" dur="5000"/>
                                        <p:tgtEl>
                                          <p:spTgt spid="13"/>
                                        </p:tgtEl>
                                        <p:attrNameLst>
                                          <p:attrName>ppt_h</p:attrName>
                                        </p:attrNameLst>
                                      </p:cBhvr>
                                      <p:tavLst>
                                        <p:tav tm="0">
                                          <p:val>
                                            <p:strVal val="ppt_h"/>
                                          </p:val>
                                        </p:tav>
                                        <p:tav tm="100000">
                                          <p:val>
                                            <p:fltVal val="0"/>
                                          </p:val>
                                        </p:tav>
                                      </p:tavLst>
                                    </p:anim>
                                    <p:set>
                                      <p:cBhvr>
                                        <p:cTn id="121" dur="1" fill="hold">
                                          <p:stCondLst>
                                            <p:cond delay="4999"/>
                                          </p:stCondLst>
                                        </p:cTn>
                                        <p:tgtEl>
                                          <p:spTgt spid="13"/>
                                        </p:tgtEl>
                                        <p:attrNameLst>
                                          <p:attrName>style.visibility</p:attrName>
                                        </p:attrNameLst>
                                      </p:cBhvr>
                                      <p:to>
                                        <p:strVal val="hidden"/>
                                      </p:to>
                                    </p:set>
                                  </p:childTnLst>
                                </p:cTn>
                              </p:par>
                              <p:par>
                                <p:cTn id="122" presetID="17" presetClass="exit" presetSubtype="4" fill="hold" grpId="0" nodeType="withEffect">
                                  <p:stCondLst>
                                    <p:cond delay="0"/>
                                  </p:stCondLst>
                                  <p:childTnLst>
                                    <p:anim calcmode="lin" valueType="num">
                                      <p:cBhvr>
                                        <p:cTn id="123" dur="5000"/>
                                        <p:tgtEl>
                                          <p:spTgt spid="14"/>
                                        </p:tgtEl>
                                        <p:attrNameLst>
                                          <p:attrName>ppt_x</p:attrName>
                                        </p:attrNameLst>
                                      </p:cBhvr>
                                      <p:tavLst>
                                        <p:tav tm="0">
                                          <p:val>
                                            <p:strVal val="ppt_x"/>
                                          </p:val>
                                        </p:tav>
                                        <p:tav tm="100000">
                                          <p:val>
                                            <p:strVal val="ppt_x"/>
                                          </p:val>
                                        </p:tav>
                                      </p:tavLst>
                                    </p:anim>
                                    <p:anim calcmode="lin" valueType="num">
                                      <p:cBhvr>
                                        <p:cTn id="124" dur="5000"/>
                                        <p:tgtEl>
                                          <p:spTgt spid="14"/>
                                        </p:tgtEl>
                                        <p:attrNameLst>
                                          <p:attrName>ppt_y</p:attrName>
                                        </p:attrNameLst>
                                      </p:cBhvr>
                                      <p:tavLst>
                                        <p:tav tm="0">
                                          <p:val>
                                            <p:strVal val="ppt_y"/>
                                          </p:val>
                                        </p:tav>
                                        <p:tav tm="100000">
                                          <p:val>
                                            <p:strVal val="ppt_y+ppt_h/2"/>
                                          </p:val>
                                        </p:tav>
                                      </p:tavLst>
                                    </p:anim>
                                    <p:anim calcmode="lin" valueType="num">
                                      <p:cBhvr>
                                        <p:cTn id="125" dur="5000"/>
                                        <p:tgtEl>
                                          <p:spTgt spid="14"/>
                                        </p:tgtEl>
                                        <p:attrNameLst>
                                          <p:attrName>ppt_w</p:attrName>
                                        </p:attrNameLst>
                                      </p:cBhvr>
                                      <p:tavLst>
                                        <p:tav tm="0">
                                          <p:val>
                                            <p:strVal val="ppt_w"/>
                                          </p:val>
                                        </p:tav>
                                        <p:tav tm="100000">
                                          <p:val>
                                            <p:strVal val="ppt_w"/>
                                          </p:val>
                                        </p:tav>
                                      </p:tavLst>
                                    </p:anim>
                                    <p:anim calcmode="lin" valueType="num">
                                      <p:cBhvr>
                                        <p:cTn id="126" dur="5000"/>
                                        <p:tgtEl>
                                          <p:spTgt spid="14"/>
                                        </p:tgtEl>
                                        <p:attrNameLst>
                                          <p:attrName>ppt_h</p:attrName>
                                        </p:attrNameLst>
                                      </p:cBhvr>
                                      <p:tavLst>
                                        <p:tav tm="0">
                                          <p:val>
                                            <p:strVal val="ppt_h"/>
                                          </p:val>
                                        </p:tav>
                                        <p:tav tm="100000">
                                          <p:val>
                                            <p:fltVal val="0"/>
                                          </p:val>
                                        </p:tav>
                                      </p:tavLst>
                                    </p:anim>
                                    <p:set>
                                      <p:cBhvr>
                                        <p:cTn id="127" dur="1" fill="hold">
                                          <p:stCondLst>
                                            <p:cond delay="4999"/>
                                          </p:stCondLst>
                                        </p:cTn>
                                        <p:tgtEl>
                                          <p:spTgt spid="14"/>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5000" fill="hold"/>
                                        <p:tgtEl>
                                          <p:spTgt spid="4"/>
                                        </p:tgtEl>
                                        <p:attrNameLst>
                                          <p:attrName>ppt_w</p:attrName>
                                        </p:attrNameLst>
                                      </p:cBhvr>
                                      <p:tavLst>
                                        <p:tav tm="0">
                                          <p:val>
                                            <p:strVal val="4/3*#ppt_w"/>
                                          </p:val>
                                        </p:tav>
                                        <p:tav tm="100000">
                                          <p:val>
                                            <p:strVal val="#ppt_w"/>
                                          </p:val>
                                        </p:tav>
                                      </p:tavLst>
                                    </p:anim>
                                    <p:anim calcmode="lin" valueType="num">
                                      <p:cBhvr>
                                        <p:cTn id="131" dur="5000" fill="hold"/>
                                        <p:tgtEl>
                                          <p:spTgt spid="4"/>
                                        </p:tgtEl>
                                        <p:attrNameLst>
                                          <p:attrName>ppt_h</p:attrName>
                                        </p:attrNameLst>
                                      </p:cBhvr>
                                      <p:tavLst>
                                        <p:tav tm="0">
                                          <p:val>
                                            <p:strVal val="4/3*#ppt_h"/>
                                          </p:val>
                                        </p:tav>
                                        <p:tav tm="100000">
                                          <p:val>
                                            <p:strVal val="#ppt_h"/>
                                          </p:val>
                                        </p:tav>
                                      </p:tavLst>
                                    </p:anim>
                                  </p:childTnLst>
                                </p:cTn>
                              </p:par>
                              <p:par>
                                <p:cTn id="132" presetID="16" presetClass="entr" presetSubtype="4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arn(outHorizontal)">
                                      <p:cBhvr>
                                        <p:cTn id="13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bg1"/>
              </a:gs>
              <a:gs pos="50000">
                <a:srgbClr val="007E39">
                  <a:shade val="67500"/>
                  <a:satMod val="115000"/>
                </a:srgbClr>
              </a:gs>
              <a:gs pos="100000">
                <a:srgbClr val="007E39">
                  <a:shade val="100000"/>
                  <a:satMod val="115000"/>
                </a:srgbClr>
              </a:gs>
            </a:gsLst>
            <a:lin ang="16200000" scaled="1"/>
            <a:tileRect/>
          </a:gradFill>
        </p:spPr>
        <p:txBody>
          <a:bodyPr/>
          <a:lstStyle/>
          <a:p>
            <a:endParaRPr lang="es-ES" dirty="0"/>
          </a:p>
        </p:txBody>
      </p:sp>
      <p:pic>
        <p:nvPicPr>
          <p:cNvPr id="5" name="4 Imagen" descr="display.php.jpg"/>
          <p:cNvPicPr>
            <a:picLocks noChangeAspect="1"/>
          </p:cNvPicPr>
          <p:nvPr/>
        </p:nvPicPr>
        <p:blipFill>
          <a:blip r:embed="rId2">
            <a:lum contrast="10000"/>
          </a:blip>
          <a:stretch>
            <a:fillRect/>
          </a:stretch>
        </p:blipFill>
        <p:spPr>
          <a:xfrm>
            <a:off x="0" y="0"/>
            <a:ext cx="9144000" cy="5140990"/>
          </a:xfrm>
          <a:prstGeom prst="rect">
            <a:avLst/>
          </a:prstGeom>
        </p:spPr>
      </p:pic>
      <p:sp>
        <p:nvSpPr>
          <p:cNvPr id="6" name="5 Triángulo rectángulo"/>
          <p:cNvSpPr/>
          <p:nvPr/>
        </p:nvSpPr>
        <p:spPr>
          <a:xfrm flipH="1" flipV="1">
            <a:off x="0" y="0"/>
            <a:ext cx="4572000" cy="5143500"/>
          </a:xfrm>
          <a:prstGeom prst="rtTriangle">
            <a:avLst/>
          </a:prstGeom>
          <a:blipFill dpi="0" rotWithShape="1">
            <a:blip r:embed="rId3">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5143500"/>
          </a:xfrm>
          <a:prstGeom prst="rtTriangle">
            <a:avLst/>
          </a:prstGeom>
          <a:blipFill dpi="0" rotWithShape="1">
            <a:blip r:embed="rId3">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1+ppt_w/2"/>
                                          </p:val>
                                        </p:tav>
                                      </p:tavLst>
                                    </p:anim>
                                    <p:anim calcmode="lin" valueType="num">
                                      <p:cBhvr additive="base">
                                        <p:cTn id="10" dur="5000"/>
                                        <p:tgtEl>
                                          <p:spTgt spid="6"/>
                                        </p:tgtEl>
                                        <p:attrNameLst>
                                          <p:attrName>ppt_y</p:attrName>
                                        </p:attrNameLst>
                                      </p:cBhvr>
                                      <p:tavLst>
                                        <p:tav tm="0">
                                          <p:val>
                                            <p:strVal val="ppt_y"/>
                                          </p:val>
                                        </p:tav>
                                        <p:tav tm="100000">
                                          <p:val>
                                            <p:strVal val="1+ppt_h/2"/>
                                          </p:val>
                                        </p:tav>
                                      </p:tavLst>
                                    </p:anim>
                                    <p:set>
                                      <p:cBhvr>
                                        <p:cTn id="11" dur="1" fill="hold">
                                          <p:stCondLst>
                                            <p:cond delay="4999"/>
                                          </p:stCondLst>
                                        </p:cTn>
                                        <p:tgtEl>
                                          <p:spTgt spid="6"/>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0-ppt_w/2"/>
                                          </p:val>
                                        </p:tav>
                                      </p:tavLst>
                                    </p:anim>
                                    <p:anim calcmode="lin" valueType="num">
                                      <p:cBhvr additive="base">
                                        <p:cTn id="17" dur="5000"/>
                                        <p:tgtEl>
                                          <p:spTgt spid="7"/>
                                        </p:tgtEl>
                                        <p:attrNameLst>
                                          <p:attrName>ppt_y</p:attrName>
                                        </p:attrNameLst>
                                      </p:cBhvr>
                                      <p:tavLst>
                                        <p:tav tm="0">
                                          <p:val>
                                            <p:strVal val="ppt_y"/>
                                          </p:val>
                                        </p:tav>
                                        <p:tav tm="100000">
                                          <p:val>
                                            <p:strVal val="1+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17" presetClass="entr" presetSubtype="1"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ppt_x</p:attrName>
                                        </p:attrNameLst>
                                      </p:cBhvr>
                                      <p:tavLst>
                                        <p:tav tm="0">
                                          <p:val>
                                            <p:strVal val="#ppt_x"/>
                                          </p:val>
                                        </p:tav>
                                        <p:tav tm="100000">
                                          <p:val>
                                            <p:strVal val="#ppt_x"/>
                                          </p:val>
                                        </p:tav>
                                      </p:tavLst>
                                    </p:anim>
                                    <p:anim calcmode="lin" valueType="num">
                                      <p:cBhvr>
                                        <p:cTn id="25" dur="5000" fill="hold"/>
                                        <p:tgtEl>
                                          <p:spTgt spid="5"/>
                                        </p:tgtEl>
                                        <p:attrNameLst>
                                          <p:attrName>ppt_y</p:attrName>
                                        </p:attrNameLst>
                                      </p:cBhvr>
                                      <p:tavLst>
                                        <p:tav tm="0">
                                          <p:val>
                                            <p:strVal val="#ppt_y-#ppt_h/2"/>
                                          </p:val>
                                        </p:tav>
                                        <p:tav tm="100000">
                                          <p:val>
                                            <p:strVal val="#ppt_y"/>
                                          </p:val>
                                        </p:tav>
                                      </p:tavLst>
                                    </p:anim>
                                    <p:anim calcmode="lin" valueType="num">
                                      <p:cBhvr>
                                        <p:cTn id="26" dur="5000" fill="hold"/>
                                        <p:tgtEl>
                                          <p:spTgt spid="5"/>
                                        </p:tgtEl>
                                        <p:attrNameLst>
                                          <p:attrName>ppt_w</p:attrName>
                                        </p:attrNameLst>
                                      </p:cBhvr>
                                      <p:tavLst>
                                        <p:tav tm="0">
                                          <p:val>
                                            <p:strVal val="#ppt_w"/>
                                          </p:val>
                                        </p:tav>
                                        <p:tav tm="100000">
                                          <p:val>
                                            <p:strVal val="#ppt_w"/>
                                          </p:val>
                                        </p:tav>
                                      </p:tavLst>
                                    </p:anim>
                                    <p:anim calcmode="lin" valueType="num">
                                      <p:cBhvr>
                                        <p:cTn id="27"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5" name="4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descr="Bingkai-Frame (56).png"/>
          <p:cNvPicPr>
            <a:picLocks noChangeAspect="1"/>
          </p:cNvPicPr>
          <p:nvPr/>
        </p:nvPicPr>
        <p:blipFill>
          <a:blip r:embed="rId2">
            <a:lum contrast="10000"/>
          </a:blip>
          <a:stretch>
            <a:fillRect/>
          </a:stretch>
        </p:blipFill>
        <p:spPr>
          <a:xfrm>
            <a:off x="1214414" y="0"/>
            <a:ext cx="6786610" cy="5143500"/>
          </a:xfrm>
          <a:prstGeom prst="rect">
            <a:avLst/>
          </a:prstGeom>
          <a:scene3d>
            <a:camera prst="orthographicFront"/>
            <a:lightRig rig="threePt" dir="t"/>
          </a:scene3d>
          <a:sp3d>
            <a:bevelT prst="angle"/>
          </a:sp3d>
        </p:spPr>
      </p:pic>
      <p:sp>
        <p:nvSpPr>
          <p:cNvPr id="9" name="8 Rectángulo"/>
          <p:cNvSpPr/>
          <p:nvPr/>
        </p:nvSpPr>
        <p:spPr>
          <a:xfrm>
            <a:off x="0" y="0"/>
            <a:ext cx="1214414" cy="5143500"/>
          </a:xfrm>
          <a:prstGeom prst="rect">
            <a:avLst/>
          </a:prstGeom>
          <a:solidFill>
            <a:schemeClr val="tx2">
              <a:lumMod val="25000"/>
            </a:schemeClr>
          </a:soli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357158" y="214296"/>
            <a:ext cx="397866" cy="4708981"/>
          </a:xfrm>
          <a:prstGeom prst="rect">
            <a:avLst/>
          </a:prstGeom>
          <a:noFill/>
        </p:spPr>
        <p:txBody>
          <a:bodyPr wrap="none" rtlCol="0">
            <a:spAutoFit/>
          </a:bodyPr>
          <a:lstStyle/>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Ñ</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N</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D</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p:txBody>
      </p:sp>
      <p:sp>
        <p:nvSpPr>
          <p:cNvPr id="11" name="10 Rectángulo"/>
          <p:cNvSpPr/>
          <p:nvPr/>
        </p:nvSpPr>
        <p:spPr>
          <a:xfrm>
            <a:off x="7929586" y="0"/>
            <a:ext cx="1214414" cy="51435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8286776" y="142859"/>
            <a:ext cx="425116" cy="5000642"/>
          </a:xfrm>
          <a:prstGeom prst="rect">
            <a:avLst/>
          </a:prstGeom>
          <a:noFill/>
        </p:spPr>
        <p:txBody>
          <a:bodyPr wrap="square" rtlCol="0">
            <a:spAutoFit/>
          </a:bodyPr>
          <a:lstStyle/>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Q</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U</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I</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endPar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Ú</a:t>
            </a:r>
            <a:endParaRPr lang="es-ES" sz="2400" b="1" dirty="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p:txBody>
      </p:sp>
      <p:sp>
        <p:nvSpPr>
          <p:cNvPr id="15" name="14 CuadroTexto"/>
          <p:cNvSpPr txBox="1"/>
          <p:nvPr/>
        </p:nvSpPr>
        <p:spPr>
          <a:xfrm>
            <a:off x="2000232" y="357172"/>
            <a:ext cx="5357850" cy="2308324"/>
          </a:xfrm>
          <a:prstGeom prst="rect">
            <a:avLst/>
          </a:prstGeom>
          <a:noFill/>
        </p:spPr>
        <p:txBody>
          <a:bodyPr wrap="square" rtlCol="0">
            <a:spAutoFit/>
          </a:bodyPr>
          <a:lstStyle/>
          <a:p>
            <a:r>
              <a:rPr lang="es-ES" sz="1600" b="1" dirty="0" smtClean="0">
                <a:solidFill>
                  <a:schemeClr val="bg1"/>
                </a:solidFill>
                <a:latin typeface="Agency FB" pitchFamily="34" charset="0"/>
              </a:rPr>
              <a:t>El Cañón del Colca propiamente dicho. Alcanza su mayor profundidad cerca del famoso mirador de Cruz del </a:t>
            </a:r>
            <a:r>
              <a:rPr lang="es-ES" sz="1600" b="1" dirty="0" err="1" smtClean="0">
                <a:solidFill>
                  <a:schemeClr val="bg1"/>
                </a:solidFill>
                <a:latin typeface="Agency FB" pitchFamily="34" charset="0"/>
              </a:rPr>
              <a:t>Cóndor.Es</a:t>
            </a:r>
            <a:r>
              <a:rPr lang="es-ES" sz="1600" b="1" dirty="0" smtClean="0">
                <a:solidFill>
                  <a:schemeClr val="bg1"/>
                </a:solidFill>
                <a:latin typeface="Agency FB" pitchFamily="34" charset="0"/>
              </a:rPr>
              <a:t> el cañón más profundo del planeta según estudios de un polaco en el año 2005, seguido por el cañón de </a:t>
            </a:r>
            <a:r>
              <a:rPr lang="es-ES" sz="1600" b="1" dirty="0" err="1" smtClean="0">
                <a:solidFill>
                  <a:schemeClr val="bg1"/>
                </a:solidFill>
                <a:latin typeface="Agency FB" pitchFamily="34" charset="0"/>
              </a:rPr>
              <a:t>Cotahuasi</a:t>
            </a:r>
            <a:r>
              <a:rPr lang="es-ES" sz="1600" b="1" dirty="0" smtClean="0">
                <a:solidFill>
                  <a:schemeClr val="bg1"/>
                </a:solidFill>
                <a:latin typeface="Agency FB" pitchFamily="34" charset="0"/>
              </a:rPr>
              <a:t>, antiguamente el más profundo y el Gran Cañón. Luego de un descenso notable, caracterizado por lo que los </a:t>
            </a:r>
            <a:r>
              <a:rPr lang="es-ES" sz="1600" b="1" dirty="0" err="1" smtClean="0">
                <a:solidFill>
                  <a:schemeClr val="bg1"/>
                </a:solidFill>
                <a:latin typeface="Agency FB" pitchFamily="34" charset="0"/>
              </a:rPr>
              <a:t>canoístas</a:t>
            </a:r>
            <a:r>
              <a:rPr lang="es-ES" sz="1600" b="1" dirty="0" smtClean="0">
                <a:solidFill>
                  <a:schemeClr val="bg1"/>
                </a:solidFill>
                <a:latin typeface="Agency FB" pitchFamily="34" charset="0"/>
              </a:rPr>
              <a:t> consideran algunos de los mejores rápidos del hemisferio occidental, el río toma el nombre de Majes al entrar al Valle del mismo nombre. Finalmente y luego de un descenso mayor hacia la costa del Pacífico, el río toma el nombre de </a:t>
            </a:r>
            <a:r>
              <a:rPr lang="es-ES" sz="1600" b="1" dirty="0" err="1" smtClean="0">
                <a:solidFill>
                  <a:schemeClr val="bg1"/>
                </a:solidFill>
                <a:latin typeface="Agency FB" pitchFamily="34" charset="0"/>
              </a:rPr>
              <a:t>Camaná</a:t>
            </a:r>
            <a:r>
              <a:rPr lang="es-ES" sz="1600" b="1" dirty="0" smtClean="0">
                <a:solidFill>
                  <a:schemeClr val="bg1"/>
                </a:solidFill>
                <a:latin typeface="Agency FB" pitchFamily="34" charset="0"/>
              </a:rPr>
              <a:t> y desemboca en el mar cerca de la ciudad del mismo nombre.</a:t>
            </a:r>
            <a:endParaRPr lang="es-ES" sz="1600" b="1" dirty="0">
              <a:solidFill>
                <a:schemeClr val="bg1"/>
              </a:solidFill>
              <a:latin typeface="Agency FB" pitchFamily="34" charset="0"/>
            </a:endParaRPr>
          </a:p>
        </p:txBody>
      </p:sp>
      <p:pic>
        <p:nvPicPr>
          <p:cNvPr id="16" name="Picture 8" descr="http://www.canalgif.net/Gifs-animados/Banderas/Banderas-del-mundo/Bandera-animada-de-Peru-2.gif"/>
          <p:cNvPicPr>
            <a:picLocks noChangeAspect="1" noChangeArrowheads="1" noCrop="1"/>
          </p:cNvPicPr>
          <p:nvPr/>
        </p:nvPicPr>
        <p:blipFill>
          <a:blip r:embed="rId4"/>
          <a:srcRect/>
          <a:stretch>
            <a:fillRect/>
          </a:stretch>
        </p:blipFill>
        <p:spPr bwMode="auto">
          <a:xfrm rot="20347241">
            <a:off x="3743201" y="3682080"/>
            <a:ext cx="1162013" cy="774676"/>
          </a:xfrm>
          <a:prstGeom prst="rect">
            <a:avLst/>
          </a:prstGeom>
          <a:noFill/>
        </p:spPr>
      </p:pic>
      <p:pic>
        <p:nvPicPr>
          <p:cNvPr id="17" name="Picture 10" descr="http://www.hdicon.com/wp-content/uploads/2011/12/peru_2009-100x100.png"/>
          <p:cNvPicPr>
            <a:picLocks noChangeAspect="1" noChangeArrowheads="1"/>
          </p:cNvPicPr>
          <p:nvPr/>
        </p:nvPicPr>
        <p:blipFill>
          <a:blip r:embed="rId5"/>
          <a:srcRect/>
          <a:stretch>
            <a:fillRect/>
          </a:stretch>
        </p:blipFill>
        <p:spPr bwMode="auto">
          <a:xfrm rot="543851">
            <a:off x="4426768" y="4121918"/>
            <a:ext cx="952500" cy="952500"/>
          </a:xfrm>
          <a:prstGeom prst="rect">
            <a:avLst/>
          </a:prstGeom>
          <a:noFill/>
        </p:spPr>
      </p:pic>
      <p:pic>
        <p:nvPicPr>
          <p:cNvPr id="18" name="17 Imagen" descr="Imagen-animada-Aguila-55.gif"/>
          <p:cNvPicPr>
            <a:picLocks noChangeAspect="1"/>
          </p:cNvPicPr>
          <p:nvPr/>
        </p:nvPicPr>
        <p:blipFill>
          <a:blip r:embed="rId6">
            <a:grayscl/>
            <a:lum contrast="40000"/>
          </a:blip>
          <a:stretch>
            <a:fillRect/>
          </a:stretch>
        </p:blipFill>
        <p:spPr>
          <a:xfrm rot="1041227">
            <a:off x="5643570" y="3028950"/>
            <a:ext cx="2381250" cy="2114550"/>
          </a:xfrm>
          <a:prstGeom prst="rect">
            <a:avLst/>
          </a:prstGeom>
        </p:spPr>
      </p:pic>
      <p:pic>
        <p:nvPicPr>
          <p:cNvPr id="19" name="18 Imagen" descr="Imagen-animada-Aguila-55.gif"/>
          <p:cNvPicPr>
            <a:picLocks noChangeAspect="1"/>
          </p:cNvPicPr>
          <p:nvPr/>
        </p:nvPicPr>
        <p:blipFill>
          <a:blip r:embed="rId6">
            <a:grayscl/>
            <a:lum contrast="40000"/>
          </a:blip>
          <a:stretch>
            <a:fillRect/>
          </a:stretch>
        </p:blipFill>
        <p:spPr>
          <a:xfrm rot="20617155" flipH="1">
            <a:off x="959357" y="3112510"/>
            <a:ext cx="2619410" cy="2114550"/>
          </a:xfrm>
          <a:prstGeom prst="rect">
            <a:avLst/>
          </a:prstGeom>
        </p:spPr>
      </p:pic>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a:solidFill>
            <a:srgbClr val="422C16"/>
          </a:solidFill>
        </p:spPr>
        <p:txBody>
          <a:bodyPr/>
          <a:lstStyle/>
          <a:p>
            <a:endParaRPr lang="es-ES" dirty="0"/>
          </a:p>
        </p:txBody>
      </p:sp>
      <p:pic>
        <p:nvPicPr>
          <p:cNvPr id="4" name="3 Marcador de contenido" descr="3030795.jpg"/>
          <p:cNvPicPr>
            <a:picLocks noGrp="1" noChangeAspect="1"/>
          </p:cNvPicPr>
          <p:nvPr>
            <p:ph idx="1"/>
          </p:nvPr>
        </p:nvPicPr>
        <p:blipFill>
          <a:blip r:embed="rId2"/>
          <a:stretch>
            <a:fillRect/>
          </a:stretch>
        </p:blipFill>
        <p:spPr>
          <a:xfrm>
            <a:off x="7432" y="0"/>
            <a:ext cx="9136568" cy="5143500"/>
          </a:xfrm>
        </p:spPr>
      </p:pic>
      <p:sp>
        <p:nvSpPr>
          <p:cNvPr id="5" name="4 Lágrima"/>
          <p:cNvSpPr/>
          <p:nvPr/>
        </p:nvSpPr>
        <p:spPr>
          <a:xfrm rot="2795679">
            <a:off x="-74174" y="574172"/>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419764">
            <a:off x="5345669" y="583616"/>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animada-Aguila-55.gif"/>
          <p:cNvPicPr>
            <a:picLocks noChangeAspect="1"/>
          </p:cNvPicPr>
          <p:nvPr/>
        </p:nvPicPr>
        <p:blipFill>
          <a:blip r:embed="rId4">
            <a:grayscl/>
            <a:lum contrast="30000"/>
          </a:blip>
          <a:stretch>
            <a:fillRect/>
          </a:stretch>
        </p:blipFill>
        <p:spPr>
          <a:xfrm>
            <a:off x="-3571932" y="714362"/>
            <a:ext cx="2786082" cy="2474042"/>
          </a:xfrm>
          <a:prstGeom prst="rect">
            <a:avLst/>
          </a:prstGeom>
        </p:spPr>
      </p:pic>
      <p:sp>
        <p:nvSpPr>
          <p:cNvPr id="7" name="6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ppt_w/2"/>
                                          </p:val>
                                        </p:tav>
                                      </p:tavLst>
                                    </p:anim>
                                    <p:anim calcmode="lin" valueType="num">
                                      <p:cBhvr>
                                        <p:cTn id="16" dur="5000"/>
                                        <p:tgtEl>
                                          <p:spTgt spid="6"/>
                                        </p:tgtEl>
                                        <p:attrNameLst>
                                          <p:attrName>ppt_y</p:attrName>
                                        </p:attrNameLst>
                                      </p:cBhvr>
                                      <p:tavLst>
                                        <p:tav tm="0">
                                          <p:val>
                                            <p:strVal val="ppt_y"/>
                                          </p:val>
                                        </p:tav>
                                        <p:tav tm="100000">
                                          <p:val>
                                            <p:strVal val="ppt_y"/>
                                          </p:val>
                                        </p:tav>
                                      </p:tavLst>
                                    </p:anim>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strVal val="ppt_h"/>
                                          </p:val>
                                        </p:tav>
                                      </p:tavLst>
                                    </p:anim>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5000"/>
                            </p:stCondLst>
                            <p:childTnLst>
                              <p:par>
                                <p:cTn id="25" presetID="1"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0" presetClass="path" presetSubtype="0" repeatCount="indefinite" accel="50000" decel="50000" fill="hold" nodeType="withEffect">
                                  <p:stCondLst>
                                    <p:cond delay="0"/>
                                  </p:stCondLst>
                                  <p:childTnLst>
                                    <p:animMotion origin="layout" path="M 1.28958 -0.20136 C 1.26319 -0.1992 1.23663 -0.19889 1.21024 -0.19519 C 1.19618 -0.19333 1.20121 -0.18438 1.18958 -0.17079 C 1.18645 -0.16708 1.18246 -0.16739 1.17916 -0.16461 C 1.17552 -0.16122 1.17222 -0.15627 1.16875 -0.15226 C 1.15972 -0.12786 1.14826 -0.0803 1.12743 -0.07876 C 1.06996 -0.07474 1.0125 -0.07474 0.95503 -0.07258 C 0.92829 -0.06084 0.90173 -0.04509 0.87569 -0.02965 C 0.86093 -0.02101 0.84427 -0.01267 0.8309 0.00092 C 0.82013 0.01173 0.81024 0.02563 0.79982 0.03767 C 0.79305 0.0457 0.78368 0.04138 0.77569 0.04385 C 0.771 0.04539 0.76649 0.04786 0.76197 0.05003 C 0.73507 0.08184 0.72743 0.06701 0.68611 0.06238 C 0.68263 0.05836 0.67951 0.05311 0.67569 0.05003 C 0.66909 0.04478 0.66111 0.04478 0.65503 0.03767 C 0.63125 0.00957 0.64218 0.01791 0.62395 0.0071 C 0.59739 -0.0244 0.61111 -0.01267 0.58263 -0.02965 C 0.57916 -0.03181 0.57222 -0.03583 0.57222 -0.03552 C 0.54843 -0.06393 0.55937 -0.05559 0.54114 -0.0664 C 0.50329 -0.06424 0.4651 -0.06733 0.42743 -0.06023 C 0.4217 -0.05899 0.41875 -0.04695 0.41371 -0.04201 C 0.40694 -0.03521 0.4 -0.02903 0.39288 -0.02348 C 0.37882 -0.01236 0.36527 -0.00495 0.35156 0.0071 C 0.34791 0.0105 0.34496 0.01791 0.34114 0.01945 C 0.32986 0.02408 0.31822 0.02347 0.30677 0.02563 C 0.28732 0.03706 0.2684 0.04478 0.24809 0.05003 C 0.21475 0.04786 0.18142 0.04756 0.14809 0.04385 C 0.13836 0.04261 0.12152 0.01853 0.11701 0.01328 C 0.10659 0.00092 0.09652 -0.0068 0.08611 -0.0173 C 0.07135 -0.03212 0.06024 -0.05714 0.04461 -0.0664 C 0.04114 -0.07042 0.03802 -0.07536 0.03437 -0.07876 C 0.03107 -0.08154 0.02708 -0.08185 0.02395 -0.08493 C -0.00209 -0.11057 0.01215 -0.10933 -0.00018 -0.10933 " pathEditMode="relative" rAng="0" ptsTypes="ffffffffffffffffffffffffffffffffA">
                                      <p:cBhvr>
                                        <p:cTn id="28" dur="10000" fill="hold"/>
                                        <p:tgtEl>
                                          <p:spTgt spid="8"/>
                                        </p:tgtEl>
                                        <p:attrNameLst>
                                          <p:attrName>ppt_x</p:attrName>
                                          <p:attrName>ppt_y</p:attrName>
                                        </p:attrNameLst>
                                      </p:cBhvr>
                                      <p:rCtr x="-646" y="14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10432060.jpg"/>
          <p:cNvPicPr>
            <a:picLocks noGrp="1" noChangeAspect="1"/>
          </p:cNvPicPr>
          <p:nvPr>
            <p:ph idx="1"/>
          </p:nvPr>
        </p:nvPicPr>
        <p:blipFill>
          <a:blip r:embed="rId2"/>
          <a:stretch>
            <a:fillRect/>
          </a:stretch>
        </p:blipFill>
        <p:spPr>
          <a:xfrm>
            <a:off x="0" y="1255"/>
            <a:ext cx="9144000" cy="5140990"/>
          </a:xfrm>
        </p:spPr>
      </p:pic>
      <p:sp>
        <p:nvSpPr>
          <p:cNvPr id="5" name="4 Onda"/>
          <p:cNvSpPr/>
          <p:nvPr/>
        </p:nvSpPr>
        <p:spPr>
          <a:xfrm rot="5400000" flipV="1">
            <a:off x="1321348" y="1393264"/>
            <a:ext cx="4677092" cy="1890564"/>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176517" y="1395483"/>
            <a:ext cx="4677092" cy="1886126"/>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178850" y="1431062"/>
            <a:ext cx="4677092" cy="1890564"/>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1821924" y="1431062"/>
            <a:ext cx="4677092" cy="1890564"/>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676715" y="1395483"/>
            <a:ext cx="4677092" cy="1886126"/>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176913" y="1433281"/>
            <a:ext cx="4677092" cy="1886126"/>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1+#ppt_w/2"/>
                                          </p:val>
                                        </p:tav>
                                        <p:tav tm="100000">
                                          <p:val>
                                            <p:strVal val="#ppt_x"/>
                                          </p:val>
                                        </p:tav>
                                      </p:tavLst>
                                    </p:anim>
                                    <p:anim calcmode="lin" valueType="num">
                                      <p:cBhvr additive="base">
                                        <p:cTn id="19" dur="5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5000"/>
                                        <p:tgtEl>
                                          <p:spTgt spid="5"/>
                                        </p:tgtEl>
                                        <p:attrNameLst>
                                          <p:attrName>ppt_x</p:attrName>
                                        </p:attrNameLst>
                                      </p:cBhvr>
                                      <p:tavLst>
                                        <p:tav tm="0">
                                          <p:val>
                                            <p:strVal val="ppt_x"/>
                                          </p:val>
                                        </p:tav>
                                        <p:tav tm="100000">
                                          <p:val>
                                            <p:strVal val="1+ppt_w/2"/>
                                          </p:val>
                                        </p:tav>
                                      </p:tavLst>
                                    </p:anim>
                                    <p:anim calcmode="lin" valueType="num">
                                      <p:cBhvr additive="base">
                                        <p:cTn id="34" dur="5000"/>
                                        <p:tgtEl>
                                          <p:spTgt spid="5"/>
                                        </p:tgtEl>
                                        <p:attrNameLst>
                                          <p:attrName>ppt_y</p:attrName>
                                        </p:attrNameLst>
                                      </p:cBhvr>
                                      <p:tavLst>
                                        <p:tav tm="0">
                                          <p:val>
                                            <p:strVal val="ppt_y"/>
                                          </p:val>
                                        </p:tav>
                                        <p:tav tm="100000">
                                          <p:val>
                                            <p:strVal val="ppt_y"/>
                                          </p:val>
                                        </p:tav>
                                      </p:tavLst>
                                    </p:anim>
                                    <p:set>
                                      <p:cBhvr>
                                        <p:cTn id="35" dur="1" fill="hold">
                                          <p:stCondLst>
                                            <p:cond delay="4999"/>
                                          </p:stCondLst>
                                        </p:cTn>
                                        <p:tgtEl>
                                          <p:spTgt spid="5"/>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ppt_y"/>
                                          </p:val>
                                        </p:tav>
                                      </p:tavLst>
                                    </p:anim>
                                    <p:set>
                                      <p:cBhvr>
                                        <p:cTn id="39" dur="1" fill="hold">
                                          <p:stCondLst>
                                            <p:cond delay="4999"/>
                                          </p:stCondLst>
                                        </p:cTn>
                                        <p:tgtEl>
                                          <p:spTgt spid="7"/>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5000"/>
                                        <p:tgtEl>
                                          <p:spTgt spid="8"/>
                                        </p:tgtEl>
                                        <p:attrNameLst>
                                          <p:attrName>ppt_x</p:attrName>
                                        </p:attrNameLst>
                                      </p:cBhvr>
                                      <p:tavLst>
                                        <p:tav tm="0">
                                          <p:val>
                                            <p:strVal val="ppt_x"/>
                                          </p:val>
                                        </p:tav>
                                        <p:tav tm="100000">
                                          <p:val>
                                            <p:strVal val="1+ppt_w/2"/>
                                          </p:val>
                                        </p:tav>
                                      </p:tavLst>
                                    </p:anim>
                                    <p:anim calcmode="lin" valueType="num">
                                      <p:cBhvr additive="base">
                                        <p:cTn id="42" dur="5000"/>
                                        <p:tgtEl>
                                          <p:spTgt spid="8"/>
                                        </p:tgtEl>
                                        <p:attrNameLst>
                                          <p:attrName>ppt_y</p:attrName>
                                        </p:attrNameLst>
                                      </p:cBhvr>
                                      <p:tavLst>
                                        <p:tav tm="0">
                                          <p:val>
                                            <p:strVal val="ppt_y"/>
                                          </p:val>
                                        </p:tav>
                                        <p:tav tm="100000">
                                          <p:val>
                                            <p:strVal val="ppt_y"/>
                                          </p:val>
                                        </p:tav>
                                      </p:tavLst>
                                    </p:anim>
                                    <p:set>
                                      <p:cBhvr>
                                        <p:cTn id="43" dur="1" fill="hold">
                                          <p:stCondLst>
                                            <p:cond delay="4999"/>
                                          </p:stCondLst>
                                        </p:cTn>
                                        <p:tgtEl>
                                          <p:spTgt spid="8"/>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0-ppt_w/2"/>
                                          </p:val>
                                        </p:tav>
                                      </p:tavLst>
                                    </p:anim>
                                    <p:anim calcmode="lin" valueType="num">
                                      <p:cBhvr additive="base">
                                        <p:cTn id="46" dur="5000"/>
                                        <p:tgtEl>
                                          <p:spTgt spid="6"/>
                                        </p:tgtEl>
                                        <p:attrNameLst>
                                          <p:attrName>ppt_y</p:attrName>
                                        </p:attrNameLst>
                                      </p:cBhvr>
                                      <p:tavLst>
                                        <p:tav tm="0">
                                          <p:val>
                                            <p:strVal val="ppt_y"/>
                                          </p:val>
                                        </p:tav>
                                        <p:tav tm="100000">
                                          <p:val>
                                            <p:strVal val="ppt_y"/>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5000"/>
                                        <p:tgtEl>
                                          <p:spTgt spid="9"/>
                                        </p:tgtEl>
                                        <p:attrNameLst>
                                          <p:attrName>ppt_x</p:attrName>
                                        </p:attrNameLst>
                                      </p:cBhvr>
                                      <p:tavLst>
                                        <p:tav tm="0">
                                          <p:val>
                                            <p:strVal val="ppt_x"/>
                                          </p:val>
                                        </p:tav>
                                        <p:tav tm="100000">
                                          <p:val>
                                            <p:strVal val="0-ppt_w/2"/>
                                          </p:val>
                                        </p:tav>
                                      </p:tavLst>
                                    </p:anim>
                                    <p:anim calcmode="lin" valueType="num">
                                      <p:cBhvr additive="base">
                                        <p:cTn id="50" dur="5000"/>
                                        <p:tgtEl>
                                          <p:spTgt spid="9"/>
                                        </p:tgtEl>
                                        <p:attrNameLst>
                                          <p:attrName>ppt_y</p:attrName>
                                        </p:attrNameLst>
                                      </p:cBhvr>
                                      <p:tavLst>
                                        <p:tav tm="0">
                                          <p:val>
                                            <p:strVal val="ppt_y"/>
                                          </p:val>
                                        </p:tav>
                                        <p:tav tm="100000">
                                          <p:val>
                                            <p:strVal val="ppt_y"/>
                                          </p:val>
                                        </p:tav>
                                      </p:tavLst>
                                    </p:anim>
                                    <p:set>
                                      <p:cBhvr>
                                        <p:cTn id="51" dur="1" fill="hold">
                                          <p:stCondLst>
                                            <p:cond delay="4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5000"/>
                                        <p:tgtEl>
                                          <p:spTgt spid="10"/>
                                        </p:tgtEl>
                                        <p:attrNameLst>
                                          <p:attrName>ppt_x</p:attrName>
                                        </p:attrNameLst>
                                      </p:cBhvr>
                                      <p:tavLst>
                                        <p:tav tm="0">
                                          <p:val>
                                            <p:strVal val="ppt_x"/>
                                          </p:val>
                                        </p:tav>
                                        <p:tav tm="100000">
                                          <p:val>
                                            <p:strVal val="0-ppt_w/2"/>
                                          </p:val>
                                        </p:tav>
                                      </p:tavLst>
                                    </p:anim>
                                    <p:anim calcmode="lin" valueType="num">
                                      <p:cBhvr additive="base">
                                        <p:cTn id="54" dur="5000"/>
                                        <p:tgtEl>
                                          <p:spTgt spid="10"/>
                                        </p:tgtEl>
                                        <p:attrNameLst>
                                          <p:attrName>ppt_y</p:attrName>
                                        </p:attrNameLst>
                                      </p:cBhvr>
                                      <p:tavLst>
                                        <p:tav tm="0">
                                          <p:val>
                                            <p:strVal val="ppt_y"/>
                                          </p:val>
                                        </p:tav>
                                        <p:tav tm="100000">
                                          <p:val>
                                            <p:strVal val="ppt_y"/>
                                          </p:val>
                                        </p:tav>
                                      </p:tavLst>
                                    </p:anim>
                                    <p:set>
                                      <p:cBhvr>
                                        <p:cTn id="55" dur="1" fill="hold">
                                          <p:stCondLst>
                                            <p:cond delay="4999"/>
                                          </p:stCondLst>
                                        </p:cTn>
                                        <p:tgtEl>
                                          <p:spTgt spid="10"/>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strVal val="4/3*#ppt_w"/>
                                          </p:val>
                                        </p:tav>
                                        <p:tav tm="100000">
                                          <p:val>
                                            <p:strVal val="#ppt_w"/>
                                          </p:val>
                                        </p:tav>
                                      </p:tavLst>
                                    </p:anim>
                                    <p:anim calcmode="lin" valueType="num">
                                      <p:cBhvr>
                                        <p:cTn id="59" dur="5000" fill="hold"/>
                                        <p:tgtEl>
                                          <p:spTgt spid="4"/>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5" name="4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descr="Bingkai-Frame (56).png"/>
          <p:cNvPicPr>
            <a:picLocks noChangeAspect="1"/>
          </p:cNvPicPr>
          <p:nvPr/>
        </p:nvPicPr>
        <p:blipFill>
          <a:blip r:embed="rId2">
            <a:lum contrast="10000"/>
          </a:blip>
          <a:stretch>
            <a:fillRect/>
          </a:stretch>
        </p:blipFill>
        <p:spPr>
          <a:xfrm>
            <a:off x="1214414" y="0"/>
            <a:ext cx="6786610" cy="5143500"/>
          </a:xfrm>
          <a:prstGeom prst="rect">
            <a:avLst/>
          </a:prstGeom>
          <a:scene3d>
            <a:camera prst="orthographicFront"/>
            <a:lightRig rig="threePt" dir="t"/>
          </a:scene3d>
          <a:sp3d>
            <a:bevelT prst="angle"/>
          </a:sp3d>
        </p:spPr>
      </p:pic>
      <p:sp>
        <p:nvSpPr>
          <p:cNvPr id="9" name="8 Rectángulo"/>
          <p:cNvSpPr/>
          <p:nvPr/>
        </p:nvSpPr>
        <p:spPr>
          <a:xfrm>
            <a:off x="0" y="0"/>
            <a:ext cx="1214414" cy="5143500"/>
          </a:xfrm>
          <a:prstGeom prst="rect">
            <a:avLst/>
          </a:prstGeom>
          <a:solidFill>
            <a:schemeClr val="tx2">
              <a:lumMod val="25000"/>
            </a:schemeClr>
          </a:soli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357158" y="214296"/>
            <a:ext cx="397866" cy="4708981"/>
          </a:xfrm>
          <a:prstGeom prst="rect">
            <a:avLst/>
          </a:prstGeom>
          <a:noFill/>
        </p:spPr>
        <p:txBody>
          <a:bodyPr wrap="none" rtlCol="0">
            <a:spAutoFit/>
          </a:bodyPr>
          <a:lstStyle/>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Ñ</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N</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D</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p:txBody>
      </p:sp>
      <p:sp>
        <p:nvSpPr>
          <p:cNvPr id="11" name="10 Rectángulo"/>
          <p:cNvSpPr/>
          <p:nvPr/>
        </p:nvSpPr>
        <p:spPr>
          <a:xfrm>
            <a:off x="7929586" y="0"/>
            <a:ext cx="1214414" cy="51435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8286776" y="142859"/>
            <a:ext cx="425116" cy="5000642"/>
          </a:xfrm>
          <a:prstGeom prst="rect">
            <a:avLst/>
          </a:prstGeom>
          <a:noFill/>
        </p:spPr>
        <p:txBody>
          <a:bodyPr wrap="square" rtlCol="0">
            <a:spAutoFit/>
          </a:bodyPr>
          <a:lstStyle/>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Q</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U</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I</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endPar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Ú</a:t>
            </a:r>
            <a:endParaRPr lang="es-ES" sz="2400" b="1" dirty="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p:txBody>
      </p:sp>
      <p:sp>
        <p:nvSpPr>
          <p:cNvPr id="15" name="14 CuadroTexto"/>
          <p:cNvSpPr txBox="1"/>
          <p:nvPr/>
        </p:nvSpPr>
        <p:spPr>
          <a:xfrm>
            <a:off x="2071670" y="785800"/>
            <a:ext cx="5214974" cy="1754326"/>
          </a:xfrm>
          <a:prstGeom prst="rect">
            <a:avLst/>
          </a:prstGeom>
          <a:noFill/>
        </p:spPr>
        <p:txBody>
          <a:bodyPr wrap="square" rtlCol="0">
            <a:spAutoFit/>
          </a:bodyPr>
          <a:lstStyle/>
          <a:p>
            <a:r>
              <a:rPr lang="es-ES" b="1" dirty="0" smtClean="0">
                <a:solidFill>
                  <a:schemeClr val="bg1"/>
                </a:solidFill>
                <a:latin typeface="Agency FB" pitchFamily="34" charset="0"/>
              </a:rPr>
              <a:t>Cañón del Colca es el hábitat de animales como el cóndor andino entre otras 100 especies de aves, cuatro tipos de camélidos: vicuña, el guanaco, la llama y la alpaca. Además existen más de 300 especies de plantas, de las cuales 30 son cactus, sin dejar de mencionar la primitiva yareta verde.</a:t>
            </a:r>
          </a:p>
          <a:p>
            <a:endParaRPr lang="es-ES" b="1" dirty="0">
              <a:solidFill>
                <a:schemeClr val="bg1"/>
              </a:solidFill>
              <a:latin typeface="Agency FB" pitchFamily="34" charset="0"/>
            </a:endParaRPr>
          </a:p>
        </p:txBody>
      </p:sp>
      <p:pic>
        <p:nvPicPr>
          <p:cNvPr id="16" name="Picture 8" descr="http://www.canalgif.net/Gifs-animados/Banderas/Banderas-del-mundo/Bandera-animada-de-Peru-2.gif"/>
          <p:cNvPicPr>
            <a:picLocks noChangeAspect="1" noChangeArrowheads="1" noCrop="1"/>
          </p:cNvPicPr>
          <p:nvPr/>
        </p:nvPicPr>
        <p:blipFill>
          <a:blip r:embed="rId4"/>
          <a:srcRect/>
          <a:stretch>
            <a:fillRect/>
          </a:stretch>
        </p:blipFill>
        <p:spPr bwMode="auto">
          <a:xfrm rot="20347241">
            <a:off x="3743201" y="3682080"/>
            <a:ext cx="1162013" cy="774676"/>
          </a:xfrm>
          <a:prstGeom prst="rect">
            <a:avLst/>
          </a:prstGeom>
          <a:noFill/>
        </p:spPr>
      </p:pic>
      <p:pic>
        <p:nvPicPr>
          <p:cNvPr id="17" name="Picture 10" descr="http://www.hdicon.com/wp-content/uploads/2011/12/peru_2009-100x100.png"/>
          <p:cNvPicPr>
            <a:picLocks noChangeAspect="1" noChangeArrowheads="1"/>
          </p:cNvPicPr>
          <p:nvPr/>
        </p:nvPicPr>
        <p:blipFill>
          <a:blip r:embed="rId5"/>
          <a:srcRect/>
          <a:stretch>
            <a:fillRect/>
          </a:stretch>
        </p:blipFill>
        <p:spPr bwMode="auto">
          <a:xfrm rot="543851">
            <a:off x="4426768" y="4121918"/>
            <a:ext cx="952500" cy="952500"/>
          </a:xfrm>
          <a:prstGeom prst="rect">
            <a:avLst/>
          </a:prstGeom>
          <a:noFill/>
        </p:spPr>
      </p:pic>
      <p:pic>
        <p:nvPicPr>
          <p:cNvPr id="18" name="17 Imagen" descr="Imagen-animada-Aguila-55.gif"/>
          <p:cNvPicPr>
            <a:picLocks noChangeAspect="1"/>
          </p:cNvPicPr>
          <p:nvPr/>
        </p:nvPicPr>
        <p:blipFill>
          <a:blip r:embed="rId6">
            <a:grayscl/>
            <a:lum contrast="40000"/>
          </a:blip>
          <a:stretch>
            <a:fillRect/>
          </a:stretch>
        </p:blipFill>
        <p:spPr>
          <a:xfrm rot="1243534">
            <a:off x="5654930" y="2996121"/>
            <a:ext cx="2381250" cy="2114550"/>
          </a:xfrm>
          <a:prstGeom prst="rect">
            <a:avLst/>
          </a:prstGeom>
        </p:spPr>
      </p:pic>
      <p:pic>
        <p:nvPicPr>
          <p:cNvPr id="19" name="18 Imagen" descr="Imagen-animada-Aguila-55.gif"/>
          <p:cNvPicPr>
            <a:picLocks noChangeAspect="1"/>
          </p:cNvPicPr>
          <p:nvPr/>
        </p:nvPicPr>
        <p:blipFill>
          <a:blip r:embed="rId6">
            <a:grayscl/>
            <a:lum contrast="40000"/>
          </a:blip>
          <a:stretch>
            <a:fillRect/>
          </a:stretch>
        </p:blipFill>
        <p:spPr>
          <a:xfrm rot="20310000" flipH="1">
            <a:off x="1242420" y="3100868"/>
            <a:ext cx="2119344" cy="2114550"/>
          </a:xfrm>
          <a:prstGeom prst="rect">
            <a:avLst/>
          </a:prstGeom>
        </p:spPr>
      </p:pic>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Marcador de contenido" descr="Arequipa+2+%28543%29.JPG"/>
          <p:cNvPicPr>
            <a:picLocks noGrp="1" noChangeAspect="1"/>
          </p:cNvPicPr>
          <p:nvPr>
            <p:ph idx="1"/>
          </p:nvPr>
        </p:nvPicPr>
        <p:blipFill>
          <a:blip r:embed="rId2"/>
          <a:stretch>
            <a:fillRect/>
          </a:stretch>
        </p:blipFill>
        <p:spPr>
          <a:xfrm>
            <a:off x="7432" y="0"/>
            <a:ext cx="9136568" cy="5143500"/>
          </a:xfrm>
        </p:spPr>
      </p:pic>
      <p:sp>
        <p:nvSpPr>
          <p:cNvPr id="5" name="4 Paralelogramo"/>
          <p:cNvSpPr/>
          <p:nvPr/>
        </p:nvSpPr>
        <p:spPr>
          <a:xfrm>
            <a:off x="1142976" y="0"/>
            <a:ext cx="3429024" cy="2571750"/>
          </a:xfrm>
          <a:prstGeom prst="parallelogram">
            <a:avLst>
              <a:gd name="adj" fmla="val 64492"/>
            </a:avLst>
          </a:prstGeom>
          <a:blipFill dpi="0" rotWithShape="1">
            <a:blip r:embed="rId3">
              <a:duotone>
                <a:schemeClr val="accent3">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3419500" cy="2571750"/>
          </a:xfrm>
          <a:prstGeom prst="parallelogram">
            <a:avLst>
              <a:gd name="adj" fmla="val 64492"/>
            </a:avLst>
          </a:prstGeom>
          <a:blipFill dpi="0" rotWithShape="1">
            <a:blip r:embed="rId3">
              <a:duotone>
                <a:schemeClr val="accent3">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142976" y="2571750"/>
            <a:ext cx="3419500" cy="2571750"/>
          </a:xfrm>
          <a:prstGeom prst="parallelogram">
            <a:avLst>
              <a:gd name="adj" fmla="val 64492"/>
            </a:avLst>
          </a:prstGeom>
          <a:blipFill dpi="0" rotWithShape="1">
            <a:blip r:embed="rId3">
              <a:duotone>
                <a:schemeClr val="accent3">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2571750"/>
            <a:ext cx="3429024" cy="2571750"/>
          </a:xfrm>
          <a:prstGeom prst="parallelogram">
            <a:avLst>
              <a:gd name="adj" fmla="val 64492"/>
            </a:avLst>
          </a:prstGeom>
          <a:blipFill dpi="0" rotWithShape="1">
            <a:blip r:embed="rId3">
              <a:duotone>
                <a:schemeClr val="accent3">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Imagen-animada-Aguila-55.gif"/>
          <p:cNvPicPr>
            <a:picLocks noChangeAspect="1"/>
          </p:cNvPicPr>
          <p:nvPr/>
        </p:nvPicPr>
        <p:blipFill>
          <a:blip r:embed="rId4">
            <a:grayscl/>
            <a:lum contrast="30000"/>
          </a:blip>
          <a:stretch>
            <a:fillRect/>
          </a:stretch>
        </p:blipFill>
        <p:spPr>
          <a:xfrm>
            <a:off x="-3571932" y="714362"/>
            <a:ext cx="2786082" cy="2474042"/>
          </a:xfrm>
          <a:prstGeom prst="rect">
            <a:avLst/>
          </a:prstGeom>
        </p:spPr>
      </p:pic>
      <p:sp>
        <p:nvSpPr>
          <p:cNvPr id="10" name="9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0-#ppt_w/2"/>
                                          </p:val>
                                        </p:tav>
                                        <p:tav tm="100000">
                                          <p:val>
                                            <p:strVal val="#ppt_x"/>
                                          </p:val>
                                        </p:tav>
                                      </p:tavLst>
                                    </p:anim>
                                    <p:anim calcmode="lin" valueType="num">
                                      <p:cBhvr additive="base">
                                        <p:cTn id="19" dur="5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xit" presetSubtype="6" fill="hold" grpId="1" nodeType="withEffect">
                                  <p:stCondLst>
                                    <p:cond delay="0"/>
                                  </p:stCondLst>
                                  <p:childTnLst>
                                    <p:anim calcmode="lin" valueType="num">
                                      <p:cBhvr additive="base">
                                        <p:cTn id="25" dur="5000"/>
                                        <p:tgtEl>
                                          <p:spTgt spid="5"/>
                                        </p:tgtEl>
                                        <p:attrNameLst>
                                          <p:attrName>ppt_x</p:attrName>
                                        </p:attrNameLst>
                                      </p:cBhvr>
                                      <p:tavLst>
                                        <p:tav tm="0">
                                          <p:val>
                                            <p:strVal val="ppt_x"/>
                                          </p:val>
                                        </p:tav>
                                        <p:tav tm="100000">
                                          <p:val>
                                            <p:strVal val="1+ppt_w/2"/>
                                          </p:val>
                                        </p:tav>
                                      </p:tavLst>
                                    </p:anim>
                                    <p:anim calcmode="lin" valueType="num">
                                      <p:cBhvr additive="base">
                                        <p:cTn id="26" dur="5000"/>
                                        <p:tgtEl>
                                          <p:spTgt spid="5"/>
                                        </p:tgtEl>
                                        <p:attrNameLst>
                                          <p:attrName>ppt_y</p:attrName>
                                        </p:attrNameLst>
                                      </p:cBhvr>
                                      <p:tavLst>
                                        <p:tav tm="0">
                                          <p:val>
                                            <p:strVal val="ppt_y"/>
                                          </p:val>
                                        </p:tav>
                                        <p:tav tm="100000">
                                          <p:val>
                                            <p:strVal val="1+ppt_h/2"/>
                                          </p:val>
                                        </p:tav>
                                      </p:tavLst>
                                    </p:anim>
                                    <p:set>
                                      <p:cBhvr>
                                        <p:cTn id="27" dur="1" fill="hold">
                                          <p:stCondLst>
                                            <p:cond delay="4999"/>
                                          </p:stCondLst>
                                        </p:cTn>
                                        <p:tgtEl>
                                          <p:spTgt spid="5"/>
                                        </p:tgtEl>
                                        <p:attrNameLst>
                                          <p:attrName>style.visibility</p:attrName>
                                        </p:attrNameLst>
                                      </p:cBhvr>
                                      <p:to>
                                        <p:strVal val="hidden"/>
                                      </p:to>
                                    </p:set>
                                  </p:childTnLst>
                                </p:cTn>
                              </p:par>
                              <p:par>
                                <p:cTn id="28" presetID="2" presetClass="exit" presetSubtype="9" fill="hold" grpId="1" nodeType="withEffect">
                                  <p:stCondLst>
                                    <p:cond delay="0"/>
                                  </p:stCondLst>
                                  <p:childTnLst>
                                    <p:anim calcmode="lin" valueType="num">
                                      <p:cBhvr additive="base">
                                        <p:cTn id="29" dur="5000"/>
                                        <p:tgtEl>
                                          <p:spTgt spid="8"/>
                                        </p:tgtEl>
                                        <p:attrNameLst>
                                          <p:attrName>ppt_x</p:attrName>
                                        </p:attrNameLst>
                                      </p:cBhvr>
                                      <p:tavLst>
                                        <p:tav tm="0">
                                          <p:val>
                                            <p:strVal val="ppt_x"/>
                                          </p:val>
                                        </p:tav>
                                        <p:tav tm="100000">
                                          <p:val>
                                            <p:strVal val="0-ppt_w/2"/>
                                          </p:val>
                                        </p:tav>
                                      </p:tavLst>
                                    </p:anim>
                                    <p:anim calcmode="lin" valueType="num">
                                      <p:cBhvr additive="base">
                                        <p:cTn id="30" dur="5000"/>
                                        <p:tgtEl>
                                          <p:spTgt spid="8"/>
                                        </p:tgtEl>
                                        <p:attrNameLst>
                                          <p:attrName>ppt_y</p:attrName>
                                        </p:attrNameLst>
                                      </p:cBhvr>
                                      <p:tavLst>
                                        <p:tav tm="0">
                                          <p:val>
                                            <p:strVal val="ppt_y"/>
                                          </p:val>
                                        </p:tav>
                                        <p:tav tm="100000">
                                          <p:val>
                                            <p:strVal val="0-ppt_h/2"/>
                                          </p:val>
                                        </p:tav>
                                      </p:tavLst>
                                    </p:anim>
                                    <p:set>
                                      <p:cBhvr>
                                        <p:cTn id="31" dur="1" fill="hold">
                                          <p:stCondLst>
                                            <p:cond delay="4999"/>
                                          </p:stCondLst>
                                        </p:cTn>
                                        <p:tgtEl>
                                          <p:spTgt spid="8"/>
                                        </p:tgtEl>
                                        <p:attrNameLst>
                                          <p:attrName>style.visibility</p:attrName>
                                        </p:attrNameLst>
                                      </p:cBhvr>
                                      <p:to>
                                        <p:strVal val="hidden"/>
                                      </p:to>
                                    </p:set>
                                  </p:childTnLst>
                                </p:cTn>
                              </p:par>
                              <p:par>
                                <p:cTn id="32" presetID="2" presetClass="exit" presetSubtype="12" fill="hold" grpId="1"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xit" presetSubtype="3"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0-ppt_h/2"/>
                                          </p:val>
                                        </p:tav>
                                      </p:tavLst>
                                    </p:anim>
                                    <p:set>
                                      <p:cBhvr>
                                        <p:cTn id="39" dur="1" fill="hold">
                                          <p:stCondLst>
                                            <p:cond delay="4999"/>
                                          </p:stCondLst>
                                        </p:cTn>
                                        <p:tgtEl>
                                          <p:spTgt spid="7"/>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4"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ox(out)">
                                      <p:cBhvr>
                                        <p:cTn id="46" dur="5000"/>
                                        <p:tgtEl>
                                          <p:spTgt spid="4"/>
                                        </p:tgtEl>
                                      </p:cBhvr>
                                    </p:animEffect>
                                  </p:childTnLst>
                                </p:cTn>
                              </p:par>
                            </p:childTnLst>
                          </p:cTn>
                        </p:par>
                        <p:par>
                          <p:cTn id="47" fill="hold">
                            <p:stCondLst>
                              <p:cond delay="5000"/>
                            </p:stCondLst>
                            <p:childTnLst>
                              <p:par>
                                <p:cTn id="48" presetID="1" presetClass="entr" presetSubtype="0"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childTnLst>
                                </p:cTn>
                              </p:par>
                              <p:par>
                                <p:cTn id="50" presetID="0" presetClass="path" presetSubtype="0" repeatCount="indefinite" accel="50000" decel="50000" fill="hold" nodeType="withEffect">
                                  <p:stCondLst>
                                    <p:cond delay="0"/>
                                  </p:stCondLst>
                                  <p:childTnLst>
                                    <p:animMotion origin="layout" path="M 1.28958 -0.20136 C 1.26319 -0.1992 1.23663 -0.19889 1.21024 -0.19519 C 1.19618 -0.19333 1.20121 -0.18438 1.18958 -0.17079 C 1.18645 -0.16708 1.18246 -0.16739 1.17916 -0.16461 C 1.17552 -0.16122 1.17222 -0.15627 1.16875 -0.15226 C 1.15972 -0.12786 1.14826 -0.0803 1.12743 -0.07876 C 1.06996 -0.07474 1.0125 -0.07474 0.95503 -0.07258 C 0.92829 -0.06084 0.90173 -0.04509 0.87569 -0.02965 C 0.86093 -0.02101 0.84427 -0.01267 0.8309 0.00092 C 0.82013 0.01173 0.81024 0.02563 0.79982 0.03767 C 0.79305 0.0457 0.78368 0.04138 0.77569 0.04385 C 0.771 0.04539 0.76649 0.04786 0.76197 0.05003 C 0.73507 0.08184 0.72743 0.06701 0.68611 0.06238 C 0.68263 0.05836 0.67951 0.05311 0.67569 0.05003 C 0.66909 0.04478 0.66111 0.04478 0.65503 0.03767 C 0.63125 0.00957 0.64218 0.01791 0.62395 0.0071 C 0.59739 -0.0244 0.61111 -0.01267 0.58263 -0.02965 C 0.57916 -0.03181 0.57222 -0.03583 0.57222 -0.03552 C 0.54843 -0.06393 0.55937 -0.05559 0.54114 -0.0664 C 0.50329 -0.06424 0.4651 -0.06733 0.42743 -0.06023 C 0.4217 -0.05899 0.41875 -0.04695 0.41371 -0.04201 C 0.40694 -0.03521 0.4 -0.02903 0.39288 -0.02348 C 0.37882 -0.01236 0.36527 -0.00495 0.35156 0.0071 C 0.34791 0.0105 0.34496 0.01791 0.34114 0.01945 C 0.32986 0.02408 0.31822 0.02347 0.30677 0.02563 C 0.28732 0.03706 0.2684 0.04478 0.24809 0.05003 C 0.21475 0.04786 0.18142 0.04756 0.14809 0.04385 C 0.13836 0.04261 0.12152 0.01853 0.11701 0.01328 C 0.10659 0.00092 0.09652 -0.0068 0.08611 -0.0173 C 0.07135 -0.03212 0.06024 -0.05714 0.04461 -0.0664 C 0.04114 -0.07042 0.03802 -0.07536 0.03437 -0.07876 C 0.03107 -0.08154 0.02708 -0.08185 0.02395 -0.08493 C -0.00209 -0.11057 0.01215 -0.10933 -0.00018 -0.10933 " pathEditMode="relative" rAng="0" ptsTypes="ffffffffffffffffffffffffffffffffA">
                                      <p:cBhvr>
                                        <p:cTn id="51" dur="10000" fill="hold"/>
                                        <p:tgtEl>
                                          <p:spTgt spid="9"/>
                                        </p:tgtEl>
                                        <p:attrNameLst>
                                          <p:attrName>ppt_x</p:attrName>
                                          <p:attrName>ppt_y</p:attrName>
                                        </p:attrNameLst>
                                      </p:cBhvr>
                                      <p:rCtr x="-646" y="14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32398782.jpg"/>
          <p:cNvPicPr>
            <a:picLocks noGrp="1" noChangeAspect="1"/>
          </p:cNvPicPr>
          <p:nvPr>
            <p:ph idx="1"/>
          </p:nvPr>
        </p:nvPicPr>
        <p:blipFill>
          <a:blip r:embed="rId2"/>
          <a:stretch>
            <a:fillRect/>
          </a:stretch>
        </p:blipFill>
        <p:spPr>
          <a:xfrm>
            <a:off x="19297" y="0"/>
            <a:ext cx="9124703" cy="5143500"/>
          </a:xfrm>
        </p:spPr>
      </p:pic>
      <p:sp>
        <p:nvSpPr>
          <p:cNvPr id="5" name="4 Triángulo isósceles"/>
          <p:cNvSpPr/>
          <p:nvPr/>
        </p:nvSpPr>
        <p:spPr>
          <a:xfrm>
            <a:off x="0" y="0"/>
            <a:ext cx="9144000" cy="2357436"/>
          </a:xfrm>
          <a:prstGeom prst="triangle">
            <a:avLst/>
          </a:prstGeom>
          <a:blipFill>
            <a:blip r:embed="rId3">
              <a:duotone>
                <a:schemeClr val="accent6">
                  <a:shade val="45000"/>
                  <a:satMod val="135000"/>
                </a:schemeClr>
                <a:prstClr val="white"/>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0" y="2857502"/>
            <a:ext cx="9144000" cy="2285998"/>
          </a:xfrm>
          <a:prstGeom prst="triangle">
            <a:avLst>
              <a:gd name="adj" fmla="val 50000"/>
            </a:avLst>
          </a:prstGeom>
          <a:blipFill>
            <a:blip r:embed="rId3">
              <a:duotone>
                <a:schemeClr val="accent6">
                  <a:shade val="45000"/>
                  <a:satMod val="135000"/>
                </a:schemeClr>
                <a:prstClr val="white"/>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1"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Horizontal)">
                                      <p:cBhvr>
                                        <p:cTn id="2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5" name="4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descr="Bingkai-Frame (56).png"/>
          <p:cNvPicPr>
            <a:picLocks noChangeAspect="1"/>
          </p:cNvPicPr>
          <p:nvPr/>
        </p:nvPicPr>
        <p:blipFill>
          <a:blip r:embed="rId2">
            <a:lum contrast="10000"/>
          </a:blip>
          <a:stretch>
            <a:fillRect/>
          </a:stretch>
        </p:blipFill>
        <p:spPr>
          <a:xfrm>
            <a:off x="1214414" y="0"/>
            <a:ext cx="6786610" cy="5143500"/>
          </a:xfrm>
          <a:prstGeom prst="rect">
            <a:avLst/>
          </a:prstGeom>
          <a:scene3d>
            <a:camera prst="orthographicFront"/>
            <a:lightRig rig="threePt" dir="t"/>
          </a:scene3d>
          <a:sp3d>
            <a:bevelT prst="angle"/>
          </a:sp3d>
        </p:spPr>
      </p:pic>
      <p:sp>
        <p:nvSpPr>
          <p:cNvPr id="9" name="8 Rectángulo"/>
          <p:cNvSpPr/>
          <p:nvPr/>
        </p:nvSpPr>
        <p:spPr>
          <a:xfrm>
            <a:off x="0" y="0"/>
            <a:ext cx="1214414" cy="5143500"/>
          </a:xfrm>
          <a:prstGeom prst="rect">
            <a:avLst/>
          </a:prstGeom>
          <a:solidFill>
            <a:schemeClr val="tx2">
              <a:lumMod val="25000"/>
            </a:schemeClr>
          </a:soli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357158" y="214296"/>
            <a:ext cx="397866" cy="4708981"/>
          </a:xfrm>
          <a:prstGeom prst="rect">
            <a:avLst/>
          </a:prstGeom>
          <a:noFill/>
        </p:spPr>
        <p:txBody>
          <a:bodyPr wrap="none" rtlCol="0">
            <a:spAutoFit/>
          </a:bodyPr>
          <a:lstStyle/>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Ñ</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N</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D</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endPar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O</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L</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C</a:t>
            </a:r>
          </a:p>
          <a:p>
            <a:r>
              <a:rPr lang="es-ES_tradnl" sz="20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p:txBody>
      </p:sp>
      <p:sp>
        <p:nvSpPr>
          <p:cNvPr id="11" name="10 Rectángulo"/>
          <p:cNvSpPr/>
          <p:nvPr/>
        </p:nvSpPr>
        <p:spPr>
          <a:xfrm>
            <a:off x="7929586" y="0"/>
            <a:ext cx="1214414" cy="51435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8286776" y="142859"/>
            <a:ext cx="425116" cy="5000642"/>
          </a:xfrm>
          <a:prstGeom prst="rect">
            <a:avLst/>
          </a:prstGeom>
          <a:noFill/>
        </p:spPr>
        <p:txBody>
          <a:bodyPr wrap="square" rtlCol="0">
            <a:spAutoFit/>
          </a:bodyPr>
          <a:lstStyle/>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Q</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U</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I</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A</a:t>
            </a:r>
          </a:p>
          <a:p>
            <a:endPar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P</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E</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R</a:t>
            </a:r>
          </a:p>
          <a:p>
            <a:r>
              <a:rPr lang="es-ES_tradnl" sz="2400" b="1" dirty="0" smtClean="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rPr>
              <a:t>Ú</a:t>
            </a:r>
            <a:endParaRPr lang="es-ES" sz="2400" b="1" dirty="0">
              <a:ln w="3175">
                <a:solidFill>
                  <a:sysClr val="windowText" lastClr="000000"/>
                </a:solidFill>
              </a:ln>
              <a:blipFill>
                <a:blip r:embed="rId3"/>
                <a:stretch>
                  <a:fillRect/>
                </a:stretch>
              </a:blipFill>
              <a:effectLst>
                <a:outerShdw blurRad="38100" dist="38100" dir="2700000" algn="tl">
                  <a:srgbClr val="000000">
                    <a:alpha val="43137"/>
                  </a:srgbClr>
                </a:outerShdw>
              </a:effectLst>
              <a:latin typeface="Cooper Black" pitchFamily="18" charset="0"/>
            </a:endParaRPr>
          </a:p>
        </p:txBody>
      </p:sp>
      <p:sp>
        <p:nvSpPr>
          <p:cNvPr id="15" name="14 CuadroTexto"/>
          <p:cNvSpPr txBox="1"/>
          <p:nvPr/>
        </p:nvSpPr>
        <p:spPr>
          <a:xfrm>
            <a:off x="2000232" y="428610"/>
            <a:ext cx="5286412" cy="2062103"/>
          </a:xfrm>
          <a:prstGeom prst="rect">
            <a:avLst/>
          </a:prstGeom>
          <a:noFill/>
        </p:spPr>
        <p:txBody>
          <a:bodyPr wrap="square" rtlCol="0">
            <a:spAutoFit/>
          </a:bodyPr>
          <a:lstStyle/>
          <a:p>
            <a:r>
              <a:rPr lang="es-ES" sz="1600" b="1" dirty="0" smtClean="0">
                <a:solidFill>
                  <a:schemeClr val="bg1"/>
                </a:solidFill>
                <a:latin typeface="Agency FB" pitchFamily="34" charset="0"/>
              </a:rPr>
              <a:t>Uno de los espectáculos mas invaluables de la visita al cañón es el amanecer junto al precipicio donde se puede observar, cuando amanece, el vuelo de aproximadamente 20 </a:t>
            </a:r>
            <a:r>
              <a:rPr lang="es-ES" sz="1600" b="1" dirty="0" err="1" smtClean="0">
                <a:solidFill>
                  <a:schemeClr val="bg1"/>
                </a:solidFill>
                <a:latin typeface="Agency FB" pitchFamily="34" charset="0"/>
              </a:rPr>
              <a:t>cóndores.El</a:t>
            </a:r>
            <a:r>
              <a:rPr lang="es-ES" sz="1600" b="1" dirty="0" smtClean="0">
                <a:solidFill>
                  <a:schemeClr val="bg1"/>
                </a:solidFill>
                <a:latin typeface="Agency FB" pitchFamily="34" charset="0"/>
              </a:rPr>
              <a:t> valle del Colca es ideal para realizar actividades recreativas y artísticas como la pintura, fotografía, poesía, entre otros; al igual que es propicia para realizar deportes de aventura como </a:t>
            </a:r>
            <a:r>
              <a:rPr lang="es-ES" sz="1600" b="1" dirty="0" err="1" smtClean="0">
                <a:solidFill>
                  <a:schemeClr val="bg1"/>
                </a:solidFill>
                <a:latin typeface="Agency FB" pitchFamily="34" charset="0"/>
              </a:rPr>
              <a:t>trekking</a:t>
            </a:r>
            <a:r>
              <a:rPr lang="es-ES" sz="1600" b="1" dirty="0" smtClean="0">
                <a:solidFill>
                  <a:schemeClr val="bg1"/>
                </a:solidFill>
                <a:latin typeface="Agency FB" pitchFamily="34" charset="0"/>
              </a:rPr>
              <a:t>, canotaje, escalada, ciclismo, </a:t>
            </a:r>
            <a:r>
              <a:rPr lang="es-ES" sz="1600" b="1" dirty="0" err="1" smtClean="0">
                <a:solidFill>
                  <a:schemeClr val="bg1"/>
                </a:solidFill>
                <a:latin typeface="Agency FB" pitchFamily="34" charset="0"/>
              </a:rPr>
              <a:t>etc.El</a:t>
            </a:r>
            <a:r>
              <a:rPr lang="es-ES" sz="1600" b="1" dirty="0" smtClean="0">
                <a:solidFill>
                  <a:schemeClr val="bg1"/>
                </a:solidFill>
                <a:latin typeface="Agency FB" pitchFamily="34" charset="0"/>
              </a:rPr>
              <a:t> punto más elevado del Valle es el volcán inactivo </a:t>
            </a:r>
            <a:r>
              <a:rPr lang="es-ES" sz="1600" b="1" dirty="0" err="1" smtClean="0">
                <a:solidFill>
                  <a:schemeClr val="bg1"/>
                </a:solidFill>
                <a:latin typeface="Agency FB" pitchFamily="34" charset="0"/>
              </a:rPr>
              <a:t>Ampato</a:t>
            </a:r>
            <a:r>
              <a:rPr lang="es-ES" sz="1600" b="1" dirty="0" smtClean="0">
                <a:solidFill>
                  <a:schemeClr val="bg1"/>
                </a:solidFill>
                <a:latin typeface="Agency FB" pitchFamily="34" charset="0"/>
              </a:rPr>
              <a:t> (6388 msnm), y el más bajo la confluencia de los ríos Colca y </a:t>
            </a:r>
            <a:r>
              <a:rPr lang="es-ES" sz="1600" b="1" dirty="0" err="1" smtClean="0">
                <a:solidFill>
                  <a:schemeClr val="bg1"/>
                </a:solidFill>
                <a:latin typeface="Agency FB" pitchFamily="34" charset="0"/>
              </a:rPr>
              <a:t>Andamayo</a:t>
            </a:r>
            <a:r>
              <a:rPr lang="es-ES" sz="1600" b="1" dirty="0" smtClean="0">
                <a:solidFill>
                  <a:schemeClr val="bg1"/>
                </a:solidFill>
                <a:latin typeface="Agency FB" pitchFamily="34" charset="0"/>
              </a:rPr>
              <a:t> (970 msn</a:t>
            </a:r>
            <a:r>
              <a:rPr lang="es-ES" sz="1600" b="1" dirty="0" smtClean="0">
                <a:solidFill>
                  <a:schemeClr val="bg1"/>
                </a:solidFill>
              </a:rPr>
              <a:t>m).</a:t>
            </a:r>
            <a:endParaRPr lang="es-ES" sz="1600" b="1" dirty="0">
              <a:solidFill>
                <a:schemeClr val="bg1"/>
              </a:solidFill>
            </a:endParaRPr>
          </a:p>
        </p:txBody>
      </p:sp>
      <p:pic>
        <p:nvPicPr>
          <p:cNvPr id="16" name="Picture 8" descr="http://www.canalgif.net/Gifs-animados/Banderas/Banderas-del-mundo/Bandera-animada-de-Peru-2.gif"/>
          <p:cNvPicPr>
            <a:picLocks noChangeAspect="1" noChangeArrowheads="1" noCrop="1"/>
          </p:cNvPicPr>
          <p:nvPr/>
        </p:nvPicPr>
        <p:blipFill>
          <a:blip r:embed="rId4"/>
          <a:srcRect/>
          <a:stretch>
            <a:fillRect/>
          </a:stretch>
        </p:blipFill>
        <p:spPr bwMode="auto">
          <a:xfrm rot="20347241">
            <a:off x="3743201" y="3682080"/>
            <a:ext cx="1162013" cy="774676"/>
          </a:xfrm>
          <a:prstGeom prst="rect">
            <a:avLst/>
          </a:prstGeom>
          <a:noFill/>
        </p:spPr>
      </p:pic>
      <p:pic>
        <p:nvPicPr>
          <p:cNvPr id="17" name="Picture 10" descr="http://www.hdicon.com/wp-content/uploads/2011/12/peru_2009-100x100.png"/>
          <p:cNvPicPr>
            <a:picLocks noChangeAspect="1" noChangeArrowheads="1"/>
          </p:cNvPicPr>
          <p:nvPr/>
        </p:nvPicPr>
        <p:blipFill>
          <a:blip r:embed="rId5"/>
          <a:srcRect/>
          <a:stretch>
            <a:fillRect/>
          </a:stretch>
        </p:blipFill>
        <p:spPr bwMode="auto">
          <a:xfrm rot="543851">
            <a:off x="4426768" y="4121918"/>
            <a:ext cx="952500" cy="952500"/>
          </a:xfrm>
          <a:prstGeom prst="rect">
            <a:avLst/>
          </a:prstGeom>
          <a:noFill/>
        </p:spPr>
      </p:pic>
      <p:pic>
        <p:nvPicPr>
          <p:cNvPr id="18" name="17 Imagen" descr="Imagen-animada-Aguila-55.gif"/>
          <p:cNvPicPr>
            <a:picLocks noChangeAspect="1"/>
          </p:cNvPicPr>
          <p:nvPr/>
        </p:nvPicPr>
        <p:blipFill>
          <a:blip r:embed="rId6">
            <a:grayscl/>
            <a:lum contrast="40000"/>
          </a:blip>
          <a:stretch>
            <a:fillRect/>
          </a:stretch>
        </p:blipFill>
        <p:spPr>
          <a:xfrm rot="1542380">
            <a:off x="5643570" y="3028950"/>
            <a:ext cx="2381250" cy="2114550"/>
          </a:xfrm>
          <a:prstGeom prst="rect">
            <a:avLst/>
          </a:prstGeom>
        </p:spPr>
      </p:pic>
      <p:pic>
        <p:nvPicPr>
          <p:cNvPr id="19" name="18 Imagen" descr="Imagen-animada-Aguila-55.gif"/>
          <p:cNvPicPr>
            <a:picLocks noChangeAspect="1"/>
          </p:cNvPicPr>
          <p:nvPr/>
        </p:nvPicPr>
        <p:blipFill>
          <a:blip r:embed="rId6">
            <a:grayscl/>
            <a:lum contrast="40000"/>
          </a:blip>
          <a:stretch>
            <a:fillRect/>
          </a:stretch>
        </p:blipFill>
        <p:spPr>
          <a:xfrm rot="19945121" flipH="1">
            <a:off x="1428728" y="3028950"/>
            <a:ext cx="1976468" cy="2114550"/>
          </a:xfrm>
          <a:prstGeom prst="rect">
            <a:avLst/>
          </a:prstGeom>
        </p:spPr>
      </p:pic>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a:gradFill flip="none" rotWithShape="1">
            <a:gsLst>
              <a:gs pos="0">
                <a:schemeClr val="bg1"/>
              </a:gs>
              <a:gs pos="50000">
                <a:schemeClr val="accent5">
                  <a:lumMod val="50000"/>
                  <a:shade val="67500"/>
                  <a:satMod val="115000"/>
                </a:schemeClr>
              </a:gs>
              <a:gs pos="100000">
                <a:schemeClr val="accent5">
                  <a:lumMod val="50000"/>
                  <a:shade val="100000"/>
                  <a:satMod val="115000"/>
                </a:schemeClr>
              </a:gs>
            </a:gsLst>
            <a:lin ang="5400000" scaled="1"/>
            <a:tileRect/>
          </a:gradFill>
        </p:spPr>
        <p:txBody>
          <a:bodyPr/>
          <a:lstStyle/>
          <a:p>
            <a:endParaRPr lang="es-ES" dirty="0"/>
          </a:p>
        </p:txBody>
      </p:sp>
      <p:pic>
        <p:nvPicPr>
          <p:cNvPr id="4" name="3 Marcador de contenido" descr="DSC_0109.jpg"/>
          <p:cNvPicPr>
            <a:picLocks noGrp="1" noChangeAspect="1"/>
          </p:cNvPicPr>
          <p:nvPr>
            <p:ph idx="1"/>
          </p:nvPr>
        </p:nvPicPr>
        <p:blipFill>
          <a:blip r:embed="rId2"/>
          <a:stretch>
            <a:fillRect/>
          </a:stretch>
        </p:blipFill>
        <p:spPr>
          <a:xfrm>
            <a:off x="0" y="2510"/>
            <a:ext cx="9144000" cy="5140990"/>
          </a:xfrm>
        </p:spPr>
      </p:pic>
      <p:sp>
        <p:nvSpPr>
          <p:cNvPr id="6" name="5 Onda"/>
          <p:cNvSpPr/>
          <p:nvPr/>
        </p:nvSpPr>
        <p:spPr>
          <a:xfrm>
            <a:off x="0" y="3500444"/>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Imagen-animada-Aguila-55.gif"/>
          <p:cNvPicPr>
            <a:picLocks noChangeAspect="1"/>
          </p:cNvPicPr>
          <p:nvPr/>
        </p:nvPicPr>
        <p:blipFill>
          <a:blip r:embed="rId4">
            <a:grayscl/>
            <a:lum contrast="30000"/>
          </a:blip>
          <a:stretch>
            <a:fillRect/>
          </a:stretch>
        </p:blipFill>
        <p:spPr>
          <a:xfrm>
            <a:off x="-3571932" y="714362"/>
            <a:ext cx="2786082" cy="2474042"/>
          </a:xfrm>
          <a:prstGeom prst="rect">
            <a:avLst/>
          </a:prstGeom>
        </p:spPr>
      </p:pic>
      <p:sp>
        <p:nvSpPr>
          <p:cNvPr id="15" name="14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1" presetClass="entr" presetSubtype="0" fill="hold" nodeType="after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par>
                                <p:cTn id="63" presetID="0" presetClass="path" presetSubtype="0" repeatCount="indefinite" accel="50000" decel="50000" fill="hold" nodeType="withEffect">
                                  <p:stCondLst>
                                    <p:cond delay="0"/>
                                  </p:stCondLst>
                                  <p:childTnLst>
                                    <p:animMotion origin="layout" path="M 1.28958 -0.20136 C 1.26319 -0.1992 1.23663 -0.19889 1.21024 -0.19519 C 1.19618 -0.19333 1.20121 -0.18438 1.18958 -0.17079 C 1.18645 -0.16708 1.18246 -0.16739 1.17916 -0.16461 C 1.17552 -0.16122 1.17222 -0.15627 1.16875 -0.15226 C 1.15972 -0.12786 1.14826 -0.0803 1.12743 -0.07876 C 1.06996 -0.07474 1.0125 -0.07474 0.95503 -0.07258 C 0.92829 -0.06084 0.90173 -0.04509 0.87569 -0.02965 C 0.86093 -0.02101 0.84427 -0.01267 0.8309 0.00092 C 0.82013 0.01173 0.81024 0.02563 0.79982 0.03767 C 0.79305 0.0457 0.78368 0.04138 0.77569 0.04385 C 0.771 0.04539 0.76649 0.04786 0.76197 0.05003 C 0.73507 0.08184 0.72743 0.06701 0.68611 0.06238 C 0.68263 0.05836 0.67951 0.05311 0.67569 0.05003 C 0.66909 0.04478 0.66111 0.04478 0.65503 0.03767 C 0.63125 0.00957 0.64218 0.01791 0.62395 0.0071 C 0.59739 -0.0244 0.61111 -0.01267 0.58263 -0.02965 C 0.57916 -0.03181 0.57222 -0.03583 0.57222 -0.03552 C 0.54843 -0.06393 0.55937 -0.05559 0.54114 -0.0664 C 0.50329 -0.06424 0.4651 -0.06733 0.42743 -0.06023 C 0.4217 -0.05899 0.41875 -0.04695 0.41371 -0.04201 C 0.40694 -0.03521 0.4 -0.02903 0.39288 -0.02348 C 0.37882 -0.01236 0.36527 -0.00495 0.35156 0.0071 C 0.34791 0.0105 0.34496 0.01791 0.34114 0.01945 C 0.32986 0.02408 0.31822 0.02347 0.30677 0.02563 C 0.28732 0.03706 0.2684 0.04478 0.24809 0.05003 C 0.21475 0.04786 0.18142 0.04756 0.14809 0.04385 C 0.13836 0.04261 0.12152 0.01853 0.11701 0.01328 C 0.10659 0.00092 0.09652 -0.0068 0.08611 -0.0173 C 0.07135 -0.03212 0.06024 -0.05714 0.04461 -0.0664 C 0.04114 -0.07042 0.03802 -0.07536 0.03437 -0.07876 C 0.03107 -0.08154 0.02708 -0.08185 0.02395 -0.08493 C -0.00209 -0.11057 0.01215 -0.10933 -0.00018 -0.10933 " pathEditMode="relative" rAng="0" ptsTypes="ffffffffffffffffffffffffffffffffA">
                                      <p:cBhvr>
                                        <p:cTn id="64" dur="10000" fill="hold"/>
                                        <p:tgtEl>
                                          <p:spTgt spid="14"/>
                                        </p:tgtEl>
                                        <p:attrNameLst>
                                          <p:attrName>ppt_x</p:attrName>
                                          <p:attrName>ppt_y</p:attrName>
                                        </p:attrNameLst>
                                      </p:cBhvr>
                                      <p:rCtr x="-646" y="14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img_1573.jpg"/>
          <p:cNvPicPr>
            <a:picLocks noGrp="1" noChangeAspect="1"/>
          </p:cNvPicPr>
          <p:nvPr>
            <p:ph idx="1"/>
          </p:nvPr>
        </p:nvPicPr>
        <p:blipFill>
          <a:blip r:embed="rId2"/>
          <a:stretch>
            <a:fillRect/>
          </a:stretch>
        </p:blipFill>
        <p:spPr>
          <a:xfrm>
            <a:off x="0" y="0"/>
            <a:ext cx="9144000" cy="5143500"/>
          </a:xfrm>
        </p:spPr>
      </p:pic>
      <p:sp>
        <p:nvSpPr>
          <p:cNvPr id="6" name="5 Onda"/>
          <p:cNvSpPr/>
          <p:nvPr/>
        </p:nvSpPr>
        <p:spPr>
          <a:xfrm>
            <a:off x="0" y="3500444"/>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P1430237.jpg"/>
          <p:cNvPicPr>
            <a:picLocks noGrp="1" noChangeAspect="1"/>
          </p:cNvPicPr>
          <p:nvPr>
            <p:ph idx="1"/>
          </p:nvPr>
        </p:nvPicPr>
        <p:blipFill>
          <a:blip r:embed="rId2"/>
          <a:stretch>
            <a:fillRect/>
          </a:stretch>
        </p:blipFill>
        <p:spPr>
          <a:xfrm>
            <a:off x="0" y="10629"/>
            <a:ext cx="9144000" cy="5122241"/>
          </a:xfrm>
        </p:spPr>
      </p:pic>
      <p:sp>
        <p:nvSpPr>
          <p:cNvPr id="6" name="5 Trapecio"/>
          <p:cNvSpPr/>
          <p:nvPr/>
        </p:nvSpPr>
        <p:spPr>
          <a:xfrm rot="5400000">
            <a:off x="-321469" y="321469"/>
            <a:ext cx="5143500" cy="4500562"/>
          </a:xfrm>
          <a:prstGeom prst="trapezoid">
            <a:avLst/>
          </a:prstGeom>
          <a:blipFill dpi="0" rotWithShape="1">
            <a:blip r:embed="rId3">
              <a:duotone>
                <a:prstClr val="black"/>
                <a:schemeClr val="accent6">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4286250" y="285750"/>
            <a:ext cx="5143500" cy="4572000"/>
          </a:xfrm>
          <a:prstGeom prst="trapezoid">
            <a:avLst>
              <a:gd name="adj" fmla="val 23421"/>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animada-Aguila-55.gif"/>
          <p:cNvPicPr>
            <a:picLocks noChangeAspect="1"/>
          </p:cNvPicPr>
          <p:nvPr/>
        </p:nvPicPr>
        <p:blipFill>
          <a:blip r:embed="rId4">
            <a:grayscl/>
            <a:lum contrast="30000"/>
          </a:blip>
          <a:stretch>
            <a:fillRect/>
          </a:stretch>
        </p:blipFill>
        <p:spPr>
          <a:xfrm>
            <a:off x="-3571932" y="714362"/>
            <a:ext cx="2786082" cy="2474042"/>
          </a:xfrm>
          <a:prstGeom prst="rect">
            <a:avLst/>
          </a:prstGeom>
        </p:spPr>
      </p:pic>
      <p:sp>
        <p:nvSpPr>
          <p:cNvPr id="9" name="8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5000"/>
                            </p:stCondLst>
                            <p:childTnLst>
                              <p:par>
                                <p:cTn id="25" presetID="1"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0" presetClass="path" presetSubtype="0" repeatCount="indefinite" accel="50000" decel="50000" fill="hold" nodeType="withEffect">
                                  <p:stCondLst>
                                    <p:cond delay="0"/>
                                  </p:stCondLst>
                                  <p:childTnLst>
                                    <p:animMotion origin="layout" path="M 1.28958 -0.37956 C 1.26319 -0.3774 1.23663 -0.37709 1.21024 -0.37338 C 1.19618 -0.37153 1.20121 -0.36257 1.18958 -0.34899 C 1.18645 -0.34528 1.18246 -0.34559 1.17916 -0.34281 C 1.17552 -0.33941 1.17222 -0.33447 1.16875 -0.33046 C 1.15972 -0.30606 1.14826 -0.2585 1.12743 -0.25695 C 1.06996 -0.25294 1.0125 -0.25294 0.95503 -0.25078 C 0.92829 -0.23904 0.90173 -0.22329 0.87569 -0.20785 C 0.86093 -0.1992 0.84427 -0.19086 0.8309 -0.17727 C 0.82013 -0.16647 0.81024 -0.15257 0.79982 -0.14052 C 0.79305 -0.13249 0.78368 -0.13682 0.77569 -0.13435 C 0.771 -0.1328 0.76649 -0.13033 0.76197 -0.12817 C 0.73507 -0.09636 0.72743 -0.11118 0.68611 -0.11582 C 0.68263 -0.11983 0.67951 -0.12508 0.67569 -0.12817 C 0.66909 -0.13342 0.66111 -0.13342 0.65503 -0.14052 C 0.63125 -0.16863 0.64218 -0.16029 0.62395 -0.1711 C 0.59739 -0.2026 0.61111 -0.19086 0.58263 -0.20785 C 0.57916 -0.21001 0.57222 -0.21403 0.57222 -0.21372 C 0.54843 -0.24213 0.55937 -0.23379 0.54114 -0.2446 C 0.50329 -0.24244 0.4651 -0.24553 0.42743 -0.23842 C 0.4217 -0.23719 0.41875 -0.22514 0.41371 -0.2202 C 0.40694 -0.21341 0.4 -0.20723 0.39288 -0.20167 C 0.37882 -0.19055 0.36527 -0.18314 0.35156 -0.1711 C 0.34791 -0.1677 0.34496 -0.16029 0.34114 -0.15874 C 0.32986 -0.15411 0.31822 -0.15473 0.30677 -0.15257 C 0.28732 -0.14114 0.2684 -0.13342 0.24809 -0.12817 C 0.21475 -0.13033 0.18142 -0.13064 0.14809 -0.13435 C 0.13836 -0.13558 0.12152 -0.15967 0.11701 -0.16492 C 0.10659 -0.17727 0.09652 -0.185 0.08611 -0.1955 C 0.07135 -0.21032 0.06024 -0.23534 0.04461 -0.2446 C 0.04114 -0.24861 0.03802 -0.25356 0.03437 -0.25695 C 0.03107 -0.25973 0.02708 -0.26004 0.02395 -0.26313 C -0.00209 -0.28876 0.01215 -0.28753 -0.00018 -0.28753 " pathEditMode="relative" rAng="0" ptsTypes="ffffffffffffffffffffffffffffffffA">
                                      <p:cBhvr>
                                        <p:cTn id="28" dur="10000" fill="hold"/>
                                        <p:tgtEl>
                                          <p:spTgt spid="8"/>
                                        </p:tgtEl>
                                        <p:attrNameLst>
                                          <p:attrName>ppt_x</p:attrName>
                                          <p:attrName>ppt_y</p:attrName>
                                        </p:attrNameLst>
                                      </p:cBhvr>
                                      <p:rCtr x="-646" y="14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P5030211.JPG"/>
          <p:cNvPicPr>
            <a:picLocks noGrp="1" noChangeAspect="1"/>
          </p:cNvPicPr>
          <p:nvPr>
            <p:ph idx="1"/>
          </p:nvPr>
        </p:nvPicPr>
        <p:blipFill>
          <a:blip r:embed="rId2"/>
          <a:stretch>
            <a:fillRect/>
          </a:stretch>
        </p:blipFill>
        <p:spPr>
          <a:xfrm>
            <a:off x="7432" y="0"/>
            <a:ext cx="9136568" cy="5143500"/>
          </a:xfrm>
        </p:spPr>
      </p:pic>
      <p:sp>
        <p:nvSpPr>
          <p:cNvPr id="6" name="5 Luna"/>
          <p:cNvSpPr/>
          <p:nvPr/>
        </p:nvSpPr>
        <p:spPr>
          <a:xfrm>
            <a:off x="4643438" y="0"/>
            <a:ext cx="4500562" cy="5143500"/>
          </a:xfrm>
          <a:prstGeom prst="moon">
            <a:avLst>
              <a:gd name="adj" fmla="val 1007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0"/>
            <a:ext cx="4348130" cy="5143500"/>
          </a:xfrm>
          <a:prstGeom prst="moon">
            <a:avLst>
              <a:gd name="adj" fmla="val 1259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714744" cy="5143500"/>
          </a:xfrm>
          <a:prstGeom prst="moon">
            <a:avLst>
              <a:gd name="adj" fmla="val 1259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214910" y="0"/>
            <a:ext cx="3786214" cy="5143500"/>
          </a:xfrm>
          <a:prstGeom prst="moon">
            <a:avLst>
              <a:gd name="adj" fmla="val 12751"/>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4" y="0"/>
            <a:ext cx="3286116" cy="5143500"/>
          </a:xfrm>
          <a:prstGeom prst="moon">
            <a:avLst>
              <a:gd name="adj" fmla="val 1445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143240" cy="5143500"/>
          </a:xfrm>
          <a:prstGeom prst="moon">
            <a:avLst>
              <a:gd name="adj" fmla="val 1563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9388" y="0"/>
            <a:ext cx="2714612" cy="5143500"/>
          </a:xfrm>
          <a:prstGeom prst="moon">
            <a:avLst>
              <a:gd name="adj" fmla="val 1655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0"/>
            <a:ext cx="2500298" cy="5143500"/>
          </a:xfrm>
          <a:prstGeom prst="moon">
            <a:avLst>
              <a:gd name="adj" fmla="val 1888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Imagen-animada-Aguila-55.gif"/>
          <p:cNvPicPr>
            <a:picLocks noChangeAspect="1"/>
          </p:cNvPicPr>
          <p:nvPr/>
        </p:nvPicPr>
        <p:blipFill>
          <a:blip r:embed="rId4">
            <a:grayscl/>
            <a:lum contrast="30000"/>
          </a:blip>
          <a:stretch>
            <a:fillRect/>
          </a:stretch>
        </p:blipFill>
        <p:spPr>
          <a:xfrm rot="1431995">
            <a:off x="-2509747" y="298020"/>
            <a:ext cx="1813466" cy="1610359"/>
          </a:xfrm>
          <a:prstGeom prst="rect">
            <a:avLst/>
          </a:prstGeom>
        </p:spPr>
      </p:pic>
      <p:pic>
        <p:nvPicPr>
          <p:cNvPr id="15" name="14 Imagen" descr="Imagen-animada-Aguila-55.gif"/>
          <p:cNvPicPr>
            <a:picLocks noChangeAspect="1"/>
          </p:cNvPicPr>
          <p:nvPr/>
        </p:nvPicPr>
        <p:blipFill>
          <a:blip r:embed="rId4">
            <a:grayscl/>
            <a:lum contrast="30000"/>
          </a:blip>
          <a:stretch>
            <a:fillRect/>
          </a:stretch>
        </p:blipFill>
        <p:spPr>
          <a:xfrm rot="1029305" flipH="1">
            <a:off x="9013755" y="-258127"/>
            <a:ext cx="1757296" cy="1789962"/>
          </a:xfrm>
          <a:prstGeom prst="rect">
            <a:avLst/>
          </a:prstGeom>
        </p:spPr>
      </p:pic>
      <p:sp>
        <p:nvSpPr>
          <p:cNvPr id="16" name="15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xit" presetSubtype="2"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8"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1" presetClass="entr" presetSubtype="0" fill="hold" nodeType="after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par>
                                <p:cTn id="63" presetID="0" presetClass="path" presetSubtype="0" repeatCount="indefinite" accel="50000" decel="50000" fill="hold" nodeType="withEffect">
                                  <p:stCondLst>
                                    <p:cond delay="0"/>
                                  </p:stCondLst>
                                  <p:childTnLst>
                                    <p:animMotion origin="layout" path="M 1.27952 0.18654 C 1.25226 0.18283 1.22605 0.17758 1.2007 0.17573 C 1.18664 0.17449 1.19115 0.18438 1.17778 0.19519 C 1.17535 0.19827 1.17119 0.19858 1.16702 0.1992 C 1.16407 0.20198 1.15973 0.206 1.15695 0.20939 C 1.14636 0.23163 1.13073 0.27641 1.11112 0.27332 C 1.05382 0.26498 0.99723 0.25263 0.94028 0.24213 C 0.9132 0.24831 0.88577 0.25819 0.85903 0.26776 C 0.84376 0.27363 0.82691 0.27795 0.81268 0.28845 C 0.80139 0.29648 0.79063 0.30853 0.77969 0.31841 C 0.7724 0.3249 0.76337 0.31841 0.75504 0.31872 C 0.7507 0.31934 0.74601 0.32119 0.7415 0.32243 C 0.71251 0.34806 0.70591 0.33169 0.66563 0.31841 C 0.66251 0.31347 0.65973 0.3076 0.65591 0.30359 C 0.65001 0.2971 0.64202 0.29525 0.63664 0.28691 C 0.61494 0.25386 0.62518 0.26467 0.60799 0.24985 C 0.58386 0.2131 0.59671 0.22761 0.5698 0.20445 C 0.5665 0.20167 0.5599 0.1958 0.5599 0.19611 C 0.5382 0.16276 0.54844 0.17388 0.53126 0.15905 C 0.49376 0.15318 0.45626 0.14145 0.41858 0.14083 C 0.41285 0.14083 0.40903 0.15164 0.40382 0.15596 C 0.39653 0.16121 0.38924 0.16585 0.38195 0.16986 C 0.36823 0.17789 0.3533 0.18222 0.33855 0.19117 C 0.3349 0.19364 0.33073 0.20044 0.32796 0.20136 C 0.31615 0.20322 0.30487 0.20013 0.29358 0.19982 C 0.27344 0.20723 0.25435 0.21032 0.2349 0.21155 C 0.20122 0.20229 0.16893 0.19426 0.13542 0.18376 C 0.12605 0.18036 0.11094 0.15288 0.10695 0.14639 C 0.09757 0.13188 0.08907 0.12261 0.07882 0.10995 C 0.06632 0.09204 0.05608 0.06486 0.04132 0.0522 C 0.03837 0.04756 0.03542 0.04201 0.03299 0.03799 C 0.029 0.03428 0.025 0.03305 0.02223 0.02934 C -0.00174 -0.00216 0.0132 0.00247 -5E-6 -3.99629E-6 " pathEditMode="relative" rAng="420137" ptsTypes="ffffffffffffffffffffffffffffffffA">
                                      <p:cBhvr>
                                        <p:cTn id="64" dur="10000" fill="hold"/>
                                        <p:tgtEl>
                                          <p:spTgt spid="14"/>
                                        </p:tgtEl>
                                        <p:attrNameLst>
                                          <p:attrName>ppt_x</p:attrName>
                                          <p:attrName>ppt_y</p:attrName>
                                        </p:attrNameLst>
                                      </p:cBhvr>
                                      <p:rCtr x="-647" y="1"/>
                                    </p:animMotion>
                                  </p:childTnLst>
                                </p:cTn>
                              </p:par>
                              <p:par>
                                <p:cTn id="65" presetID="1" presetClass="entr" presetSubtype="0"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childTnLst>
                                </p:cTn>
                              </p:par>
                              <p:par>
                                <p:cTn id="67" presetID="0" presetClass="path" presetSubtype="0" repeatCount="indefinite" accel="50000" decel="50000" fill="hold" nodeType="withEffect">
                                  <p:stCondLst>
                                    <p:cond delay="0"/>
                                  </p:stCondLst>
                                  <p:childTnLst>
                                    <p:animMotion origin="layout" path="M -1.24844 -0.03983 C -1.24375 -0.03767 -1.22951 -0.03211 -1.2243 -0.02748 C -1.21041 -0.01513 -1.19774 0.00031 -1.18281 0.00927 C -1.14844 0.05065 -1.12916 0.02533 -1.07569 0.02162 C -1.06458 0.00803 -1.0533 0.00309 -1.04149 -0.00895 C -1.03785 -0.01266 -1.03489 -0.01822 -1.03107 -0.0213 C -0.9941 -0.05064 -1.02361 -0.01791 -1 -0.04601 C -0.96458 -0.04261 -0.93646 -0.042 -0.90347 -0.02748 C -0.88646 -0.00679 -0.86892 -0.00741 -0.84844 -0.00308 C -0.8217 0.01267 -0.79305 0.02162 -0.76562 0.03398 C -0.75017 0.05189 -0.73524 0.05189 -0.71736 0.05837 C -0.69323 0.06702 -0.66927 0.07073 -0.64496 0.0769 C -0.63455 0.07968 -0.62448 0.0871 -0.61389 0.08895 C -0.57135 0.09636 -0.48628 0.10748 -0.48628 0.10779 C -0.41475 0.13311 -0.33837 0.08432 -0.2691 0.12601 C -0.17257 0.12385 -0.07587 0.1257 0.02066 0.11983 C 0.02795 0.11952 0.04132 0.10748 0.04132 0.10779 C 0.04688 0.09296 0.05365 0.07968 0.05851 0.06455 C 0.06059 0.05776 0.06476 0.02687 0.06545 0.02162 C 0.0691 -0.02964 0.06893 -0.01111 0.06893 -0.03366 " pathEditMode="relative" rAng="0" ptsTypes="fffffffffffffffffffA">
                                      <p:cBhvr>
                                        <p:cTn id="68" dur="10000" fill="hold"/>
                                        <p:tgtEl>
                                          <p:spTgt spid="15"/>
                                        </p:tgtEl>
                                        <p:attrNameLst>
                                          <p:attrName>ppt_x</p:attrName>
                                          <p:attrName>ppt_y</p:attrName>
                                        </p:attrNameLst>
                                      </p:cBhvr>
                                      <p:rCtr x="659" y="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peru-2013_-cac3b1c3b3n-del-colca_-panoramica.jpg"/>
          <p:cNvPicPr>
            <a:picLocks noGrp="1" noChangeAspect="1"/>
          </p:cNvPicPr>
          <p:nvPr>
            <p:ph idx="1"/>
          </p:nvPr>
        </p:nvPicPr>
        <p:blipFill>
          <a:blip r:embed="rId2"/>
          <a:stretch>
            <a:fillRect/>
          </a:stretch>
        </p:blipFill>
        <p:spPr>
          <a:xfrm>
            <a:off x="0" y="5013"/>
            <a:ext cx="9144000" cy="5133474"/>
          </a:xfrm>
        </p:spPr>
      </p:pic>
      <p:sp>
        <p:nvSpPr>
          <p:cNvPr id="6" name="5 Onda"/>
          <p:cNvSpPr/>
          <p:nvPr/>
        </p:nvSpPr>
        <p:spPr>
          <a:xfrm rot="5400000">
            <a:off x="-42863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42858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28584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143101"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00035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38576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78630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564356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650081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74295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42863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42858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128584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2143101"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300035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38576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78630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564356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a:off x="650081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a:off x="74295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7" presetClass="exit" presetSubtype="1" fill="hold" grpId="0" nodeType="withEffect">
                                  <p:stCondLst>
                                    <p:cond delay="0"/>
                                  </p:stCondLst>
                                  <p:childTnLst>
                                    <p:anim calcmode="lin" valueType="num">
                                      <p:cBhvr>
                                        <p:cTn id="9" dur="5000"/>
                                        <p:tgtEl>
                                          <p:spTgt spid="16"/>
                                        </p:tgtEl>
                                        <p:attrNameLst>
                                          <p:attrName>ppt_x</p:attrName>
                                        </p:attrNameLst>
                                      </p:cBhvr>
                                      <p:tavLst>
                                        <p:tav tm="0">
                                          <p:val>
                                            <p:strVal val="ppt_x"/>
                                          </p:val>
                                        </p:tav>
                                        <p:tav tm="100000">
                                          <p:val>
                                            <p:strVal val="ppt_x"/>
                                          </p:val>
                                        </p:tav>
                                      </p:tavLst>
                                    </p:anim>
                                    <p:anim calcmode="lin" valueType="num">
                                      <p:cBhvr>
                                        <p:cTn id="10" dur="5000"/>
                                        <p:tgtEl>
                                          <p:spTgt spid="16"/>
                                        </p:tgtEl>
                                        <p:attrNameLst>
                                          <p:attrName>ppt_y</p:attrName>
                                        </p:attrNameLst>
                                      </p:cBhvr>
                                      <p:tavLst>
                                        <p:tav tm="0">
                                          <p:val>
                                            <p:strVal val="ppt_y"/>
                                          </p:val>
                                        </p:tav>
                                        <p:tav tm="100000">
                                          <p:val>
                                            <p:strVal val="ppt_y-ppt_h/2"/>
                                          </p:val>
                                        </p:tav>
                                      </p:tavLst>
                                    </p:anim>
                                    <p:anim calcmode="lin" valueType="num">
                                      <p:cBhvr>
                                        <p:cTn id="11" dur="5000"/>
                                        <p:tgtEl>
                                          <p:spTgt spid="16"/>
                                        </p:tgtEl>
                                        <p:attrNameLst>
                                          <p:attrName>ppt_w</p:attrName>
                                        </p:attrNameLst>
                                      </p:cBhvr>
                                      <p:tavLst>
                                        <p:tav tm="0">
                                          <p:val>
                                            <p:strVal val="ppt_w"/>
                                          </p:val>
                                        </p:tav>
                                        <p:tav tm="100000">
                                          <p:val>
                                            <p:strVal val="ppt_w"/>
                                          </p:val>
                                        </p:tav>
                                      </p:tavLst>
                                    </p:anim>
                                    <p:anim calcmode="lin" valueType="num">
                                      <p:cBhvr>
                                        <p:cTn id="12" dur="5000"/>
                                        <p:tgtEl>
                                          <p:spTgt spid="16"/>
                                        </p:tgtEl>
                                        <p:attrNameLst>
                                          <p:attrName>ppt_h</p:attrName>
                                        </p:attrNameLst>
                                      </p:cBhvr>
                                      <p:tavLst>
                                        <p:tav tm="0">
                                          <p:val>
                                            <p:strVal val="ppt_h"/>
                                          </p:val>
                                        </p:tav>
                                        <p:tav tm="100000">
                                          <p:val>
                                            <p:fltVal val="0"/>
                                          </p:val>
                                        </p:tav>
                                      </p:tavLst>
                                    </p:anim>
                                    <p:set>
                                      <p:cBhvr>
                                        <p:cTn id="13" dur="1" fill="hold">
                                          <p:stCondLst>
                                            <p:cond delay="4999"/>
                                          </p:stCondLst>
                                        </p:cTn>
                                        <p:tgtEl>
                                          <p:spTgt spid="16"/>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5000"/>
                                        <p:tgtEl>
                                          <p:spTgt spid="17"/>
                                        </p:tgtEl>
                                        <p:attrNameLst>
                                          <p:attrName>ppt_x</p:attrName>
                                        </p:attrNameLst>
                                      </p:cBhvr>
                                      <p:tavLst>
                                        <p:tav tm="0">
                                          <p:val>
                                            <p:strVal val="ppt_x"/>
                                          </p:val>
                                        </p:tav>
                                        <p:tav tm="100000">
                                          <p:val>
                                            <p:strVal val="ppt_x"/>
                                          </p:val>
                                        </p:tav>
                                      </p:tavLst>
                                    </p:anim>
                                    <p:anim calcmode="lin" valueType="num">
                                      <p:cBhvr>
                                        <p:cTn id="16" dur="5000"/>
                                        <p:tgtEl>
                                          <p:spTgt spid="17"/>
                                        </p:tgtEl>
                                        <p:attrNameLst>
                                          <p:attrName>ppt_y</p:attrName>
                                        </p:attrNameLst>
                                      </p:cBhvr>
                                      <p:tavLst>
                                        <p:tav tm="0">
                                          <p:val>
                                            <p:strVal val="ppt_y"/>
                                          </p:val>
                                        </p:tav>
                                        <p:tav tm="100000">
                                          <p:val>
                                            <p:strVal val="ppt_y-ppt_h/2"/>
                                          </p:val>
                                        </p:tav>
                                      </p:tavLst>
                                    </p:anim>
                                    <p:anim calcmode="lin" valueType="num">
                                      <p:cBhvr>
                                        <p:cTn id="17" dur="5000"/>
                                        <p:tgtEl>
                                          <p:spTgt spid="17"/>
                                        </p:tgtEl>
                                        <p:attrNameLst>
                                          <p:attrName>ppt_w</p:attrName>
                                        </p:attrNameLst>
                                      </p:cBhvr>
                                      <p:tavLst>
                                        <p:tav tm="0">
                                          <p:val>
                                            <p:strVal val="ppt_w"/>
                                          </p:val>
                                        </p:tav>
                                        <p:tav tm="100000">
                                          <p:val>
                                            <p:strVal val="ppt_w"/>
                                          </p:val>
                                        </p:tav>
                                      </p:tavLst>
                                    </p:anim>
                                    <p:anim calcmode="lin" valueType="num">
                                      <p:cBhvr>
                                        <p:cTn id="18" dur="5000"/>
                                        <p:tgtEl>
                                          <p:spTgt spid="17"/>
                                        </p:tgtEl>
                                        <p:attrNameLst>
                                          <p:attrName>ppt_h</p:attrName>
                                        </p:attrNameLst>
                                      </p:cBhvr>
                                      <p:tavLst>
                                        <p:tav tm="0">
                                          <p:val>
                                            <p:strVal val="ppt_h"/>
                                          </p:val>
                                        </p:tav>
                                        <p:tav tm="100000">
                                          <p:val>
                                            <p:fltVal val="0"/>
                                          </p:val>
                                        </p:tav>
                                      </p:tavLst>
                                    </p:anim>
                                    <p:set>
                                      <p:cBhvr>
                                        <p:cTn id="19" dur="1" fill="hold">
                                          <p:stCondLst>
                                            <p:cond delay="4999"/>
                                          </p:stCondLst>
                                        </p:cTn>
                                        <p:tgtEl>
                                          <p:spTgt spid="17"/>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5000"/>
                                        <p:tgtEl>
                                          <p:spTgt spid="18"/>
                                        </p:tgtEl>
                                        <p:attrNameLst>
                                          <p:attrName>ppt_x</p:attrName>
                                        </p:attrNameLst>
                                      </p:cBhvr>
                                      <p:tavLst>
                                        <p:tav tm="0">
                                          <p:val>
                                            <p:strVal val="ppt_x"/>
                                          </p:val>
                                        </p:tav>
                                        <p:tav tm="100000">
                                          <p:val>
                                            <p:strVal val="ppt_x"/>
                                          </p:val>
                                        </p:tav>
                                      </p:tavLst>
                                    </p:anim>
                                    <p:anim calcmode="lin" valueType="num">
                                      <p:cBhvr>
                                        <p:cTn id="22" dur="5000"/>
                                        <p:tgtEl>
                                          <p:spTgt spid="18"/>
                                        </p:tgtEl>
                                        <p:attrNameLst>
                                          <p:attrName>ppt_y</p:attrName>
                                        </p:attrNameLst>
                                      </p:cBhvr>
                                      <p:tavLst>
                                        <p:tav tm="0">
                                          <p:val>
                                            <p:strVal val="ppt_y"/>
                                          </p:val>
                                        </p:tav>
                                        <p:tav tm="100000">
                                          <p:val>
                                            <p:strVal val="ppt_y-ppt_h/2"/>
                                          </p:val>
                                        </p:tav>
                                      </p:tavLst>
                                    </p:anim>
                                    <p:anim calcmode="lin" valueType="num">
                                      <p:cBhvr>
                                        <p:cTn id="23" dur="5000"/>
                                        <p:tgtEl>
                                          <p:spTgt spid="18"/>
                                        </p:tgtEl>
                                        <p:attrNameLst>
                                          <p:attrName>ppt_w</p:attrName>
                                        </p:attrNameLst>
                                      </p:cBhvr>
                                      <p:tavLst>
                                        <p:tav tm="0">
                                          <p:val>
                                            <p:strVal val="ppt_w"/>
                                          </p:val>
                                        </p:tav>
                                        <p:tav tm="100000">
                                          <p:val>
                                            <p:strVal val="ppt_w"/>
                                          </p:val>
                                        </p:tav>
                                      </p:tavLst>
                                    </p:anim>
                                    <p:anim calcmode="lin" valueType="num">
                                      <p:cBhvr>
                                        <p:cTn id="24" dur="5000"/>
                                        <p:tgtEl>
                                          <p:spTgt spid="18"/>
                                        </p:tgtEl>
                                        <p:attrNameLst>
                                          <p:attrName>ppt_h</p:attrName>
                                        </p:attrNameLst>
                                      </p:cBhvr>
                                      <p:tavLst>
                                        <p:tav tm="0">
                                          <p:val>
                                            <p:strVal val="ppt_h"/>
                                          </p:val>
                                        </p:tav>
                                        <p:tav tm="100000">
                                          <p:val>
                                            <p:fltVal val="0"/>
                                          </p:val>
                                        </p:tav>
                                      </p:tavLst>
                                    </p:anim>
                                    <p:set>
                                      <p:cBhvr>
                                        <p:cTn id="25" dur="1" fill="hold">
                                          <p:stCondLst>
                                            <p:cond delay="4999"/>
                                          </p:stCondLst>
                                        </p:cTn>
                                        <p:tgtEl>
                                          <p:spTgt spid="1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5000"/>
                                        <p:tgtEl>
                                          <p:spTgt spid="19"/>
                                        </p:tgtEl>
                                        <p:attrNameLst>
                                          <p:attrName>ppt_x</p:attrName>
                                        </p:attrNameLst>
                                      </p:cBhvr>
                                      <p:tavLst>
                                        <p:tav tm="0">
                                          <p:val>
                                            <p:strVal val="ppt_x"/>
                                          </p:val>
                                        </p:tav>
                                        <p:tav tm="100000">
                                          <p:val>
                                            <p:strVal val="ppt_x"/>
                                          </p:val>
                                        </p:tav>
                                      </p:tavLst>
                                    </p:anim>
                                    <p:anim calcmode="lin" valueType="num">
                                      <p:cBhvr>
                                        <p:cTn id="28" dur="5000"/>
                                        <p:tgtEl>
                                          <p:spTgt spid="19"/>
                                        </p:tgtEl>
                                        <p:attrNameLst>
                                          <p:attrName>ppt_y</p:attrName>
                                        </p:attrNameLst>
                                      </p:cBhvr>
                                      <p:tavLst>
                                        <p:tav tm="0">
                                          <p:val>
                                            <p:strVal val="ppt_y"/>
                                          </p:val>
                                        </p:tav>
                                        <p:tav tm="100000">
                                          <p:val>
                                            <p:strVal val="ppt_y-ppt_h/2"/>
                                          </p:val>
                                        </p:tav>
                                      </p:tavLst>
                                    </p:anim>
                                    <p:anim calcmode="lin" valueType="num">
                                      <p:cBhvr>
                                        <p:cTn id="29" dur="5000"/>
                                        <p:tgtEl>
                                          <p:spTgt spid="19"/>
                                        </p:tgtEl>
                                        <p:attrNameLst>
                                          <p:attrName>ppt_w</p:attrName>
                                        </p:attrNameLst>
                                      </p:cBhvr>
                                      <p:tavLst>
                                        <p:tav tm="0">
                                          <p:val>
                                            <p:strVal val="ppt_w"/>
                                          </p:val>
                                        </p:tav>
                                        <p:tav tm="100000">
                                          <p:val>
                                            <p:strVal val="ppt_w"/>
                                          </p:val>
                                        </p:tav>
                                      </p:tavLst>
                                    </p:anim>
                                    <p:anim calcmode="lin" valueType="num">
                                      <p:cBhvr>
                                        <p:cTn id="30" dur="5000"/>
                                        <p:tgtEl>
                                          <p:spTgt spid="19"/>
                                        </p:tgtEl>
                                        <p:attrNameLst>
                                          <p:attrName>ppt_h</p:attrName>
                                        </p:attrNameLst>
                                      </p:cBhvr>
                                      <p:tavLst>
                                        <p:tav tm="0">
                                          <p:val>
                                            <p:strVal val="ppt_h"/>
                                          </p:val>
                                        </p:tav>
                                        <p:tav tm="100000">
                                          <p:val>
                                            <p:fltVal val="0"/>
                                          </p:val>
                                        </p:tav>
                                      </p:tavLst>
                                    </p:anim>
                                    <p:set>
                                      <p:cBhvr>
                                        <p:cTn id="31" dur="1" fill="hold">
                                          <p:stCondLst>
                                            <p:cond delay="4999"/>
                                          </p:stCondLst>
                                        </p:cTn>
                                        <p:tgtEl>
                                          <p:spTgt spid="19"/>
                                        </p:tgtEl>
                                        <p:attrNameLst>
                                          <p:attrName>style.visibility</p:attrName>
                                        </p:attrNameLst>
                                      </p:cBhvr>
                                      <p:to>
                                        <p:strVal val="hidden"/>
                                      </p:to>
                                    </p:set>
                                  </p:childTnLst>
                                </p:cTn>
                              </p:par>
                              <p:par>
                                <p:cTn id="32" presetID="17" presetClass="exit" presetSubtype="1" fill="hold" grpId="0" nodeType="withEffect">
                                  <p:stCondLst>
                                    <p:cond delay="0"/>
                                  </p:stCondLst>
                                  <p:childTnLst>
                                    <p:anim calcmode="lin" valueType="num">
                                      <p:cBhvr>
                                        <p:cTn id="33" dur="5000"/>
                                        <p:tgtEl>
                                          <p:spTgt spid="20"/>
                                        </p:tgtEl>
                                        <p:attrNameLst>
                                          <p:attrName>ppt_x</p:attrName>
                                        </p:attrNameLst>
                                      </p:cBhvr>
                                      <p:tavLst>
                                        <p:tav tm="0">
                                          <p:val>
                                            <p:strVal val="ppt_x"/>
                                          </p:val>
                                        </p:tav>
                                        <p:tav tm="100000">
                                          <p:val>
                                            <p:strVal val="ppt_x"/>
                                          </p:val>
                                        </p:tav>
                                      </p:tavLst>
                                    </p:anim>
                                    <p:anim calcmode="lin" valueType="num">
                                      <p:cBhvr>
                                        <p:cTn id="34" dur="5000"/>
                                        <p:tgtEl>
                                          <p:spTgt spid="20"/>
                                        </p:tgtEl>
                                        <p:attrNameLst>
                                          <p:attrName>ppt_y</p:attrName>
                                        </p:attrNameLst>
                                      </p:cBhvr>
                                      <p:tavLst>
                                        <p:tav tm="0">
                                          <p:val>
                                            <p:strVal val="ppt_y"/>
                                          </p:val>
                                        </p:tav>
                                        <p:tav tm="100000">
                                          <p:val>
                                            <p:strVal val="ppt_y-ppt_h/2"/>
                                          </p:val>
                                        </p:tav>
                                      </p:tavLst>
                                    </p:anim>
                                    <p:anim calcmode="lin" valueType="num">
                                      <p:cBhvr>
                                        <p:cTn id="35" dur="5000"/>
                                        <p:tgtEl>
                                          <p:spTgt spid="20"/>
                                        </p:tgtEl>
                                        <p:attrNameLst>
                                          <p:attrName>ppt_w</p:attrName>
                                        </p:attrNameLst>
                                      </p:cBhvr>
                                      <p:tavLst>
                                        <p:tav tm="0">
                                          <p:val>
                                            <p:strVal val="ppt_w"/>
                                          </p:val>
                                        </p:tav>
                                        <p:tav tm="100000">
                                          <p:val>
                                            <p:strVal val="ppt_w"/>
                                          </p:val>
                                        </p:tav>
                                      </p:tavLst>
                                    </p:anim>
                                    <p:anim calcmode="lin" valueType="num">
                                      <p:cBhvr>
                                        <p:cTn id="36" dur="5000"/>
                                        <p:tgtEl>
                                          <p:spTgt spid="20"/>
                                        </p:tgtEl>
                                        <p:attrNameLst>
                                          <p:attrName>ppt_h</p:attrName>
                                        </p:attrNameLst>
                                      </p:cBhvr>
                                      <p:tavLst>
                                        <p:tav tm="0">
                                          <p:val>
                                            <p:strVal val="ppt_h"/>
                                          </p:val>
                                        </p:tav>
                                        <p:tav tm="100000">
                                          <p:val>
                                            <p:fltVal val="0"/>
                                          </p:val>
                                        </p:tav>
                                      </p:tavLst>
                                    </p:anim>
                                    <p:set>
                                      <p:cBhvr>
                                        <p:cTn id="37" dur="1" fill="hold">
                                          <p:stCondLst>
                                            <p:cond delay="4999"/>
                                          </p:stCondLst>
                                        </p:cTn>
                                        <p:tgtEl>
                                          <p:spTgt spid="2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5000"/>
                                        <p:tgtEl>
                                          <p:spTgt spid="21"/>
                                        </p:tgtEl>
                                        <p:attrNameLst>
                                          <p:attrName>ppt_x</p:attrName>
                                        </p:attrNameLst>
                                      </p:cBhvr>
                                      <p:tavLst>
                                        <p:tav tm="0">
                                          <p:val>
                                            <p:strVal val="ppt_x"/>
                                          </p:val>
                                        </p:tav>
                                        <p:tav tm="100000">
                                          <p:val>
                                            <p:strVal val="ppt_x"/>
                                          </p:val>
                                        </p:tav>
                                      </p:tavLst>
                                    </p:anim>
                                    <p:anim calcmode="lin" valueType="num">
                                      <p:cBhvr>
                                        <p:cTn id="40" dur="5000"/>
                                        <p:tgtEl>
                                          <p:spTgt spid="21"/>
                                        </p:tgtEl>
                                        <p:attrNameLst>
                                          <p:attrName>ppt_y</p:attrName>
                                        </p:attrNameLst>
                                      </p:cBhvr>
                                      <p:tavLst>
                                        <p:tav tm="0">
                                          <p:val>
                                            <p:strVal val="ppt_y"/>
                                          </p:val>
                                        </p:tav>
                                        <p:tav tm="100000">
                                          <p:val>
                                            <p:strVal val="ppt_y-ppt_h/2"/>
                                          </p:val>
                                        </p:tav>
                                      </p:tavLst>
                                    </p:anim>
                                    <p:anim calcmode="lin" valueType="num">
                                      <p:cBhvr>
                                        <p:cTn id="41" dur="5000"/>
                                        <p:tgtEl>
                                          <p:spTgt spid="21"/>
                                        </p:tgtEl>
                                        <p:attrNameLst>
                                          <p:attrName>ppt_w</p:attrName>
                                        </p:attrNameLst>
                                      </p:cBhvr>
                                      <p:tavLst>
                                        <p:tav tm="0">
                                          <p:val>
                                            <p:strVal val="ppt_w"/>
                                          </p:val>
                                        </p:tav>
                                        <p:tav tm="100000">
                                          <p:val>
                                            <p:strVal val="ppt_w"/>
                                          </p:val>
                                        </p:tav>
                                      </p:tavLst>
                                    </p:anim>
                                    <p:anim calcmode="lin" valueType="num">
                                      <p:cBhvr>
                                        <p:cTn id="42" dur="5000"/>
                                        <p:tgtEl>
                                          <p:spTgt spid="21"/>
                                        </p:tgtEl>
                                        <p:attrNameLst>
                                          <p:attrName>ppt_h</p:attrName>
                                        </p:attrNameLst>
                                      </p:cBhvr>
                                      <p:tavLst>
                                        <p:tav tm="0">
                                          <p:val>
                                            <p:strVal val="ppt_h"/>
                                          </p:val>
                                        </p:tav>
                                        <p:tav tm="100000">
                                          <p:val>
                                            <p:fltVal val="0"/>
                                          </p:val>
                                        </p:tav>
                                      </p:tavLst>
                                    </p:anim>
                                    <p:set>
                                      <p:cBhvr>
                                        <p:cTn id="43" dur="1" fill="hold">
                                          <p:stCondLst>
                                            <p:cond delay="4999"/>
                                          </p:stCondLst>
                                        </p:cTn>
                                        <p:tgtEl>
                                          <p:spTgt spid="21"/>
                                        </p:tgtEl>
                                        <p:attrNameLst>
                                          <p:attrName>style.visibility</p:attrName>
                                        </p:attrNameLst>
                                      </p:cBhvr>
                                      <p:to>
                                        <p:strVal val="hidden"/>
                                      </p:to>
                                    </p:set>
                                  </p:childTnLst>
                                </p:cTn>
                              </p:par>
                              <p:par>
                                <p:cTn id="44" presetID="17" presetClass="exit" presetSubtype="1" fill="hold" grpId="0" nodeType="withEffect">
                                  <p:stCondLst>
                                    <p:cond delay="0"/>
                                  </p:stCondLst>
                                  <p:childTnLst>
                                    <p:anim calcmode="lin" valueType="num">
                                      <p:cBhvr>
                                        <p:cTn id="45" dur="5000"/>
                                        <p:tgtEl>
                                          <p:spTgt spid="22"/>
                                        </p:tgtEl>
                                        <p:attrNameLst>
                                          <p:attrName>ppt_x</p:attrName>
                                        </p:attrNameLst>
                                      </p:cBhvr>
                                      <p:tavLst>
                                        <p:tav tm="0">
                                          <p:val>
                                            <p:strVal val="ppt_x"/>
                                          </p:val>
                                        </p:tav>
                                        <p:tav tm="100000">
                                          <p:val>
                                            <p:strVal val="ppt_x"/>
                                          </p:val>
                                        </p:tav>
                                      </p:tavLst>
                                    </p:anim>
                                    <p:anim calcmode="lin" valueType="num">
                                      <p:cBhvr>
                                        <p:cTn id="46" dur="5000"/>
                                        <p:tgtEl>
                                          <p:spTgt spid="22"/>
                                        </p:tgtEl>
                                        <p:attrNameLst>
                                          <p:attrName>ppt_y</p:attrName>
                                        </p:attrNameLst>
                                      </p:cBhvr>
                                      <p:tavLst>
                                        <p:tav tm="0">
                                          <p:val>
                                            <p:strVal val="ppt_y"/>
                                          </p:val>
                                        </p:tav>
                                        <p:tav tm="100000">
                                          <p:val>
                                            <p:strVal val="ppt_y-ppt_h/2"/>
                                          </p:val>
                                        </p:tav>
                                      </p:tavLst>
                                    </p:anim>
                                    <p:anim calcmode="lin" valueType="num">
                                      <p:cBhvr>
                                        <p:cTn id="47" dur="5000"/>
                                        <p:tgtEl>
                                          <p:spTgt spid="22"/>
                                        </p:tgtEl>
                                        <p:attrNameLst>
                                          <p:attrName>ppt_w</p:attrName>
                                        </p:attrNameLst>
                                      </p:cBhvr>
                                      <p:tavLst>
                                        <p:tav tm="0">
                                          <p:val>
                                            <p:strVal val="ppt_w"/>
                                          </p:val>
                                        </p:tav>
                                        <p:tav tm="100000">
                                          <p:val>
                                            <p:strVal val="ppt_w"/>
                                          </p:val>
                                        </p:tav>
                                      </p:tavLst>
                                    </p:anim>
                                    <p:anim calcmode="lin" valueType="num">
                                      <p:cBhvr>
                                        <p:cTn id="48" dur="5000"/>
                                        <p:tgtEl>
                                          <p:spTgt spid="22"/>
                                        </p:tgtEl>
                                        <p:attrNameLst>
                                          <p:attrName>ppt_h</p:attrName>
                                        </p:attrNameLst>
                                      </p:cBhvr>
                                      <p:tavLst>
                                        <p:tav tm="0">
                                          <p:val>
                                            <p:strVal val="ppt_h"/>
                                          </p:val>
                                        </p:tav>
                                        <p:tav tm="100000">
                                          <p:val>
                                            <p:fltVal val="0"/>
                                          </p:val>
                                        </p:tav>
                                      </p:tavLst>
                                    </p:anim>
                                    <p:set>
                                      <p:cBhvr>
                                        <p:cTn id="49" dur="1" fill="hold">
                                          <p:stCondLst>
                                            <p:cond delay="4999"/>
                                          </p:stCondLst>
                                        </p:cTn>
                                        <p:tgtEl>
                                          <p:spTgt spid="22"/>
                                        </p:tgtEl>
                                        <p:attrNameLst>
                                          <p:attrName>style.visibility</p:attrName>
                                        </p:attrNameLst>
                                      </p:cBhvr>
                                      <p:to>
                                        <p:strVal val="hidden"/>
                                      </p:to>
                                    </p:set>
                                  </p:childTnLst>
                                </p:cTn>
                              </p:par>
                              <p:par>
                                <p:cTn id="50" presetID="17" presetClass="exit" presetSubtype="1" fill="hold" grpId="0" nodeType="withEffect">
                                  <p:stCondLst>
                                    <p:cond delay="0"/>
                                  </p:stCondLst>
                                  <p:childTnLst>
                                    <p:anim calcmode="lin" valueType="num">
                                      <p:cBhvr>
                                        <p:cTn id="51" dur="5000"/>
                                        <p:tgtEl>
                                          <p:spTgt spid="23"/>
                                        </p:tgtEl>
                                        <p:attrNameLst>
                                          <p:attrName>ppt_x</p:attrName>
                                        </p:attrNameLst>
                                      </p:cBhvr>
                                      <p:tavLst>
                                        <p:tav tm="0">
                                          <p:val>
                                            <p:strVal val="ppt_x"/>
                                          </p:val>
                                        </p:tav>
                                        <p:tav tm="100000">
                                          <p:val>
                                            <p:strVal val="ppt_x"/>
                                          </p:val>
                                        </p:tav>
                                      </p:tavLst>
                                    </p:anim>
                                    <p:anim calcmode="lin" valueType="num">
                                      <p:cBhvr>
                                        <p:cTn id="52" dur="5000"/>
                                        <p:tgtEl>
                                          <p:spTgt spid="23"/>
                                        </p:tgtEl>
                                        <p:attrNameLst>
                                          <p:attrName>ppt_y</p:attrName>
                                        </p:attrNameLst>
                                      </p:cBhvr>
                                      <p:tavLst>
                                        <p:tav tm="0">
                                          <p:val>
                                            <p:strVal val="ppt_y"/>
                                          </p:val>
                                        </p:tav>
                                        <p:tav tm="100000">
                                          <p:val>
                                            <p:strVal val="ppt_y-ppt_h/2"/>
                                          </p:val>
                                        </p:tav>
                                      </p:tavLst>
                                    </p:anim>
                                    <p:anim calcmode="lin" valueType="num">
                                      <p:cBhvr>
                                        <p:cTn id="53" dur="5000"/>
                                        <p:tgtEl>
                                          <p:spTgt spid="23"/>
                                        </p:tgtEl>
                                        <p:attrNameLst>
                                          <p:attrName>ppt_w</p:attrName>
                                        </p:attrNameLst>
                                      </p:cBhvr>
                                      <p:tavLst>
                                        <p:tav tm="0">
                                          <p:val>
                                            <p:strVal val="ppt_w"/>
                                          </p:val>
                                        </p:tav>
                                        <p:tav tm="100000">
                                          <p:val>
                                            <p:strVal val="ppt_w"/>
                                          </p:val>
                                        </p:tav>
                                      </p:tavLst>
                                    </p:anim>
                                    <p:anim calcmode="lin" valueType="num">
                                      <p:cBhvr>
                                        <p:cTn id="54" dur="5000"/>
                                        <p:tgtEl>
                                          <p:spTgt spid="23"/>
                                        </p:tgtEl>
                                        <p:attrNameLst>
                                          <p:attrName>ppt_h</p:attrName>
                                        </p:attrNameLst>
                                      </p:cBhvr>
                                      <p:tavLst>
                                        <p:tav tm="0">
                                          <p:val>
                                            <p:strVal val="ppt_h"/>
                                          </p:val>
                                        </p:tav>
                                        <p:tav tm="100000">
                                          <p:val>
                                            <p:fltVal val="0"/>
                                          </p:val>
                                        </p:tav>
                                      </p:tavLst>
                                    </p:anim>
                                    <p:set>
                                      <p:cBhvr>
                                        <p:cTn id="55" dur="1" fill="hold">
                                          <p:stCondLst>
                                            <p:cond delay="4999"/>
                                          </p:stCondLst>
                                        </p:cTn>
                                        <p:tgtEl>
                                          <p:spTgt spid="23"/>
                                        </p:tgtEl>
                                        <p:attrNameLst>
                                          <p:attrName>style.visibility</p:attrName>
                                        </p:attrNameLst>
                                      </p:cBhvr>
                                      <p:to>
                                        <p:strVal val="hidden"/>
                                      </p:to>
                                    </p:set>
                                  </p:childTnLst>
                                </p:cTn>
                              </p:par>
                              <p:par>
                                <p:cTn id="56" presetID="17" presetClass="exit" presetSubtype="1" fill="hold" grpId="0" nodeType="withEffect">
                                  <p:stCondLst>
                                    <p:cond delay="0"/>
                                  </p:stCondLst>
                                  <p:childTnLst>
                                    <p:anim calcmode="lin" valueType="num">
                                      <p:cBhvr>
                                        <p:cTn id="57" dur="5000"/>
                                        <p:tgtEl>
                                          <p:spTgt spid="24"/>
                                        </p:tgtEl>
                                        <p:attrNameLst>
                                          <p:attrName>ppt_x</p:attrName>
                                        </p:attrNameLst>
                                      </p:cBhvr>
                                      <p:tavLst>
                                        <p:tav tm="0">
                                          <p:val>
                                            <p:strVal val="ppt_x"/>
                                          </p:val>
                                        </p:tav>
                                        <p:tav tm="100000">
                                          <p:val>
                                            <p:strVal val="ppt_x"/>
                                          </p:val>
                                        </p:tav>
                                      </p:tavLst>
                                    </p:anim>
                                    <p:anim calcmode="lin" valueType="num">
                                      <p:cBhvr>
                                        <p:cTn id="58" dur="5000"/>
                                        <p:tgtEl>
                                          <p:spTgt spid="24"/>
                                        </p:tgtEl>
                                        <p:attrNameLst>
                                          <p:attrName>ppt_y</p:attrName>
                                        </p:attrNameLst>
                                      </p:cBhvr>
                                      <p:tavLst>
                                        <p:tav tm="0">
                                          <p:val>
                                            <p:strVal val="ppt_y"/>
                                          </p:val>
                                        </p:tav>
                                        <p:tav tm="100000">
                                          <p:val>
                                            <p:strVal val="ppt_y-ppt_h/2"/>
                                          </p:val>
                                        </p:tav>
                                      </p:tavLst>
                                    </p:anim>
                                    <p:anim calcmode="lin" valueType="num">
                                      <p:cBhvr>
                                        <p:cTn id="59" dur="5000"/>
                                        <p:tgtEl>
                                          <p:spTgt spid="24"/>
                                        </p:tgtEl>
                                        <p:attrNameLst>
                                          <p:attrName>ppt_w</p:attrName>
                                        </p:attrNameLst>
                                      </p:cBhvr>
                                      <p:tavLst>
                                        <p:tav tm="0">
                                          <p:val>
                                            <p:strVal val="ppt_w"/>
                                          </p:val>
                                        </p:tav>
                                        <p:tav tm="100000">
                                          <p:val>
                                            <p:strVal val="ppt_w"/>
                                          </p:val>
                                        </p:tav>
                                      </p:tavLst>
                                    </p:anim>
                                    <p:anim calcmode="lin" valueType="num">
                                      <p:cBhvr>
                                        <p:cTn id="60" dur="5000"/>
                                        <p:tgtEl>
                                          <p:spTgt spid="24"/>
                                        </p:tgtEl>
                                        <p:attrNameLst>
                                          <p:attrName>ppt_h</p:attrName>
                                        </p:attrNameLst>
                                      </p:cBhvr>
                                      <p:tavLst>
                                        <p:tav tm="0">
                                          <p:val>
                                            <p:strVal val="ppt_h"/>
                                          </p:val>
                                        </p:tav>
                                        <p:tav tm="100000">
                                          <p:val>
                                            <p:fltVal val="0"/>
                                          </p:val>
                                        </p:tav>
                                      </p:tavLst>
                                    </p:anim>
                                    <p:set>
                                      <p:cBhvr>
                                        <p:cTn id="61" dur="1" fill="hold">
                                          <p:stCondLst>
                                            <p:cond delay="4999"/>
                                          </p:stCondLst>
                                        </p:cTn>
                                        <p:tgtEl>
                                          <p:spTgt spid="24"/>
                                        </p:tgtEl>
                                        <p:attrNameLst>
                                          <p:attrName>style.visibility</p:attrName>
                                        </p:attrNameLst>
                                      </p:cBhvr>
                                      <p:to>
                                        <p:strVal val="hidden"/>
                                      </p:to>
                                    </p:set>
                                  </p:childTnLst>
                                </p:cTn>
                              </p:par>
                              <p:par>
                                <p:cTn id="62" presetID="17" presetClass="exit" presetSubtype="1" fill="hold" grpId="0" nodeType="withEffect">
                                  <p:stCondLst>
                                    <p:cond delay="0"/>
                                  </p:stCondLst>
                                  <p:childTnLst>
                                    <p:anim calcmode="lin" valueType="num">
                                      <p:cBhvr>
                                        <p:cTn id="63" dur="5000"/>
                                        <p:tgtEl>
                                          <p:spTgt spid="25"/>
                                        </p:tgtEl>
                                        <p:attrNameLst>
                                          <p:attrName>ppt_x</p:attrName>
                                        </p:attrNameLst>
                                      </p:cBhvr>
                                      <p:tavLst>
                                        <p:tav tm="0">
                                          <p:val>
                                            <p:strVal val="ppt_x"/>
                                          </p:val>
                                        </p:tav>
                                        <p:tav tm="100000">
                                          <p:val>
                                            <p:strVal val="ppt_x"/>
                                          </p:val>
                                        </p:tav>
                                      </p:tavLst>
                                    </p:anim>
                                    <p:anim calcmode="lin" valueType="num">
                                      <p:cBhvr>
                                        <p:cTn id="64" dur="5000"/>
                                        <p:tgtEl>
                                          <p:spTgt spid="25"/>
                                        </p:tgtEl>
                                        <p:attrNameLst>
                                          <p:attrName>ppt_y</p:attrName>
                                        </p:attrNameLst>
                                      </p:cBhvr>
                                      <p:tavLst>
                                        <p:tav tm="0">
                                          <p:val>
                                            <p:strVal val="ppt_y"/>
                                          </p:val>
                                        </p:tav>
                                        <p:tav tm="100000">
                                          <p:val>
                                            <p:strVal val="ppt_y-ppt_h/2"/>
                                          </p:val>
                                        </p:tav>
                                      </p:tavLst>
                                    </p:anim>
                                    <p:anim calcmode="lin" valueType="num">
                                      <p:cBhvr>
                                        <p:cTn id="65" dur="5000"/>
                                        <p:tgtEl>
                                          <p:spTgt spid="25"/>
                                        </p:tgtEl>
                                        <p:attrNameLst>
                                          <p:attrName>ppt_w</p:attrName>
                                        </p:attrNameLst>
                                      </p:cBhvr>
                                      <p:tavLst>
                                        <p:tav tm="0">
                                          <p:val>
                                            <p:strVal val="ppt_w"/>
                                          </p:val>
                                        </p:tav>
                                        <p:tav tm="100000">
                                          <p:val>
                                            <p:strVal val="ppt_w"/>
                                          </p:val>
                                        </p:tav>
                                      </p:tavLst>
                                    </p:anim>
                                    <p:anim calcmode="lin" valueType="num">
                                      <p:cBhvr>
                                        <p:cTn id="66" dur="5000"/>
                                        <p:tgtEl>
                                          <p:spTgt spid="25"/>
                                        </p:tgtEl>
                                        <p:attrNameLst>
                                          <p:attrName>ppt_h</p:attrName>
                                        </p:attrNameLst>
                                      </p:cBhvr>
                                      <p:tavLst>
                                        <p:tav tm="0">
                                          <p:val>
                                            <p:strVal val="ppt_h"/>
                                          </p:val>
                                        </p:tav>
                                        <p:tav tm="100000">
                                          <p:val>
                                            <p:fltVal val="0"/>
                                          </p:val>
                                        </p:tav>
                                      </p:tavLst>
                                    </p:anim>
                                    <p:set>
                                      <p:cBhvr>
                                        <p:cTn id="67" dur="1" fill="hold">
                                          <p:stCondLst>
                                            <p:cond delay="4999"/>
                                          </p:stCondLst>
                                        </p:cTn>
                                        <p:tgtEl>
                                          <p:spTgt spid="25"/>
                                        </p:tgtEl>
                                        <p:attrNameLst>
                                          <p:attrName>style.visibility</p:attrName>
                                        </p:attrNameLst>
                                      </p:cBhvr>
                                      <p:to>
                                        <p:strVal val="hidden"/>
                                      </p:to>
                                    </p:set>
                                  </p:childTnLst>
                                </p:cTn>
                              </p:par>
                              <p:par>
                                <p:cTn id="68" presetID="17" presetClass="exit" presetSubtype="4" fill="hold" grpId="0" nodeType="withEffect">
                                  <p:stCondLst>
                                    <p:cond delay="0"/>
                                  </p:stCondLst>
                                  <p:childTnLst>
                                    <p:anim calcmode="lin" valueType="num">
                                      <p:cBhvr>
                                        <p:cTn id="69" dur="5000"/>
                                        <p:tgtEl>
                                          <p:spTgt spid="6"/>
                                        </p:tgtEl>
                                        <p:attrNameLst>
                                          <p:attrName>ppt_x</p:attrName>
                                        </p:attrNameLst>
                                      </p:cBhvr>
                                      <p:tavLst>
                                        <p:tav tm="0">
                                          <p:val>
                                            <p:strVal val="ppt_x"/>
                                          </p:val>
                                        </p:tav>
                                        <p:tav tm="100000">
                                          <p:val>
                                            <p:strVal val="ppt_x"/>
                                          </p:val>
                                        </p:tav>
                                      </p:tavLst>
                                    </p:anim>
                                    <p:anim calcmode="lin" valueType="num">
                                      <p:cBhvr>
                                        <p:cTn id="70" dur="5000"/>
                                        <p:tgtEl>
                                          <p:spTgt spid="6"/>
                                        </p:tgtEl>
                                        <p:attrNameLst>
                                          <p:attrName>ppt_y</p:attrName>
                                        </p:attrNameLst>
                                      </p:cBhvr>
                                      <p:tavLst>
                                        <p:tav tm="0">
                                          <p:val>
                                            <p:strVal val="ppt_y"/>
                                          </p:val>
                                        </p:tav>
                                        <p:tav tm="100000">
                                          <p:val>
                                            <p:strVal val="ppt_y+ppt_h/2"/>
                                          </p:val>
                                        </p:tav>
                                      </p:tavLst>
                                    </p:anim>
                                    <p:anim calcmode="lin" valueType="num">
                                      <p:cBhvr>
                                        <p:cTn id="71" dur="5000"/>
                                        <p:tgtEl>
                                          <p:spTgt spid="6"/>
                                        </p:tgtEl>
                                        <p:attrNameLst>
                                          <p:attrName>ppt_w</p:attrName>
                                        </p:attrNameLst>
                                      </p:cBhvr>
                                      <p:tavLst>
                                        <p:tav tm="0">
                                          <p:val>
                                            <p:strVal val="ppt_w"/>
                                          </p:val>
                                        </p:tav>
                                        <p:tav tm="100000">
                                          <p:val>
                                            <p:strVal val="ppt_w"/>
                                          </p:val>
                                        </p:tav>
                                      </p:tavLst>
                                    </p:anim>
                                    <p:anim calcmode="lin" valueType="num">
                                      <p:cBhvr>
                                        <p:cTn id="72" dur="5000"/>
                                        <p:tgtEl>
                                          <p:spTgt spid="6"/>
                                        </p:tgtEl>
                                        <p:attrNameLst>
                                          <p:attrName>ppt_h</p:attrName>
                                        </p:attrNameLst>
                                      </p:cBhvr>
                                      <p:tavLst>
                                        <p:tav tm="0">
                                          <p:val>
                                            <p:strVal val="ppt_h"/>
                                          </p:val>
                                        </p:tav>
                                        <p:tav tm="100000">
                                          <p:val>
                                            <p:fltVal val="0"/>
                                          </p:val>
                                        </p:tav>
                                      </p:tavLst>
                                    </p:anim>
                                    <p:set>
                                      <p:cBhvr>
                                        <p:cTn id="73" dur="1" fill="hold">
                                          <p:stCondLst>
                                            <p:cond delay="4999"/>
                                          </p:stCondLst>
                                        </p:cTn>
                                        <p:tgtEl>
                                          <p:spTgt spid="6"/>
                                        </p:tgtEl>
                                        <p:attrNameLst>
                                          <p:attrName>style.visibility</p:attrName>
                                        </p:attrNameLst>
                                      </p:cBhvr>
                                      <p:to>
                                        <p:strVal val="hidden"/>
                                      </p:to>
                                    </p:set>
                                  </p:childTnLst>
                                </p:cTn>
                              </p:par>
                              <p:par>
                                <p:cTn id="74" presetID="17" presetClass="exit" presetSubtype="4" fill="hold" grpId="0" nodeType="withEffect">
                                  <p:stCondLst>
                                    <p:cond delay="0"/>
                                  </p:stCondLst>
                                  <p:childTnLst>
                                    <p:anim calcmode="lin" valueType="num">
                                      <p:cBhvr>
                                        <p:cTn id="75" dur="5000"/>
                                        <p:tgtEl>
                                          <p:spTgt spid="7"/>
                                        </p:tgtEl>
                                        <p:attrNameLst>
                                          <p:attrName>ppt_x</p:attrName>
                                        </p:attrNameLst>
                                      </p:cBhvr>
                                      <p:tavLst>
                                        <p:tav tm="0">
                                          <p:val>
                                            <p:strVal val="ppt_x"/>
                                          </p:val>
                                        </p:tav>
                                        <p:tav tm="100000">
                                          <p:val>
                                            <p:strVal val="ppt_x"/>
                                          </p:val>
                                        </p:tav>
                                      </p:tavLst>
                                    </p:anim>
                                    <p:anim calcmode="lin" valueType="num">
                                      <p:cBhvr>
                                        <p:cTn id="76" dur="5000"/>
                                        <p:tgtEl>
                                          <p:spTgt spid="7"/>
                                        </p:tgtEl>
                                        <p:attrNameLst>
                                          <p:attrName>ppt_y</p:attrName>
                                        </p:attrNameLst>
                                      </p:cBhvr>
                                      <p:tavLst>
                                        <p:tav tm="0">
                                          <p:val>
                                            <p:strVal val="ppt_y"/>
                                          </p:val>
                                        </p:tav>
                                        <p:tav tm="100000">
                                          <p:val>
                                            <p:strVal val="ppt_y+ppt_h/2"/>
                                          </p:val>
                                        </p:tav>
                                      </p:tavLst>
                                    </p:anim>
                                    <p:anim calcmode="lin" valueType="num">
                                      <p:cBhvr>
                                        <p:cTn id="77" dur="5000"/>
                                        <p:tgtEl>
                                          <p:spTgt spid="7"/>
                                        </p:tgtEl>
                                        <p:attrNameLst>
                                          <p:attrName>ppt_w</p:attrName>
                                        </p:attrNameLst>
                                      </p:cBhvr>
                                      <p:tavLst>
                                        <p:tav tm="0">
                                          <p:val>
                                            <p:strVal val="ppt_w"/>
                                          </p:val>
                                        </p:tav>
                                        <p:tav tm="100000">
                                          <p:val>
                                            <p:strVal val="ppt_w"/>
                                          </p:val>
                                        </p:tav>
                                      </p:tavLst>
                                    </p:anim>
                                    <p:anim calcmode="lin" valueType="num">
                                      <p:cBhvr>
                                        <p:cTn id="78" dur="5000"/>
                                        <p:tgtEl>
                                          <p:spTgt spid="7"/>
                                        </p:tgtEl>
                                        <p:attrNameLst>
                                          <p:attrName>ppt_h</p:attrName>
                                        </p:attrNameLst>
                                      </p:cBhvr>
                                      <p:tavLst>
                                        <p:tav tm="0">
                                          <p:val>
                                            <p:strVal val="ppt_h"/>
                                          </p:val>
                                        </p:tav>
                                        <p:tav tm="100000">
                                          <p:val>
                                            <p:fltVal val="0"/>
                                          </p:val>
                                        </p:tav>
                                      </p:tavLst>
                                    </p:anim>
                                    <p:set>
                                      <p:cBhvr>
                                        <p:cTn id="79" dur="1" fill="hold">
                                          <p:stCondLst>
                                            <p:cond delay="4999"/>
                                          </p:stCondLst>
                                        </p:cTn>
                                        <p:tgtEl>
                                          <p:spTgt spid="7"/>
                                        </p:tgtEl>
                                        <p:attrNameLst>
                                          <p:attrName>style.visibility</p:attrName>
                                        </p:attrNameLst>
                                      </p:cBhvr>
                                      <p:to>
                                        <p:strVal val="hidden"/>
                                      </p:to>
                                    </p:set>
                                  </p:childTnLst>
                                </p:cTn>
                              </p:par>
                              <p:par>
                                <p:cTn id="80" presetID="17" presetClass="exit" presetSubtype="4" fill="hold" grpId="0" nodeType="withEffect">
                                  <p:stCondLst>
                                    <p:cond delay="0"/>
                                  </p:stCondLst>
                                  <p:childTnLst>
                                    <p:anim calcmode="lin" valueType="num">
                                      <p:cBhvr>
                                        <p:cTn id="81" dur="5000"/>
                                        <p:tgtEl>
                                          <p:spTgt spid="8"/>
                                        </p:tgtEl>
                                        <p:attrNameLst>
                                          <p:attrName>ppt_x</p:attrName>
                                        </p:attrNameLst>
                                      </p:cBhvr>
                                      <p:tavLst>
                                        <p:tav tm="0">
                                          <p:val>
                                            <p:strVal val="ppt_x"/>
                                          </p:val>
                                        </p:tav>
                                        <p:tav tm="100000">
                                          <p:val>
                                            <p:strVal val="ppt_x"/>
                                          </p:val>
                                        </p:tav>
                                      </p:tavLst>
                                    </p:anim>
                                    <p:anim calcmode="lin" valueType="num">
                                      <p:cBhvr>
                                        <p:cTn id="82" dur="5000"/>
                                        <p:tgtEl>
                                          <p:spTgt spid="8"/>
                                        </p:tgtEl>
                                        <p:attrNameLst>
                                          <p:attrName>ppt_y</p:attrName>
                                        </p:attrNameLst>
                                      </p:cBhvr>
                                      <p:tavLst>
                                        <p:tav tm="0">
                                          <p:val>
                                            <p:strVal val="ppt_y"/>
                                          </p:val>
                                        </p:tav>
                                        <p:tav tm="100000">
                                          <p:val>
                                            <p:strVal val="ppt_y+ppt_h/2"/>
                                          </p:val>
                                        </p:tav>
                                      </p:tavLst>
                                    </p:anim>
                                    <p:anim calcmode="lin" valueType="num">
                                      <p:cBhvr>
                                        <p:cTn id="83" dur="5000"/>
                                        <p:tgtEl>
                                          <p:spTgt spid="8"/>
                                        </p:tgtEl>
                                        <p:attrNameLst>
                                          <p:attrName>ppt_w</p:attrName>
                                        </p:attrNameLst>
                                      </p:cBhvr>
                                      <p:tavLst>
                                        <p:tav tm="0">
                                          <p:val>
                                            <p:strVal val="ppt_w"/>
                                          </p:val>
                                        </p:tav>
                                        <p:tav tm="100000">
                                          <p:val>
                                            <p:strVal val="ppt_w"/>
                                          </p:val>
                                        </p:tav>
                                      </p:tavLst>
                                    </p:anim>
                                    <p:anim calcmode="lin" valueType="num">
                                      <p:cBhvr>
                                        <p:cTn id="84" dur="5000"/>
                                        <p:tgtEl>
                                          <p:spTgt spid="8"/>
                                        </p:tgtEl>
                                        <p:attrNameLst>
                                          <p:attrName>ppt_h</p:attrName>
                                        </p:attrNameLst>
                                      </p:cBhvr>
                                      <p:tavLst>
                                        <p:tav tm="0">
                                          <p:val>
                                            <p:strVal val="ppt_h"/>
                                          </p:val>
                                        </p:tav>
                                        <p:tav tm="100000">
                                          <p:val>
                                            <p:fltVal val="0"/>
                                          </p:val>
                                        </p:tav>
                                      </p:tavLst>
                                    </p:anim>
                                    <p:set>
                                      <p:cBhvr>
                                        <p:cTn id="85" dur="1" fill="hold">
                                          <p:stCondLst>
                                            <p:cond delay="4999"/>
                                          </p:stCondLst>
                                        </p:cTn>
                                        <p:tgtEl>
                                          <p:spTgt spid="8"/>
                                        </p:tgtEl>
                                        <p:attrNameLst>
                                          <p:attrName>style.visibility</p:attrName>
                                        </p:attrNameLst>
                                      </p:cBhvr>
                                      <p:to>
                                        <p:strVal val="hidden"/>
                                      </p:to>
                                    </p:set>
                                  </p:childTnLst>
                                </p:cTn>
                              </p:par>
                              <p:par>
                                <p:cTn id="86" presetID="17" presetClass="exit" presetSubtype="4" fill="hold" grpId="0"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
                                          </p:val>
                                        </p:tav>
                                      </p:tavLst>
                                    </p:anim>
                                    <p:anim calcmode="lin" valueType="num">
                                      <p:cBhvr>
                                        <p:cTn id="88" dur="5000"/>
                                        <p:tgtEl>
                                          <p:spTgt spid="9"/>
                                        </p:tgtEl>
                                        <p:attrNameLst>
                                          <p:attrName>ppt_y</p:attrName>
                                        </p:attrNameLst>
                                      </p:cBhvr>
                                      <p:tavLst>
                                        <p:tav tm="0">
                                          <p:val>
                                            <p:strVal val="ppt_y"/>
                                          </p:val>
                                        </p:tav>
                                        <p:tav tm="100000">
                                          <p:val>
                                            <p:strVal val="ppt_y+ppt_h/2"/>
                                          </p:val>
                                        </p:tav>
                                      </p:tavLst>
                                    </p:anim>
                                    <p:anim calcmode="lin" valueType="num">
                                      <p:cBhvr>
                                        <p:cTn id="89" dur="5000"/>
                                        <p:tgtEl>
                                          <p:spTgt spid="9"/>
                                        </p:tgtEl>
                                        <p:attrNameLst>
                                          <p:attrName>ppt_w</p:attrName>
                                        </p:attrNameLst>
                                      </p:cBhvr>
                                      <p:tavLst>
                                        <p:tav tm="0">
                                          <p:val>
                                            <p:strVal val="ppt_w"/>
                                          </p:val>
                                        </p:tav>
                                        <p:tav tm="100000">
                                          <p:val>
                                            <p:strVal val="ppt_w"/>
                                          </p:val>
                                        </p:tav>
                                      </p:tavLst>
                                    </p:anim>
                                    <p:anim calcmode="lin" valueType="num">
                                      <p:cBhvr>
                                        <p:cTn id="90" dur="5000"/>
                                        <p:tgtEl>
                                          <p:spTgt spid="9"/>
                                        </p:tgtEl>
                                        <p:attrNameLst>
                                          <p:attrName>ppt_h</p:attrName>
                                        </p:attrNameLst>
                                      </p:cBhvr>
                                      <p:tavLst>
                                        <p:tav tm="0">
                                          <p:val>
                                            <p:strVal val="ppt_h"/>
                                          </p:val>
                                        </p:tav>
                                        <p:tav tm="100000">
                                          <p:val>
                                            <p:fltVal val="0"/>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4" fill="hold" grpId="0" nodeType="withEffect">
                                  <p:stCondLst>
                                    <p:cond delay="0"/>
                                  </p:stCondLst>
                                  <p:childTnLst>
                                    <p:anim calcmode="lin" valueType="num">
                                      <p:cBhvr>
                                        <p:cTn id="93" dur="5000"/>
                                        <p:tgtEl>
                                          <p:spTgt spid="10"/>
                                        </p:tgtEl>
                                        <p:attrNameLst>
                                          <p:attrName>ppt_x</p:attrName>
                                        </p:attrNameLst>
                                      </p:cBhvr>
                                      <p:tavLst>
                                        <p:tav tm="0">
                                          <p:val>
                                            <p:strVal val="ppt_x"/>
                                          </p:val>
                                        </p:tav>
                                        <p:tav tm="100000">
                                          <p:val>
                                            <p:strVal val="ppt_x"/>
                                          </p:val>
                                        </p:tav>
                                      </p:tavLst>
                                    </p:anim>
                                    <p:anim calcmode="lin" valueType="num">
                                      <p:cBhvr>
                                        <p:cTn id="94" dur="5000"/>
                                        <p:tgtEl>
                                          <p:spTgt spid="10"/>
                                        </p:tgtEl>
                                        <p:attrNameLst>
                                          <p:attrName>ppt_y</p:attrName>
                                        </p:attrNameLst>
                                      </p:cBhvr>
                                      <p:tavLst>
                                        <p:tav tm="0">
                                          <p:val>
                                            <p:strVal val="ppt_y"/>
                                          </p:val>
                                        </p:tav>
                                        <p:tav tm="100000">
                                          <p:val>
                                            <p:strVal val="ppt_y+ppt_h/2"/>
                                          </p:val>
                                        </p:tav>
                                      </p:tavLst>
                                    </p:anim>
                                    <p:anim calcmode="lin" valueType="num">
                                      <p:cBhvr>
                                        <p:cTn id="95" dur="5000"/>
                                        <p:tgtEl>
                                          <p:spTgt spid="10"/>
                                        </p:tgtEl>
                                        <p:attrNameLst>
                                          <p:attrName>ppt_w</p:attrName>
                                        </p:attrNameLst>
                                      </p:cBhvr>
                                      <p:tavLst>
                                        <p:tav tm="0">
                                          <p:val>
                                            <p:strVal val="ppt_w"/>
                                          </p:val>
                                        </p:tav>
                                        <p:tav tm="100000">
                                          <p:val>
                                            <p:strVal val="ppt_w"/>
                                          </p:val>
                                        </p:tav>
                                      </p:tavLst>
                                    </p:anim>
                                    <p:anim calcmode="lin" valueType="num">
                                      <p:cBhvr>
                                        <p:cTn id="96" dur="5000"/>
                                        <p:tgtEl>
                                          <p:spTgt spid="10"/>
                                        </p:tgtEl>
                                        <p:attrNameLst>
                                          <p:attrName>ppt_h</p:attrName>
                                        </p:attrNameLst>
                                      </p:cBhvr>
                                      <p:tavLst>
                                        <p:tav tm="0">
                                          <p:val>
                                            <p:strVal val="ppt_h"/>
                                          </p:val>
                                        </p:tav>
                                        <p:tav tm="100000">
                                          <p:val>
                                            <p:fltVal val="0"/>
                                          </p:val>
                                        </p:tav>
                                      </p:tavLst>
                                    </p:anim>
                                    <p:set>
                                      <p:cBhvr>
                                        <p:cTn id="97" dur="1" fill="hold">
                                          <p:stCondLst>
                                            <p:cond delay="4999"/>
                                          </p:stCondLst>
                                        </p:cTn>
                                        <p:tgtEl>
                                          <p:spTgt spid="10"/>
                                        </p:tgtEl>
                                        <p:attrNameLst>
                                          <p:attrName>style.visibility</p:attrName>
                                        </p:attrNameLst>
                                      </p:cBhvr>
                                      <p:to>
                                        <p:strVal val="hidden"/>
                                      </p:to>
                                    </p:set>
                                  </p:childTnLst>
                                </p:cTn>
                              </p:par>
                              <p:par>
                                <p:cTn id="98" presetID="17" presetClass="exit" presetSubtype="4" fill="hold" grpId="0" nodeType="withEffect">
                                  <p:stCondLst>
                                    <p:cond delay="0"/>
                                  </p:stCondLst>
                                  <p:childTnLst>
                                    <p:anim calcmode="lin" valueType="num">
                                      <p:cBhvr>
                                        <p:cTn id="99" dur="5000"/>
                                        <p:tgtEl>
                                          <p:spTgt spid="11"/>
                                        </p:tgtEl>
                                        <p:attrNameLst>
                                          <p:attrName>ppt_x</p:attrName>
                                        </p:attrNameLst>
                                      </p:cBhvr>
                                      <p:tavLst>
                                        <p:tav tm="0">
                                          <p:val>
                                            <p:strVal val="ppt_x"/>
                                          </p:val>
                                        </p:tav>
                                        <p:tav tm="100000">
                                          <p:val>
                                            <p:strVal val="ppt_x"/>
                                          </p:val>
                                        </p:tav>
                                      </p:tavLst>
                                    </p:anim>
                                    <p:anim calcmode="lin" valueType="num">
                                      <p:cBhvr>
                                        <p:cTn id="100" dur="5000"/>
                                        <p:tgtEl>
                                          <p:spTgt spid="11"/>
                                        </p:tgtEl>
                                        <p:attrNameLst>
                                          <p:attrName>ppt_y</p:attrName>
                                        </p:attrNameLst>
                                      </p:cBhvr>
                                      <p:tavLst>
                                        <p:tav tm="0">
                                          <p:val>
                                            <p:strVal val="ppt_y"/>
                                          </p:val>
                                        </p:tav>
                                        <p:tav tm="100000">
                                          <p:val>
                                            <p:strVal val="ppt_y+ppt_h/2"/>
                                          </p:val>
                                        </p:tav>
                                      </p:tavLst>
                                    </p:anim>
                                    <p:anim calcmode="lin" valueType="num">
                                      <p:cBhvr>
                                        <p:cTn id="101" dur="5000"/>
                                        <p:tgtEl>
                                          <p:spTgt spid="11"/>
                                        </p:tgtEl>
                                        <p:attrNameLst>
                                          <p:attrName>ppt_w</p:attrName>
                                        </p:attrNameLst>
                                      </p:cBhvr>
                                      <p:tavLst>
                                        <p:tav tm="0">
                                          <p:val>
                                            <p:strVal val="ppt_w"/>
                                          </p:val>
                                        </p:tav>
                                        <p:tav tm="100000">
                                          <p:val>
                                            <p:strVal val="ppt_w"/>
                                          </p:val>
                                        </p:tav>
                                      </p:tavLst>
                                    </p:anim>
                                    <p:anim calcmode="lin" valueType="num">
                                      <p:cBhvr>
                                        <p:cTn id="102" dur="5000"/>
                                        <p:tgtEl>
                                          <p:spTgt spid="11"/>
                                        </p:tgtEl>
                                        <p:attrNameLst>
                                          <p:attrName>ppt_h</p:attrName>
                                        </p:attrNameLst>
                                      </p:cBhvr>
                                      <p:tavLst>
                                        <p:tav tm="0">
                                          <p:val>
                                            <p:strVal val="ppt_h"/>
                                          </p:val>
                                        </p:tav>
                                        <p:tav tm="100000">
                                          <p:val>
                                            <p:fltVal val="0"/>
                                          </p:val>
                                        </p:tav>
                                      </p:tavLst>
                                    </p:anim>
                                    <p:set>
                                      <p:cBhvr>
                                        <p:cTn id="103" dur="1" fill="hold">
                                          <p:stCondLst>
                                            <p:cond delay="4999"/>
                                          </p:stCondLst>
                                        </p:cTn>
                                        <p:tgtEl>
                                          <p:spTgt spid="11"/>
                                        </p:tgtEl>
                                        <p:attrNameLst>
                                          <p:attrName>style.visibility</p:attrName>
                                        </p:attrNameLst>
                                      </p:cBhvr>
                                      <p:to>
                                        <p:strVal val="hidden"/>
                                      </p:to>
                                    </p:set>
                                  </p:childTnLst>
                                </p:cTn>
                              </p:par>
                              <p:par>
                                <p:cTn id="104" presetID="17" presetClass="exit" presetSubtype="4" fill="hold" grpId="0" nodeType="withEffect">
                                  <p:stCondLst>
                                    <p:cond delay="0"/>
                                  </p:stCondLst>
                                  <p:childTnLst>
                                    <p:anim calcmode="lin" valueType="num">
                                      <p:cBhvr>
                                        <p:cTn id="105" dur="5000"/>
                                        <p:tgtEl>
                                          <p:spTgt spid="12"/>
                                        </p:tgtEl>
                                        <p:attrNameLst>
                                          <p:attrName>ppt_x</p:attrName>
                                        </p:attrNameLst>
                                      </p:cBhvr>
                                      <p:tavLst>
                                        <p:tav tm="0">
                                          <p:val>
                                            <p:strVal val="ppt_x"/>
                                          </p:val>
                                        </p:tav>
                                        <p:tav tm="100000">
                                          <p:val>
                                            <p:strVal val="ppt_x"/>
                                          </p:val>
                                        </p:tav>
                                      </p:tavLst>
                                    </p:anim>
                                    <p:anim calcmode="lin" valueType="num">
                                      <p:cBhvr>
                                        <p:cTn id="106" dur="5000"/>
                                        <p:tgtEl>
                                          <p:spTgt spid="12"/>
                                        </p:tgtEl>
                                        <p:attrNameLst>
                                          <p:attrName>ppt_y</p:attrName>
                                        </p:attrNameLst>
                                      </p:cBhvr>
                                      <p:tavLst>
                                        <p:tav tm="0">
                                          <p:val>
                                            <p:strVal val="ppt_y"/>
                                          </p:val>
                                        </p:tav>
                                        <p:tav tm="100000">
                                          <p:val>
                                            <p:strVal val="ppt_y+ppt_h/2"/>
                                          </p:val>
                                        </p:tav>
                                      </p:tavLst>
                                    </p:anim>
                                    <p:anim calcmode="lin" valueType="num">
                                      <p:cBhvr>
                                        <p:cTn id="107" dur="5000"/>
                                        <p:tgtEl>
                                          <p:spTgt spid="12"/>
                                        </p:tgtEl>
                                        <p:attrNameLst>
                                          <p:attrName>ppt_w</p:attrName>
                                        </p:attrNameLst>
                                      </p:cBhvr>
                                      <p:tavLst>
                                        <p:tav tm="0">
                                          <p:val>
                                            <p:strVal val="ppt_w"/>
                                          </p:val>
                                        </p:tav>
                                        <p:tav tm="100000">
                                          <p:val>
                                            <p:strVal val="ppt_w"/>
                                          </p:val>
                                        </p:tav>
                                      </p:tavLst>
                                    </p:anim>
                                    <p:anim calcmode="lin" valueType="num">
                                      <p:cBhvr>
                                        <p:cTn id="108" dur="5000"/>
                                        <p:tgtEl>
                                          <p:spTgt spid="12"/>
                                        </p:tgtEl>
                                        <p:attrNameLst>
                                          <p:attrName>ppt_h</p:attrName>
                                        </p:attrNameLst>
                                      </p:cBhvr>
                                      <p:tavLst>
                                        <p:tav tm="0">
                                          <p:val>
                                            <p:strVal val="ppt_h"/>
                                          </p:val>
                                        </p:tav>
                                        <p:tav tm="100000">
                                          <p:val>
                                            <p:fltVal val="0"/>
                                          </p:val>
                                        </p:tav>
                                      </p:tavLst>
                                    </p:anim>
                                    <p:set>
                                      <p:cBhvr>
                                        <p:cTn id="109" dur="1" fill="hold">
                                          <p:stCondLst>
                                            <p:cond delay="4999"/>
                                          </p:stCondLst>
                                        </p:cTn>
                                        <p:tgtEl>
                                          <p:spTgt spid="12"/>
                                        </p:tgtEl>
                                        <p:attrNameLst>
                                          <p:attrName>style.visibility</p:attrName>
                                        </p:attrNameLst>
                                      </p:cBhvr>
                                      <p:to>
                                        <p:strVal val="hidden"/>
                                      </p:to>
                                    </p:set>
                                  </p:childTnLst>
                                </p:cTn>
                              </p:par>
                              <p:par>
                                <p:cTn id="110" presetID="17" presetClass="exit" presetSubtype="4" fill="hold" grpId="0" nodeType="withEffect">
                                  <p:stCondLst>
                                    <p:cond delay="0"/>
                                  </p:stCondLst>
                                  <p:childTnLst>
                                    <p:anim calcmode="lin" valueType="num">
                                      <p:cBhvr>
                                        <p:cTn id="111" dur="5000"/>
                                        <p:tgtEl>
                                          <p:spTgt spid="13"/>
                                        </p:tgtEl>
                                        <p:attrNameLst>
                                          <p:attrName>ppt_x</p:attrName>
                                        </p:attrNameLst>
                                      </p:cBhvr>
                                      <p:tavLst>
                                        <p:tav tm="0">
                                          <p:val>
                                            <p:strVal val="ppt_x"/>
                                          </p:val>
                                        </p:tav>
                                        <p:tav tm="100000">
                                          <p:val>
                                            <p:strVal val="ppt_x"/>
                                          </p:val>
                                        </p:tav>
                                      </p:tavLst>
                                    </p:anim>
                                    <p:anim calcmode="lin" valueType="num">
                                      <p:cBhvr>
                                        <p:cTn id="112" dur="5000"/>
                                        <p:tgtEl>
                                          <p:spTgt spid="13"/>
                                        </p:tgtEl>
                                        <p:attrNameLst>
                                          <p:attrName>ppt_y</p:attrName>
                                        </p:attrNameLst>
                                      </p:cBhvr>
                                      <p:tavLst>
                                        <p:tav tm="0">
                                          <p:val>
                                            <p:strVal val="ppt_y"/>
                                          </p:val>
                                        </p:tav>
                                        <p:tav tm="100000">
                                          <p:val>
                                            <p:strVal val="ppt_y+ppt_h/2"/>
                                          </p:val>
                                        </p:tav>
                                      </p:tavLst>
                                    </p:anim>
                                    <p:anim calcmode="lin" valueType="num">
                                      <p:cBhvr>
                                        <p:cTn id="113" dur="5000"/>
                                        <p:tgtEl>
                                          <p:spTgt spid="13"/>
                                        </p:tgtEl>
                                        <p:attrNameLst>
                                          <p:attrName>ppt_w</p:attrName>
                                        </p:attrNameLst>
                                      </p:cBhvr>
                                      <p:tavLst>
                                        <p:tav tm="0">
                                          <p:val>
                                            <p:strVal val="ppt_w"/>
                                          </p:val>
                                        </p:tav>
                                        <p:tav tm="100000">
                                          <p:val>
                                            <p:strVal val="ppt_w"/>
                                          </p:val>
                                        </p:tav>
                                      </p:tavLst>
                                    </p:anim>
                                    <p:anim calcmode="lin" valueType="num">
                                      <p:cBhvr>
                                        <p:cTn id="114" dur="5000"/>
                                        <p:tgtEl>
                                          <p:spTgt spid="13"/>
                                        </p:tgtEl>
                                        <p:attrNameLst>
                                          <p:attrName>ppt_h</p:attrName>
                                        </p:attrNameLst>
                                      </p:cBhvr>
                                      <p:tavLst>
                                        <p:tav tm="0">
                                          <p:val>
                                            <p:strVal val="ppt_h"/>
                                          </p:val>
                                        </p:tav>
                                        <p:tav tm="100000">
                                          <p:val>
                                            <p:fltVal val="0"/>
                                          </p:val>
                                        </p:tav>
                                      </p:tavLst>
                                    </p:anim>
                                    <p:set>
                                      <p:cBhvr>
                                        <p:cTn id="115" dur="1" fill="hold">
                                          <p:stCondLst>
                                            <p:cond delay="4999"/>
                                          </p:stCondLst>
                                        </p:cTn>
                                        <p:tgtEl>
                                          <p:spTgt spid="13"/>
                                        </p:tgtEl>
                                        <p:attrNameLst>
                                          <p:attrName>style.visibility</p:attrName>
                                        </p:attrNameLst>
                                      </p:cBhvr>
                                      <p:to>
                                        <p:strVal val="hidden"/>
                                      </p:to>
                                    </p:set>
                                  </p:childTnLst>
                                </p:cTn>
                              </p:par>
                              <p:par>
                                <p:cTn id="116" presetID="17" presetClass="exit" presetSubtype="4" fill="hold" grpId="0" nodeType="withEffect">
                                  <p:stCondLst>
                                    <p:cond delay="0"/>
                                  </p:stCondLst>
                                  <p:childTnLst>
                                    <p:anim calcmode="lin" valueType="num">
                                      <p:cBhvr>
                                        <p:cTn id="117" dur="5000"/>
                                        <p:tgtEl>
                                          <p:spTgt spid="14"/>
                                        </p:tgtEl>
                                        <p:attrNameLst>
                                          <p:attrName>ppt_x</p:attrName>
                                        </p:attrNameLst>
                                      </p:cBhvr>
                                      <p:tavLst>
                                        <p:tav tm="0">
                                          <p:val>
                                            <p:strVal val="ppt_x"/>
                                          </p:val>
                                        </p:tav>
                                        <p:tav tm="100000">
                                          <p:val>
                                            <p:strVal val="ppt_x"/>
                                          </p:val>
                                        </p:tav>
                                      </p:tavLst>
                                    </p:anim>
                                    <p:anim calcmode="lin" valueType="num">
                                      <p:cBhvr>
                                        <p:cTn id="118" dur="5000"/>
                                        <p:tgtEl>
                                          <p:spTgt spid="14"/>
                                        </p:tgtEl>
                                        <p:attrNameLst>
                                          <p:attrName>ppt_y</p:attrName>
                                        </p:attrNameLst>
                                      </p:cBhvr>
                                      <p:tavLst>
                                        <p:tav tm="0">
                                          <p:val>
                                            <p:strVal val="ppt_y"/>
                                          </p:val>
                                        </p:tav>
                                        <p:tav tm="100000">
                                          <p:val>
                                            <p:strVal val="ppt_y+ppt_h/2"/>
                                          </p:val>
                                        </p:tav>
                                      </p:tavLst>
                                    </p:anim>
                                    <p:anim calcmode="lin" valueType="num">
                                      <p:cBhvr>
                                        <p:cTn id="119" dur="5000"/>
                                        <p:tgtEl>
                                          <p:spTgt spid="14"/>
                                        </p:tgtEl>
                                        <p:attrNameLst>
                                          <p:attrName>ppt_w</p:attrName>
                                        </p:attrNameLst>
                                      </p:cBhvr>
                                      <p:tavLst>
                                        <p:tav tm="0">
                                          <p:val>
                                            <p:strVal val="ppt_w"/>
                                          </p:val>
                                        </p:tav>
                                        <p:tav tm="100000">
                                          <p:val>
                                            <p:strVal val="ppt_w"/>
                                          </p:val>
                                        </p:tav>
                                      </p:tavLst>
                                    </p:anim>
                                    <p:anim calcmode="lin" valueType="num">
                                      <p:cBhvr>
                                        <p:cTn id="120" dur="5000"/>
                                        <p:tgtEl>
                                          <p:spTgt spid="14"/>
                                        </p:tgtEl>
                                        <p:attrNameLst>
                                          <p:attrName>ppt_h</p:attrName>
                                        </p:attrNameLst>
                                      </p:cBhvr>
                                      <p:tavLst>
                                        <p:tav tm="0">
                                          <p:val>
                                            <p:strVal val="ppt_h"/>
                                          </p:val>
                                        </p:tav>
                                        <p:tav tm="100000">
                                          <p:val>
                                            <p:fltVal val="0"/>
                                          </p:val>
                                        </p:tav>
                                      </p:tavLst>
                                    </p:anim>
                                    <p:set>
                                      <p:cBhvr>
                                        <p:cTn id="121" dur="1" fill="hold">
                                          <p:stCondLst>
                                            <p:cond delay="4999"/>
                                          </p:stCondLst>
                                        </p:cTn>
                                        <p:tgtEl>
                                          <p:spTgt spid="14"/>
                                        </p:tgtEl>
                                        <p:attrNameLst>
                                          <p:attrName>style.visibility</p:attrName>
                                        </p:attrNameLst>
                                      </p:cBhvr>
                                      <p:to>
                                        <p:strVal val="hidden"/>
                                      </p:to>
                                    </p:set>
                                  </p:childTnLst>
                                </p:cTn>
                              </p:par>
                              <p:par>
                                <p:cTn id="122" presetID="17" presetClass="exit" presetSubtype="4" fill="hold" grpId="0" nodeType="withEffect">
                                  <p:stCondLst>
                                    <p:cond delay="0"/>
                                  </p:stCondLst>
                                  <p:childTnLst>
                                    <p:anim calcmode="lin" valueType="num">
                                      <p:cBhvr>
                                        <p:cTn id="123" dur="5000"/>
                                        <p:tgtEl>
                                          <p:spTgt spid="15"/>
                                        </p:tgtEl>
                                        <p:attrNameLst>
                                          <p:attrName>ppt_x</p:attrName>
                                        </p:attrNameLst>
                                      </p:cBhvr>
                                      <p:tavLst>
                                        <p:tav tm="0">
                                          <p:val>
                                            <p:strVal val="ppt_x"/>
                                          </p:val>
                                        </p:tav>
                                        <p:tav tm="100000">
                                          <p:val>
                                            <p:strVal val="ppt_x"/>
                                          </p:val>
                                        </p:tav>
                                      </p:tavLst>
                                    </p:anim>
                                    <p:anim calcmode="lin" valueType="num">
                                      <p:cBhvr>
                                        <p:cTn id="124" dur="5000"/>
                                        <p:tgtEl>
                                          <p:spTgt spid="15"/>
                                        </p:tgtEl>
                                        <p:attrNameLst>
                                          <p:attrName>ppt_y</p:attrName>
                                        </p:attrNameLst>
                                      </p:cBhvr>
                                      <p:tavLst>
                                        <p:tav tm="0">
                                          <p:val>
                                            <p:strVal val="ppt_y"/>
                                          </p:val>
                                        </p:tav>
                                        <p:tav tm="100000">
                                          <p:val>
                                            <p:strVal val="ppt_y+ppt_h/2"/>
                                          </p:val>
                                        </p:tav>
                                      </p:tavLst>
                                    </p:anim>
                                    <p:anim calcmode="lin" valueType="num">
                                      <p:cBhvr>
                                        <p:cTn id="125" dur="5000"/>
                                        <p:tgtEl>
                                          <p:spTgt spid="15"/>
                                        </p:tgtEl>
                                        <p:attrNameLst>
                                          <p:attrName>ppt_w</p:attrName>
                                        </p:attrNameLst>
                                      </p:cBhvr>
                                      <p:tavLst>
                                        <p:tav tm="0">
                                          <p:val>
                                            <p:strVal val="ppt_w"/>
                                          </p:val>
                                        </p:tav>
                                        <p:tav tm="100000">
                                          <p:val>
                                            <p:strVal val="ppt_w"/>
                                          </p:val>
                                        </p:tav>
                                      </p:tavLst>
                                    </p:anim>
                                    <p:anim calcmode="lin" valueType="num">
                                      <p:cBhvr>
                                        <p:cTn id="126" dur="5000"/>
                                        <p:tgtEl>
                                          <p:spTgt spid="15"/>
                                        </p:tgtEl>
                                        <p:attrNameLst>
                                          <p:attrName>ppt_h</p:attrName>
                                        </p:attrNameLst>
                                      </p:cBhvr>
                                      <p:tavLst>
                                        <p:tav tm="0">
                                          <p:val>
                                            <p:strVal val="ppt_h"/>
                                          </p:val>
                                        </p:tav>
                                        <p:tav tm="100000">
                                          <p:val>
                                            <p:fltVal val="0"/>
                                          </p:val>
                                        </p:tav>
                                      </p:tavLst>
                                    </p:anim>
                                    <p:set>
                                      <p:cBhvr>
                                        <p:cTn id="127" dur="1" fill="hold">
                                          <p:stCondLst>
                                            <p:cond delay="4999"/>
                                          </p:stCondLst>
                                        </p:cTn>
                                        <p:tgtEl>
                                          <p:spTgt spid="15"/>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5000" fill="hold"/>
                                        <p:tgtEl>
                                          <p:spTgt spid="4"/>
                                        </p:tgtEl>
                                        <p:attrNameLst>
                                          <p:attrName>ppt_w</p:attrName>
                                        </p:attrNameLst>
                                      </p:cBhvr>
                                      <p:tavLst>
                                        <p:tav tm="0">
                                          <p:val>
                                            <p:strVal val="4/3*#ppt_w"/>
                                          </p:val>
                                        </p:tav>
                                        <p:tav tm="100000">
                                          <p:val>
                                            <p:strVal val="#ppt_w"/>
                                          </p:val>
                                        </p:tav>
                                      </p:tavLst>
                                    </p:anim>
                                    <p:anim calcmode="lin" valueType="num">
                                      <p:cBhvr>
                                        <p:cTn id="131" dur="5000" fill="hold"/>
                                        <p:tgtEl>
                                          <p:spTgt spid="4"/>
                                        </p:tgtEl>
                                        <p:attrNameLst>
                                          <p:attrName>ppt_h</p:attrName>
                                        </p:attrNameLst>
                                      </p:cBhvr>
                                      <p:tavLst>
                                        <p:tav tm="0">
                                          <p:val>
                                            <p:strVal val="4/3*#ppt_h"/>
                                          </p:val>
                                        </p:tav>
                                        <p:tav tm="100000">
                                          <p:val>
                                            <p:strVal val="#ppt_h"/>
                                          </p:val>
                                        </p:tav>
                                      </p:tavLst>
                                    </p:anim>
                                  </p:childTnLst>
                                </p:cTn>
                              </p:par>
                              <p:par>
                                <p:cTn id="132" presetID="16" presetClass="entr" presetSubtype="4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arn(outHorizontal)">
                                      <p:cBhvr>
                                        <p:cTn id="13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p:spPr>
        <p:txBody>
          <a:bodyPr/>
          <a:lstStyle/>
          <a:p>
            <a:endParaRPr lang="es-ES" dirty="0"/>
          </a:p>
        </p:txBody>
      </p:sp>
      <p:pic>
        <p:nvPicPr>
          <p:cNvPr id="4" name="3 Imagen" descr="Cóndor-del-Colca.jpg"/>
          <p:cNvPicPr>
            <a:picLocks noChangeAspect="1"/>
          </p:cNvPicPr>
          <p:nvPr/>
        </p:nvPicPr>
        <p:blipFill>
          <a:blip r:embed="rId2"/>
          <a:stretch>
            <a:fillRect/>
          </a:stretch>
        </p:blipFill>
        <p:spPr>
          <a:xfrm>
            <a:off x="0" y="0"/>
            <a:ext cx="9175254" cy="5143500"/>
          </a:xfrm>
          <a:prstGeom prst="rect">
            <a:avLst/>
          </a:prstGeom>
        </p:spPr>
      </p:pic>
      <p:sp>
        <p:nvSpPr>
          <p:cNvPr id="6" name="5 Triángulo rectángulo"/>
          <p:cNvSpPr/>
          <p:nvPr/>
        </p:nvSpPr>
        <p:spPr>
          <a:xfrm flipH="1" flipV="1">
            <a:off x="0" y="0"/>
            <a:ext cx="4572000" cy="5143500"/>
          </a:xfrm>
          <a:prstGeom prst="rtTriangle">
            <a:avLst/>
          </a:prstGeom>
          <a:blipFill dpi="0" rotWithShape="1">
            <a:blip r:embed="rId3">
              <a:duotone>
                <a:schemeClr val="accent1">
                  <a:shade val="45000"/>
                  <a:satMod val="135000"/>
                </a:schemeClr>
                <a:prstClr val="white"/>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5143500"/>
          </a:xfrm>
          <a:prstGeom prst="rtTriangle">
            <a:avLst/>
          </a:prstGeom>
          <a:blipFill dpi="0" rotWithShape="1">
            <a:blip r:embed="rId3">
              <a:duotone>
                <a:schemeClr val="accent1">
                  <a:shade val="45000"/>
                  <a:satMod val="135000"/>
                </a:schemeClr>
                <a:prstClr val="white"/>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1+ppt_w/2"/>
                                          </p:val>
                                        </p:tav>
                                      </p:tavLst>
                                    </p:anim>
                                    <p:anim calcmode="lin" valueType="num">
                                      <p:cBhvr additive="base">
                                        <p:cTn id="10" dur="5000"/>
                                        <p:tgtEl>
                                          <p:spTgt spid="6"/>
                                        </p:tgtEl>
                                        <p:attrNameLst>
                                          <p:attrName>ppt_y</p:attrName>
                                        </p:attrNameLst>
                                      </p:cBhvr>
                                      <p:tavLst>
                                        <p:tav tm="0">
                                          <p:val>
                                            <p:strVal val="ppt_y"/>
                                          </p:val>
                                        </p:tav>
                                        <p:tav tm="100000">
                                          <p:val>
                                            <p:strVal val="1+ppt_h/2"/>
                                          </p:val>
                                        </p:tav>
                                      </p:tavLst>
                                    </p:anim>
                                    <p:set>
                                      <p:cBhvr>
                                        <p:cTn id="11" dur="1" fill="hold">
                                          <p:stCondLst>
                                            <p:cond delay="4999"/>
                                          </p:stCondLst>
                                        </p:cTn>
                                        <p:tgtEl>
                                          <p:spTgt spid="6"/>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0-ppt_w/2"/>
                                          </p:val>
                                        </p:tav>
                                      </p:tavLst>
                                    </p:anim>
                                    <p:anim calcmode="lin" valueType="num">
                                      <p:cBhvr additive="base">
                                        <p:cTn id="17" dur="5000"/>
                                        <p:tgtEl>
                                          <p:spTgt spid="7"/>
                                        </p:tgtEl>
                                        <p:attrNameLst>
                                          <p:attrName>ppt_y</p:attrName>
                                        </p:attrNameLst>
                                      </p:cBhvr>
                                      <p:tavLst>
                                        <p:tav tm="0">
                                          <p:val>
                                            <p:strVal val="ppt_y"/>
                                          </p:val>
                                        </p:tav>
                                        <p:tav tm="100000">
                                          <p:val>
                                            <p:strVal val="1+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17" presetClass="entr" presetSubtype="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ppt_x</p:attrName>
                                        </p:attrNameLst>
                                      </p:cBhvr>
                                      <p:tavLst>
                                        <p:tav tm="0">
                                          <p:val>
                                            <p:strVal val="#ppt_x"/>
                                          </p:val>
                                        </p:tav>
                                        <p:tav tm="100000">
                                          <p:val>
                                            <p:strVal val="#ppt_x"/>
                                          </p:val>
                                        </p:tav>
                                      </p:tavLst>
                                    </p:anim>
                                    <p:anim calcmode="lin" valueType="num">
                                      <p:cBhvr>
                                        <p:cTn id="25" dur="5000" fill="hold"/>
                                        <p:tgtEl>
                                          <p:spTgt spid="4"/>
                                        </p:tgtEl>
                                        <p:attrNameLst>
                                          <p:attrName>ppt_y</p:attrName>
                                        </p:attrNameLst>
                                      </p:cBhvr>
                                      <p:tavLst>
                                        <p:tav tm="0">
                                          <p:val>
                                            <p:strVal val="#ppt_y-#ppt_h/2"/>
                                          </p:val>
                                        </p:tav>
                                        <p:tav tm="100000">
                                          <p:val>
                                            <p:strVal val="#ppt_y"/>
                                          </p:val>
                                        </p:tav>
                                      </p:tavLst>
                                    </p:anim>
                                    <p:anim calcmode="lin" valueType="num">
                                      <p:cBhvr>
                                        <p:cTn id="26" dur="5000" fill="hold"/>
                                        <p:tgtEl>
                                          <p:spTgt spid="4"/>
                                        </p:tgtEl>
                                        <p:attrNameLst>
                                          <p:attrName>ppt_w</p:attrName>
                                        </p:attrNameLst>
                                      </p:cBhvr>
                                      <p:tavLst>
                                        <p:tav tm="0">
                                          <p:val>
                                            <p:strVal val="#ppt_w"/>
                                          </p:val>
                                        </p:tav>
                                        <p:tav tm="100000">
                                          <p:val>
                                            <p:strVal val="#ppt_w"/>
                                          </p:val>
                                        </p:tav>
                                      </p:tavLst>
                                    </p:anim>
                                    <p:anim calcmode="lin" valueType="num">
                                      <p:cBhvr>
                                        <p:cTn id="2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rgbClr val="422C16"/>
          </a:solidFill>
        </p:spPr>
        <p:txBody>
          <a:bodyPr/>
          <a:lstStyle/>
          <a:p>
            <a:endParaRPr lang="es-ES" dirty="0"/>
          </a:p>
        </p:txBody>
      </p:sp>
      <p:pic>
        <p:nvPicPr>
          <p:cNvPr id="4" name="3 Imagen" descr="condor1.jpg"/>
          <p:cNvPicPr>
            <a:picLocks noChangeAspect="1"/>
          </p:cNvPicPr>
          <p:nvPr/>
        </p:nvPicPr>
        <p:blipFill>
          <a:blip r:embed="rId2"/>
          <a:stretch>
            <a:fillRect/>
          </a:stretch>
        </p:blipFill>
        <p:spPr>
          <a:xfrm>
            <a:off x="7432" y="0"/>
            <a:ext cx="9136568" cy="5143500"/>
          </a:xfrm>
          <a:prstGeom prst="rect">
            <a:avLst/>
          </a:prstGeom>
        </p:spPr>
      </p:pic>
      <p:sp>
        <p:nvSpPr>
          <p:cNvPr id="6" name="5 Lágrima"/>
          <p:cNvSpPr/>
          <p:nvPr/>
        </p:nvSpPr>
        <p:spPr>
          <a:xfrm rot="2795679">
            <a:off x="-74174" y="574172"/>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419764">
            <a:off x="5345669" y="583616"/>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10000"/>
                </a:schemeClr>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DSC02315.JPG"/>
          <p:cNvPicPr>
            <a:picLocks noChangeAspect="1"/>
          </p:cNvPicPr>
          <p:nvPr/>
        </p:nvPicPr>
        <p:blipFill>
          <a:blip r:embed="rId2"/>
          <a:stretch>
            <a:fillRect/>
          </a:stretch>
        </p:blipFill>
        <p:spPr>
          <a:xfrm>
            <a:off x="0" y="0"/>
            <a:ext cx="9144000" cy="5140990"/>
          </a:xfrm>
          <a:prstGeom prst="rect">
            <a:avLst/>
          </a:prstGeom>
        </p:spPr>
      </p:pic>
      <p:sp>
        <p:nvSpPr>
          <p:cNvPr id="5" name="4 Onda"/>
          <p:cNvSpPr/>
          <p:nvPr/>
        </p:nvSpPr>
        <p:spPr>
          <a:xfrm rot="5400000" flipV="1">
            <a:off x="1321348" y="1393264"/>
            <a:ext cx="4677092" cy="1890564"/>
          </a:xfrm>
          <a:prstGeom prst="wave">
            <a:avLst>
              <a:gd name="adj1" fmla="val 20000"/>
              <a:gd name="adj2" fmla="val -10000"/>
            </a:avLst>
          </a:prstGeom>
          <a:blipFill dpi="0" rotWithShape="1">
            <a:blip r:embed="rId3">
              <a:duotone>
                <a:prstClr val="black"/>
                <a:schemeClr val="accent6">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176517" y="1395483"/>
            <a:ext cx="4677092" cy="1886126"/>
          </a:xfrm>
          <a:prstGeom prst="wave">
            <a:avLst>
              <a:gd name="adj1" fmla="val 20000"/>
              <a:gd name="adj2" fmla="val -10000"/>
            </a:avLst>
          </a:prstGeom>
          <a:blipFill dpi="0" rotWithShape="1">
            <a:blip r:embed="rId3">
              <a:duotone>
                <a:prstClr val="black"/>
                <a:schemeClr val="accent6">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178850" y="1431062"/>
            <a:ext cx="4677092" cy="1890564"/>
          </a:xfrm>
          <a:prstGeom prst="wave">
            <a:avLst>
              <a:gd name="adj1" fmla="val 20000"/>
              <a:gd name="adj2" fmla="val -10000"/>
            </a:avLst>
          </a:prstGeom>
          <a:blipFill dpi="0" rotWithShape="1">
            <a:blip r:embed="rId3">
              <a:duotone>
                <a:prstClr val="black"/>
                <a:schemeClr val="accent6">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1821924" y="1431062"/>
            <a:ext cx="4677092" cy="1890564"/>
          </a:xfrm>
          <a:prstGeom prst="wave">
            <a:avLst>
              <a:gd name="adj1" fmla="val 20000"/>
              <a:gd name="adj2" fmla="val -10000"/>
            </a:avLst>
          </a:prstGeom>
          <a:blipFill dpi="0" rotWithShape="1">
            <a:blip r:embed="rId3">
              <a:duotone>
                <a:prstClr val="black"/>
                <a:schemeClr val="accent6">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676715" y="1395483"/>
            <a:ext cx="4677092" cy="1886126"/>
          </a:xfrm>
          <a:prstGeom prst="wave">
            <a:avLst>
              <a:gd name="adj1" fmla="val 20000"/>
              <a:gd name="adj2" fmla="val -10000"/>
            </a:avLst>
          </a:prstGeom>
          <a:blipFill dpi="0" rotWithShape="1">
            <a:blip r:embed="rId3">
              <a:duotone>
                <a:prstClr val="black"/>
                <a:schemeClr val="accent6">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176913" y="1433281"/>
            <a:ext cx="4677092" cy="1886126"/>
          </a:xfrm>
          <a:prstGeom prst="wave">
            <a:avLst>
              <a:gd name="adj1" fmla="val 20000"/>
              <a:gd name="adj2" fmla="val -10000"/>
            </a:avLst>
          </a:prstGeom>
          <a:blipFill dpi="0" rotWithShape="1">
            <a:blip r:embed="rId3">
              <a:duotone>
                <a:prstClr val="black"/>
                <a:schemeClr val="accent6">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1+#ppt_w/2"/>
                                          </p:val>
                                        </p:tav>
                                        <p:tav tm="100000">
                                          <p:val>
                                            <p:strVal val="#ppt_x"/>
                                          </p:val>
                                        </p:tav>
                                      </p:tavLst>
                                    </p:anim>
                                    <p:anim calcmode="lin" valueType="num">
                                      <p:cBhvr additive="base">
                                        <p:cTn id="19" dur="5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5000"/>
                                        <p:tgtEl>
                                          <p:spTgt spid="5"/>
                                        </p:tgtEl>
                                        <p:attrNameLst>
                                          <p:attrName>ppt_x</p:attrName>
                                        </p:attrNameLst>
                                      </p:cBhvr>
                                      <p:tavLst>
                                        <p:tav tm="0">
                                          <p:val>
                                            <p:strVal val="ppt_x"/>
                                          </p:val>
                                        </p:tav>
                                        <p:tav tm="100000">
                                          <p:val>
                                            <p:strVal val="1+ppt_w/2"/>
                                          </p:val>
                                        </p:tav>
                                      </p:tavLst>
                                    </p:anim>
                                    <p:anim calcmode="lin" valueType="num">
                                      <p:cBhvr additive="base">
                                        <p:cTn id="34" dur="5000"/>
                                        <p:tgtEl>
                                          <p:spTgt spid="5"/>
                                        </p:tgtEl>
                                        <p:attrNameLst>
                                          <p:attrName>ppt_y</p:attrName>
                                        </p:attrNameLst>
                                      </p:cBhvr>
                                      <p:tavLst>
                                        <p:tav tm="0">
                                          <p:val>
                                            <p:strVal val="ppt_y"/>
                                          </p:val>
                                        </p:tav>
                                        <p:tav tm="100000">
                                          <p:val>
                                            <p:strVal val="ppt_y"/>
                                          </p:val>
                                        </p:tav>
                                      </p:tavLst>
                                    </p:anim>
                                    <p:set>
                                      <p:cBhvr>
                                        <p:cTn id="35" dur="1" fill="hold">
                                          <p:stCondLst>
                                            <p:cond delay="4999"/>
                                          </p:stCondLst>
                                        </p:cTn>
                                        <p:tgtEl>
                                          <p:spTgt spid="5"/>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ppt_y"/>
                                          </p:val>
                                        </p:tav>
                                      </p:tavLst>
                                    </p:anim>
                                    <p:set>
                                      <p:cBhvr>
                                        <p:cTn id="39" dur="1" fill="hold">
                                          <p:stCondLst>
                                            <p:cond delay="4999"/>
                                          </p:stCondLst>
                                        </p:cTn>
                                        <p:tgtEl>
                                          <p:spTgt spid="7"/>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5000"/>
                                        <p:tgtEl>
                                          <p:spTgt spid="8"/>
                                        </p:tgtEl>
                                        <p:attrNameLst>
                                          <p:attrName>ppt_x</p:attrName>
                                        </p:attrNameLst>
                                      </p:cBhvr>
                                      <p:tavLst>
                                        <p:tav tm="0">
                                          <p:val>
                                            <p:strVal val="ppt_x"/>
                                          </p:val>
                                        </p:tav>
                                        <p:tav tm="100000">
                                          <p:val>
                                            <p:strVal val="1+ppt_w/2"/>
                                          </p:val>
                                        </p:tav>
                                      </p:tavLst>
                                    </p:anim>
                                    <p:anim calcmode="lin" valueType="num">
                                      <p:cBhvr additive="base">
                                        <p:cTn id="42" dur="5000"/>
                                        <p:tgtEl>
                                          <p:spTgt spid="8"/>
                                        </p:tgtEl>
                                        <p:attrNameLst>
                                          <p:attrName>ppt_y</p:attrName>
                                        </p:attrNameLst>
                                      </p:cBhvr>
                                      <p:tavLst>
                                        <p:tav tm="0">
                                          <p:val>
                                            <p:strVal val="ppt_y"/>
                                          </p:val>
                                        </p:tav>
                                        <p:tav tm="100000">
                                          <p:val>
                                            <p:strVal val="ppt_y"/>
                                          </p:val>
                                        </p:tav>
                                      </p:tavLst>
                                    </p:anim>
                                    <p:set>
                                      <p:cBhvr>
                                        <p:cTn id="43" dur="1" fill="hold">
                                          <p:stCondLst>
                                            <p:cond delay="4999"/>
                                          </p:stCondLst>
                                        </p:cTn>
                                        <p:tgtEl>
                                          <p:spTgt spid="8"/>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0-ppt_w/2"/>
                                          </p:val>
                                        </p:tav>
                                      </p:tavLst>
                                    </p:anim>
                                    <p:anim calcmode="lin" valueType="num">
                                      <p:cBhvr additive="base">
                                        <p:cTn id="46" dur="5000"/>
                                        <p:tgtEl>
                                          <p:spTgt spid="6"/>
                                        </p:tgtEl>
                                        <p:attrNameLst>
                                          <p:attrName>ppt_y</p:attrName>
                                        </p:attrNameLst>
                                      </p:cBhvr>
                                      <p:tavLst>
                                        <p:tav tm="0">
                                          <p:val>
                                            <p:strVal val="ppt_y"/>
                                          </p:val>
                                        </p:tav>
                                        <p:tav tm="100000">
                                          <p:val>
                                            <p:strVal val="ppt_y"/>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5000"/>
                                        <p:tgtEl>
                                          <p:spTgt spid="9"/>
                                        </p:tgtEl>
                                        <p:attrNameLst>
                                          <p:attrName>ppt_x</p:attrName>
                                        </p:attrNameLst>
                                      </p:cBhvr>
                                      <p:tavLst>
                                        <p:tav tm="0">
                                          <p:val>
                                            <p:strVal val="ppt_x"/>
                                          </p:val>
                                        </p:tav>
                                        <p:tav tm="100000">
                                          <p:val>
                                            <p:strVal val="0-ppt_w/2"/>
                                          </p:val>
                                        </p:tav>
                                      </p:tavLst>
                                    </p:anim>
                                    <p:anim calcmode="lin" valueType="num">
                                      <p:cBhvr additive="base">
                                        <p:cTn id="50" dur="5000"/>
                                        <p:tgtEl>
                                          <p:spTgt spid="9"/>
                                        </p:tgtEl>
                                        <p:attrNameLst>
                                          <p:attrName>ppt_y</p:attrName>
                                        </p:attrNameLst>
                                      </p:cBhvr>
                                      <p:tavLst>
                                        <p:tav tm="0">
                                          <p:val>
                                            <p:strVal val="ppt_y"/>
                                          </p:val>
                                        </p:tav>
                                        <p:tav tm="100000">
                                          <p:val>
                                            <p:strVal val="ppt_y"/>
                                          </p:val>
                                        </p:tav>
                                      </p:tavLst>
                                    </p:anim>
                                    <p:set>
                                      <p:cBhvr>
                                        <p:cTn id="51" dur="1" fill="hold">
                                          <p:stCondLst>
                                            <p:cond delay="4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5000"/>
                                        <p:tgtEl>
                                          <p:spTgt spid="10"/>
                                        </p:tgtEl>
                                        <p:attrNameLst>
                                          <p:attrName>ppt_x</p:attrName>
                                        </p:attrNameLst>
                                      </p:cBhvr>
                                      <p:tavLst>
                                        <p:tav tm="0">
                                          <p:val>
                                            <p:strVal val="ppt_x"/>
                                          </p:val>
                                        </p:tav>
                                        <p:tav tm="100000">
                                          <p:val>
                                            <p:strVal val="0-ppt_w/2"/>
                                          </p:val>
                                        </p:tav>
                                      </p:tavLst>
                                    </p:anim>
                                    <p:anim calcmode="lin" valueType="num">
                                      <p:cBhvr additive="base">
                                        <p:cTn id="54" dur="5000"/>
                                        <p:tgtEl>
                                          <p:spTgt spid="10"/>
                                        </p:tgtEl>
                                        <p:attrNameLst>
                                          <p:attrName>ppt_y</p:attrName>
                                        </p:attrNameLst>
                                      </p:cBhvr>
                                      <p:tavLst>
                                        <p:tav tm="0">
                                          <p:val>
                                            <p:strVal val="ppt_y"/>
                                          </p:val>
                                        </p:tav>
                                        <p:tav tm="100000">
                                          <p:val>
                                            <p:strVal val="ppt_y"/>
                                          </p:val>
                                        </p:tav>
                                      </p:tavLst>
                                    </p:anim>
                                    <p:set>
                                      <p:cBhvr>
                                        <p:cTn id="55" dur="1" fill="hold">
                                          <p:stCondLst>
                                            <p:cond delay="4999"/>
                                          </p:stCondLst>
                                        </p:cTn>
                                        <p:tgtEl>
                                          <p:spTgt spid="10"/>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50000"/>
                </a:schemeClr>
              </a:gs>
              <a:gs pos="50000">
                <a:srgbClr val="554F31">
                  <a:shade val="67500"/>
                  <a:satMod val="115000"/>
                </a:srgbClr>
              </a:gs>
              <a:gs pos="100000">
                <a:srgbClr val="554F31">
                  <a:shade val="100000"/>
                  <a:satMod val="115000"/>
                </a:srgbClr>
              </a:gs>
            </a:gsLst>
            <a:path path="circle">
              <a:fillToRect l="50000" t="50000" r="50000" b="50000"/>
            </a:path>
            <a:tileRect/>
          </a:gradFill>
        </p:spPr>
        <p:txBody>
          <a:bodyPr/>
          <a:lstStyle/>
          <a:p>
            <a:endParaRPr lang="es-ES" dirty="0"/>
          </a:p>
        </p:txBody>
      </p:sp>
      <p:pic>
        <p:nvPicPr>
          <p:cNvPr id="4" name="3 Imagen" descr="ColcaCanyonTrekkPeruTracyAllen.jpg"/>
          <p:cNvPicPr>
            <a:picLocks noChangeAspect="1"/>
          </p:cNvPicPr>
          <p:nvPr/>
        </p:nvPicPr>
        <p:blipFill>
          <a:blip r:embed="rId2"/>
          <a:stretch>
            <a:fillRect/>
          </a:stretch>
        </p:blipFill>
        <p:spPr>
          <a:xfrm>
            <a:off x="7432" y="0"/>
            <a:ext cx="9136568" cy="5143500"/>
          </a:xfrm>
          <a:prstGeom prst="rect">
            <a:avLst/>
          </a:prstGeom>
        </p:spPr>
      </p:pic>
      <p:sp>
        <p:nvSpPr>
          <p:cNvPr id="5" name="4 Paralelogramo"/>
          <p:cNvSpPr/>
          <p:nvPr/>
        </p:nvSpPr>
        <p:spPr>
          <a:xfrm>
            <a:off x="1142976" y="0"/>
            <a:ext cx="3429024" cy="2571750"/>
          </a:xfrm>
          <a:prstGeom prst="parallelogram">
            <a:avLst>
              <a:gd name="adj" fmla="val 64492"/>
            </a:avLst>
          </a:prstGeom>
          <a:blipFill dpi="0" rotWithShape="1">
            <a:blip r:embed="rId3">
              <a:duotone>
                <a:prstClr val="black"/>
                <a:schemeClr val="accent6">
                  <a:tint val="45000"/>
                  <a:satMod val="400000"/>
                </a:schemeClr>
              </a:duotone>
              <a:lum contrast="1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3419500" cy="2571750"/>
          </a:xfrm>
          <a:prstGeom prst="parallelogram">
            <a:avLst>
              <a:gd name="adj" fmla="val 64492"/>
            </a:avLst>
          </a:prstGeom>
          <a:blipFill dpi="0" rotWithShape="1">
            <a:blip r:embed="rId3">
              <a:duotone>
                <a:prstClr val="black"/>
                <a:schemeClr val="accent6">
                  <a:tint val="45000"/>
                  <a:satMod val="400000"/>
                </a:schemeClr>
              </a:duotone>
              <a:lum contrast="1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142976" y="2571750"/>
            <a:ext cx="3419500" cy="2571750"/>
          </a:xfrm>
          <a:prstGeom prst="parallelogram">
            <a:avLst>
              <a:gd name="adj" fmla="val 64492"/>
            </a:avLst>
          </a:prstGeom>
          <a:blipFill dpi="0" rotWithShape="1">
            <a:blip r:embed="rId3">
              <a:duotone>
                <a:prstClr val="black"/>
                <a:schemeClr val="accent6">
                  <a:tint val="45000"/>
                  <a:satMod val="400000"/>
                </a:schemeClr>
              </a:duotone>
              <a:lum contrast="1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2571750"/>
            <a:ext cx="3429024" cy="2571750"/>
          </a:xfrm>
          <a:prstGeom prst="parallelogram">
            <a:avLst>
              <a:gd name="adj" fmla="val 64492"/>
            </a:avLst>
          </a:prstGeom>
          <a:blipFill dpi="0" rotWithShape="1">
            <a:blip r:embed="rId3">
              <a:duotone>
                <a:prstClr val="black"/>
                <a:schemeClr val="accent6">
                  <a:tint val="45000"/>
                  <a:satMod val="400000"/>
                </a:schemeClr>
              </a:duotone>
              <a:lum contrast="1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Imagen-animada-Aguila-55.gif"/>
          <p:cNvPicPr>
            <a:picLocks noChangeAspect="1"/>
          </p:cNvPicPr>
          <p:nvPr/>
        </p:nvPicPr>
        <p:blipFill>
          <a:blip r:embed="rId4">
            <a:grayscl/>
            <a:lum contrast="30000"/>
          </a:blip>
          <a:stretch>
            <a:fillRect/>
          </a:stretch>
        </p:blipFill>
        <p:spPr>
          <a:xfrm rot="422591">
            <a:off x="-3432081" y="-1237021"/>
            <a:ext cx="3292824" cy="2474042"/>
          </a:xfrm>
          <a:prstGeom prst="rect">
            <a:avLst/>
          </a:prstGeom>
        </p:spPr>
      </p:pic>
      <p:sp>
        <p:nvSpPr>
          <p:cNvPr id="10" name="9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0-#ppt_w/2"/>
                                          </p:val>
                                        </p:tav>
                                        <p:tav tm="100000">
                                          <p:val>
                                            <p:strVal val="#ppt_x"/>
                                          </p:val>
                                        </p:tav>
                                      </p:tavLst>
                                    </p:anim>
                                    <p:anim calcmode="lin" valueType="num">
                                      <p:cBhvr additive="base">
                                        <p:cTn id="19" dur="5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xit" presetSubtype="6" fill="hold" grpId="1" nodeType="withEffect">
                                  <p:stCondLst>
                                    <p:cond delay="0"/>
                                  </p:stCondLst>
                                  <p:childTnLst>
                                    <p:anim calcmode="lin" valueType="num">
                                      <p:cBhvr additive="base">
                                        <p:cTn id="25" dur="5000"/>
                                        <p:tgtEl>
                                          <p:spTgt spid="5"/>
                                        </p:tgtEl>
                                        <p:attrNameLst>
                                          <p:attrName>ppt_x</p:attrName>
                                        </p:attrNameLst>
                                      </p:cBhvr>
                                      <p:tavLst>
                                        <p:tav tm="0">
                                          <p:val>
                                            <p:strVal val="ppt_x"/>
                                          </p:val>
                                        </p:tav>
                                        <p:tav tm="100000">
                                          <p:val>
                                            <p:strVal val="1+ppt_w/2"/>
                                          </p:val>
                                        </p:tav>
                                      </p:tavLst>
                                    </p:anim>
                                    <p:anim calcmode="lin" valueType="num">
                                      <p:cBhvr additive="base">
                                        <p:cTn id="26" dur="5000"/>
                                        <p:tgtEl>
                                          <p:spTgt spid="5"/>
                                        </p:tgtEl>
                                        <p:attrNameLst>
                                          <p:attrName>ppt_y</p:attrName>
                                        </p:attrNameLst>
                                      </p:cBhvr>
                                      <p:tavLst>
                                        <p:tav tm="0">
                                          <p:val>
                                            <p:strVal val="ppt_y"/>
                                          </p:val>
                                        </p:tav>
                                        <p:tav tm="100000">
                                          <p:val>
                                            <p:strVal val="1+ppt_h/2"/>
                                          </p:val>
                                        </p:tav>
                                      </p:tavLst>
                                    </p:anim>
                                    <p:set>
                                      <p:cBhvr>
                                        <p:cTn id="27" dur="1" fill="hold">
                                          <p:stCondLst>
                                            <p:cond delay="4999"/>
                                          </p:stCondLst>
                                        </p:cTn>
                                        <p:tgtEl>
                                          <p:spTgt spid="5"/>
                                        </p:tgtEl>
                                        <p:attrNameLst>
                                          <p:attrName>style.visibility</p:attrName>
                                        </p:attrNameLst>
                                      </p:cBhvr>
                                      <p:to>
                                        <p:strVal val="hidden"/>
                                      </p:to>
                                    </p:set>
                                  </p:childTnLst>
                                </p:cTn>
                              </p:par>
                              <p:par>
                                <p:cTn id="28" presetID="2" presetClass="exit" presetSubtype="9" fill="hold" grpId="1" nodeType="withEffect">
                                  <p:stCondLst>
                                    <p:cond delay="0"/>
                                  </p:stCondLst>
                                  <p:childTnLst>
                                    <p:anim calcmode="lin" valueType="num">
                                      <p:cBhvr additive="base">
                                        <p:cTn id="29" dur="5000"/>
                                        <p:tgtEl>
                                          <p:spTgt spid="8"/>
                                        </p:tgtEl>
                                        <p:attrNameLst>
                                          <p:attrName>ppt_x</p:attrName>
                                        </p:attrNameLst>
                                      </p:cBhvr>
                                      <p:tavLst>
                                        <p:tav tm="0">
                                          <p:val>
                                            <p:strVal val="ppt_x"/>
                                          </p:val>
                                        </p:tav>
                                        <p:tav tm="100000">
                                          <p:val>
                                            <p:strVal val="0-ppt_w/2"/>
                                          </p:val>
                                        </p:tav>
                                      </p:tavLst>
                                    </p:anim>
                                    <p:anim calcmode="lin" valueType="num">
                                      <p:cBhvr additive="base">
                                        <p:cTn id="30" dur="5000"/>
                                        <p:tgtEl>
                                          <p:spTgt spid="8"/>
                                        </p:tgtEl>
                                        <p:attrNameLst>
                                          <p:attrName>ppt_y</p:attrName>
                                        </p:attrNameLst>
                                      </p:cBhvr>
                                      <p:tavLst>
                                        <p:tav tm="0">
                                          <p:val>
                                            <p:strVal val="ppt_y"/>
                                          </p:val>
                                        </p:tav>
                                        <p:tav tm="100000">
                                          <p:val>
                                            <p:strVal val="0-ppt_h/2"/>
                                          </p:val>
                                        </p:tav>
                                      </p:tavLst>
                                    </p:anim>
                                    <p:set>
                                      <p:cBhvr>
                                        <p:cTn id="31" dur="1" fill="hold">
                                          <p:stCondLst>
                                            <p:cond delay="4999"/>
                                          </p:stCondLst>
                                        </p:cTn>
                                        <p:tgtEl>
                                          <p:spTgt spid="8"/>
                                        </p:tgtEl>
                                        <p:attrNameLst>
                                          <p:attrName>style.visibility</p:attrName>
                                        </p:attrNameLst>
                                      </p:cBhvr>
                                      <p:to>
                                        <p:strVal val="hidden"/>
                                      </p:to>
                                    </p:set>
                                  </p:childTnLst>
                                </p:cTn>
                              </p:par>
                              <p:par>
                                <p:cTn id="32" presetID="2" presetClass="exit" presetSubtype="12" fill="hold" grpId="1"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xit" presetSubtype="3"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0-ppt_h/2"/>
                                          </p:val>
                                        </p:tav>
                                      </p:tavLst>
                                    </p:anim>
                                    <p:set>
                                      <p:cBhvr>
                                        <p:cTn id="39" dur="1" fill="hold">
                                          <p:stCondLst>
                                            <p:cond delay="4999"/>
                                          </p:stCondLst>
                                        </p:cTn>
                                        <p:tgtEl>
                                          <p:spTgt spid="7"/>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4"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ox(out)">
                                      <p:cBhvr>
                                        <p:cTn id="46" dur="5000"/>
                                        <p:tgtEl>
                                          <p:spTgt spid="4"/>
                                        </p:tgtEl>
                                      </p:cBhvr>
                                    </p:animEffect>
                                  </p:childTnLst>
                                </p:cTn>
                              </p:par>
                            </p:childTnLst>
                          </p:cTn>
                        </p:par>
                        <p:par>
                          <p:cTn id="47" fill="hold">
                            <p:stCondLst>
                              <p:cond delay="5000"/>
                            </p:stCondLst>
                            <p:childTnLst>
                              <p:par>
                                <p:cTn id="48" presetID="1" presetClass="entr" presetSubtype="0"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childTnLst>
                                </p:cTn>
                              </p:par>
                              <p:par>
                                <p:cTn id="50" presetID="0" presetClass="path" presetSubtype="0" repeatCount="indefinite" accel="50000" decel="50000" fill="hold" nodeType="withEffect">
                                  <p:stCondLst>
                                    <p:cond delay="0"/>
                                  </p:stCondLst>
                                  <p:childTnLst>
                                    <p:animMotion origin="layout" path="M 1.23472 0.2029 C 1.20816 0.24089 1.1915 0.24212 1.16163 0.26312 C 1.15695 0.26652 1.15347 0.27332 1.14896 0.2764 C 1.14549 0.27857 1.14167 0.2764 1.13802 0.27764 C 1.1125 0.2866 1.14115 0.28474 1.11216 0.28413 C 1.08924 0.3076 1.08264 0.30605 1.05591 0.30142 C 1.0007 0.27301 0.94532 0.24614 0.89028 0.21587 C 0.87882 0.20939 0.86788 0.18561 0.85695 0.1748 C 0.84636 0.1575 0.8342 0.1399 0.8217 0.126 C 0.81684 0.12044 0.81094 0.11797 0.80608 0.11211 C 0.79566 0.09975 0.78611 0.08586 0.77639 0.07227 C 0.77257 0.06733 0.76823 0.06455 0.76407 0.06022 C 0.75782 0.05343 0.74566 0.03891 0.74566 0.03922 C 0.72292 0.03212 0.70018 0.02224 0.67709 0.01853 C 0.66771 0.01729 0.6592 0.03304 0.64948 0.03737 C 0.6408 0.04107 0.63212 0.03984 0.62379 0.04385 C 0.60504 0.0525 0.59566 0.05621 0.5757 0.05281 C 0.56337 0.05991 0.55226 0.07628 0.53941 0.07999 C 0.53212 0.08184 0.51771 0.08184 0.51771 0.08215 C 0.50504 0.08956 0.49184 0.09419 0.479 0.10191 C 0.44931 0.08524 0.4191 0.07227 0.39028 0.05281 C 0.38455 0.0491 0.375 0.02563 0.37032 0.01791 C 0.35903 -0.00247 0.34913 -0.02532 0.33681 -0.04262 C 0.31893 -0.06825 0.29827 -0.08678 0.279 -0.1084 C 0.26736 -0.12137 0.25712 -0.13712 0.24601 -0.14948 C 0.23351 -0.16276 0.22066 -0.17264 0.20868 -0.18654 C 0.19722 -0.18993 0.18559 -0.19765 0.17466 -0.19642 C 0.17032 -0.19611 0.16806 -0.18715 0.16511 -0.1819 C 0.13004 -0.11952 0.18577 -0.21495 0.14288 -0.12909 C 0.13368 -0.11056 0.12466 -0.09111 0.11632 -0.07196 C 0.1092 -0.05559 0.11007 -0.04972 0.1 -0.03521 C 0.09636 -0.02965 0.09132 -0.02718 0.08716 -0.02255 C 0.07518 -0.00772 0.06337 0.00803 0.05191 0.02409 C 0.04966 0.02965 0.04931 0.03984 0.04549 0.04015 C 0.0349 0.04138 0.02726 0.02162 0.0217 0.00988 C 0.01893 -0.00402 0.0158 -0.01575 0.01702 -0.03057 C 0.02396 -0.11797 0.03872 -0.09419 0.01632 -0.11952 C 0.01841 -0.12508 0.01927 -0.1328 0.0224 -0.13589 C 0.03438 -0.14824 0.03472 -0.13033 0.0415 -0.12045 C 0.04792 -0.11118 0.05504 -0.10253 0.06302 -0.09728 C 0.08698 -0.08246 0.13542 -0.05683 0.13507 -0.05652 " pathEditMode="relative" rAng="904292" ptsTypes="ffffffffffffffffffffffffffffffffffffffffA">
                                      <p:cBhvr>
                                        <p:cTn id="51" dur="10000" fill="hold"/>
                                        <p:tgtEl>
                                          <p:spTgt spid="9"/>
                                        </p:tgtEl>
                                        <p:attrNameLst>
                                          <p:attrName>ppt_x</p:attrName>
                                          <p:attrName>ppt_y</p:attrName>
                                        </p:attrNameLst>
                                      </p:cBhvr>
                                      <p:rCtr x="-620" y="-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olca.jpg"/>
          <p:cNvPicPr>
            <a:picLocks noChangeAspect="1"/>
          </p:cNvPicPr>
          <p:nvPr/>
        </p:nvPicPr>
        <p:blipFill>
          <a:blip r:embed="rId2"/>
          <a:stretch>
            <a:fillRect/>
          </a:stretch>
        </p:blipFill>
        <p:spPr>
          <a:xfrm>
            <a:off x="0" y="2510"/>
            <a:ext cx="9144000" cy="5140990"/>
          </a:xfrm>
          <a:prstGeom prst="rect">
            <a:avLst/>
          </a:prstGeom>
        </p:spPr>
      </p:pic>
      <p:sp>
        <p:nvSpPr>
          <p:cNvPr id="6" name="5 Triángulo isósceles"/>
          <p:cNvSpPr/>
          <p:nvPr/>
        </p:nvSpPr>
        <p:spPr>
          <a:xfrm>
            <a:off x="0" y="0"/>
            <a:ext cx="9144000" cy="2357436"/>
          </a:xfrm>
          <a:prstGeom prst="triangle">
            <a:avLst/>
          </a:prstGeom>
          <a:blipFill>
            <a:blip r:embed="rId3">
              <a:duotone>
                <a:schemeClr val="accent3">
                  <a:shade val="45000"/>
                  <a:satMod val="135000"/>
                </a:schemeClr>
                <a:prstClr val="white"/>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0800000">
            <a:off x="0" y="2857502"/>
            <a:ext cx="9144000" cy="2285998"/>
          </a:xfrm>
          <a:prstGeom prst="triangle">
            <a:avLst>
              <a:gd name="adj" fmla="val 50000"/>
            </a:avLst>
          </a:prstGeom>
          <a:blipFill>
            <a:blip r:embed="rId3">
              <a:duotone>
                <a:schemeClr val="accent3">
                  <a:shade val="45000"/>
                  <a:satMod val="135000"/>
                </a:schemeClr>
                <a:prstClr val="white"/>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1"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
                                          </p:val>
                                        </p:tav>
                                      </p:tavLst>
                                    </p:anim>
                                    <p:anim calcmode="lin" valueType="num">
                                      <p:cBhvr>
                                        <p:cTn id="10" dur="3000"/>
                                        <p:tgtEl>
                                          <p:spTgt spid="6"/>
                                        </p:tgtEl>
                                        <p:attrNameLst>
                                          <p:attrName>ppt_y</p:attrName>
                                        </p:attrNameLst>
                                      </p:cBhvr>
                                      <p:tavLst>
                                        <p:tav tm="0">
                                          <p:val>
                                            <p:strVal val="ppt_y"/>
                                          </p:val>
                                        </p:tav>
                                        <p:tav tm="100000">
                                          <p:val>
                                            <p:strVal val="ppt_y-ppt_h/2"/>
                                          </p:val>
                                        </p:tav>
                                      </p:tavLst>
                                    </p:anim>
                                    <p:anim calcmode="lin" valueType="num">
                                      <p:cBhvr>
                                        <p:cTn id="11" dur="3000"/>
                                        <p:tgtEl>
                                          <p:spTgt spid="6"/>
                                        </p:tgtEl>
                                        <p:attrNameLst>
                                          <p:attrName>ppt_w</p:attrName>
                                        </p:attrNameLst>
                                      </p:cBhvr>
                                      <p:tavLst>
                                        <p:tav tm="0">
                                          <p:val>
                                            <p:strVal val="ppt_w"/>
                                          </p:val>
                                        </p:tav>
                                        <p:tav tm="100000">
                                          <p:val>
                                            <p:strVal val="ppt_w"/>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Horizontal)">
                                      <p:cBhvr>
                                        <p:cTn id="2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ebut-de-la-descente-du-canyon-de-colca.jpg"/>
          <p:cNvPicPr>
            <a:picLocks noChangeAspect="1"/>
          </p:cNvPicPr>
          <p:nvPr/>
        </p:nvPicPr>
        <p:blipFill>
          <a:blip r:embed="rId2"/>
          <a:stretch>
            <a:fillRect/>
          </a:stretch>
        </p:blipFill>
        <p:spPr>
          <a:xfrm>
            <a:off x="9648" y="0"/>
            <a:ext cx="9124703" cy="5143500"/>
          </a:xfrm>
          <a:prstGeom prst="rect">
            <a:avLst/>
          </a:prstGeom>
        </p:spPr>
      </p:pic>
      <p:sp>
        <p:nvSpPr>
          <p:cNvPr id="6" name="5 Onda"/>
          <p:cNvSpPr/>
          <p:nvPr/>
        </p:nvSpPr>
        <p:spPr>
          <a:xfrm>
            <a:off x="0" y="3500444"/>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escente.jpg"/>
          <p:cNvPicPr>
            <a:picLocks noChangeAspect="1"/>
          </p:cNvPicPr>
          <p:nvPr/>
        </p:nvPicPr>
        <p:blipFill>
          <a:blip r:embed="rId2"/>
          <a:stretch>
            <a:fillRect/>
          </a:stretch>
        </p:blipFill>
        <p:spPr>
          <a:xfrm>
            <a:off x="0" y="1255"/>
            <a:ext cx="9144000" cy="5140990"/>
          </a:xfrm>
          <a:prstGeom prst="rect">
            <a:avLst/>
          </a:prstGeom>
        </p:spPr>
      </p:pic>
      <p:sp>
        <p:nvSpPr>
          <p:cNvPr id="6" name="5 Onda"/>
          <p:cNvSpPr/>
          <p:nvPr/>
        </p:nvSpPr>
        <p:spPr>
          <a:xfrm>
            <a:off x="0" y="3500444"/>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00049.JPG"/>
          <p:cNvPicPr>
            <a:picLocks noChangeAspect="1"/>
          </p:cNvPicPr>
          <p:nvPr/>
        </p:nvPicPr>
        <p:blipFill>
          <a:blip r:embed="rId2">
            <a:lum/>
          </a:blip>
          <a:stretch>
            <a:fillRect/>
          </a:stretch>
        </p:blipFill>
        <p:spPr>
          <a:xfrm>
            <a:off x="0" y="1255"/>
            <a:ext cx="9144000" cy="5140990"/>
          </a:xfrm>
          <a:prstGeom prst="rect">
            <a:avLst/>
          </a:prstGeom>
        </p:spPr>
      </p:pic>
      <p:sp>
        <p:nvSpPr>
          <p:cNvPr id="6" name="5 Trapecio"/>
          <p:cNvSpPr/>
          <p:nvPr/>
        </p:nvSpPr>
        <p:spPr>
          <a:xfrm rot="5400000">
            <a:off x="-321469" y="321469"/>
            <a:ext cx="5143500" cy="4500562"/>
          </a:xfrm>
          <a:prstGeom prst="trapezoid">
            <a:avLst/>
          </a:prstGeom>
          <a:blipFill dpi="0" rotWithShape="1">
            <a:blip r:embed="rId3">
              <a:duotone>
                <a:prstClr val="black"/>
                <a:schemeClr val="accent6">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4286250" y="285750"/>
            <a:ext cx="5143500" cy="4572000"/>
          </a:xfrm>
          <a:prstGeom prst="trapezoid">
            <a:avLst>
              <a:gd name="adj" fmla="val 23421"/>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02338.JPG"/>
          <p:cNvPicPr>
            <a:picLocks noChangeAspect="1"/>
          </p:cNvPicPr>
          <p:nvPr/>
        </p:nvPicPr>
        <p:blipFill>
          <a:blip r:embed="rId2"/>
          <a:stretch>
            <a:fillRect/>
          </a:stretch>
        </p:blipFill>
        <p:spPr>
          <a:xfrm>
            <a:off x="0" y="1255"/>
            <a:ext cx="9144000" cy="5140990"/>
          </a:xfrm>
          <a:prstGeom prst="rect">
            <a:avLst/>
          </a:prstGeom>
        </p:spPr>
      </p:pic>
      <p:sp>
        <p:nvSpPr>
          <p:cNvPr id="6" name="5 Luna"/>
          <p:cNvSpPr/>
          <p:nvPr/>
        </p:nvSpPr>
        <p:spPr>
          <a:xfrm>
            <a:off x="4643438" y="0"/>
            <a:ext cx="4500562" cy="5143500"/>
          </a:xfrm>
          <a:prstGeom prst="moon">
            <a:avLst>
              <a:gd name="adj" fmla="val 10078"/>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0"/>
            <a:ext cx="4348130" cy="5143500"/>
          </a:xfrm>
          <a:prstGeom prst="moon">
            <a:avLst>
              <a:gd name="adj" fmla="val 12590"/>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714744" cy="5143500"/>
          </a:xfrm>
          <a:prstGeom prst="moon">
            <a:avLst>
              <a:gd name="adj" fmla="val 12590"/>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214910" y="0"/>
            <a:ext cx="3786214" cy="5143500"/>
          </a:xfrm>
          <a:prstGeom prst="moon">
            <a:avLst>
              <a:gd name="adj" fmla="val 12751"/>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4" y="0"/>
            <a:ext cx="3286116" cy="5143500"/>
          </a:xfrm>
          <a:prstGeom prst="moon">
            <a:avLst>
              <a:gd name="adj" fmla="val 14453"/>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143240" cy="5143500"/>
          </a:xfrm>
          <a:prstGeom prst="moon">
            <a:avLst>
              <a:gd name="adj" fmla="val 15638"/>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9388" y="0"/>
            <a:ext cx="2714612" cy="5143500"/>
          </a:xfrm>
          <a:prstGeom prst="moon">
            <a:avLst>
              <a:gd name="adj" fmla="val 16558"/>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0"/>
            <a:ext cx="2500298" cy="5143500"/>
          </a:xfrm>
          <a:prstGeom prst="moon">
            <a:avLst>
              <a:gd name="adj" fmla="val 18880"/>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Imagen-animada-Aguila-55.gif"/>
          <p:cNvPicPr>
            <a:picLocks noChangeAspect="1"/>
          </p:cNvPicPr>
          <p:nvPr/>
        </p:nvPicPr>
        <p:blipFill>
          <a:blip r:embed="rId4">
            <a:grayscl/>
            <a:lum contrast="30000"/>
          </a:blip>
          <a:stretch>
            <a:fillRect/>
          </a:stretch>
        </p:blipFill>
        <p:spPr>
          <a:xfrm rot="20818870" flipH="1">
            <a:off x="8605664" y="-829804"/>
            <a:ext cx="2428892" cy="2474042"/>
          </a:xfrm>
          <a:prstGeom prst="rect">
            <a:avLst/>
          </a:prstGeom>
        </p:spPr>
      </p:pic>
      <p:sp>
        <p:nvSpPr>
          <p:cNvPr id="15" name="14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xit" presetSubtype="2"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8"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1" presetClass="entr" presetSubtype="0" fill="hold" nodeType="after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par>
                                <p:cTn id="63" presetID="0" presetClass="path" presetSubtype="0" repeatCount="indefinite" accel="50000" decel="50000" fill="hold" nodeType="withEffect">
                                  <p:stCondLst>
                                    <p:cond delay="0"/>
                                  </p:stCondLst>
                                  <p:childTnLst>
                                    <p:animMotion origin="layout" path="M -1.06233 0.18221 C -1.03125 0.20352 -1.00729 0.21742 -0.97535 0.21958 C -0.95729 0.22885 -0.96511 0.22514 -0.95208 0.23163 C -0.94931 0.23317 -0.94445 0.23595 -0.94427 0.23626 C -0.93021 0.22915 -0.91597 0.22483 -0.90191 0.21711 C -0.88941 0.21032 -0.9007 0.20846 -0.88941 0.19518 C -0.88195 0.18684 -0.87465 0.17912 -0.86649 0.17604 C -0.84045 0.16646 -0.81424 0.1572 -0.7882 0.14762 C -0.78577 0.14453 -0.78351 0.14176 -0.78108 0.13928 C -0.7783 0.13589 -0.77396 0.1362 -0.77188 0.13002 C -0.77066 0.12631 -0.77188 0.11767 -0.77153 0.11149 C -0.76406 0.1118 -0.75695 0.10933 -0.74948 0.11149 C -0.73681 0.1155 -0.72934 0.15318 -0.7158 0.15781 C -0.70156 0.16245 -0.68715 0.1609 -0.67327 0.1643 C -0.63455 0.17387 -0.67066 0.16986 -0.63594 0.17233 C -0.61059 0.20198 -0.60434 0.18005 -0.56997 0.16584 C -0.56719 0.1609 -0.56372 0.1572 -0.56129 0.15102 C -0.54827 0.11767 -0.56372 0.14052 -0.54931 0.12261 C -0.5375 0.07937 -0.52448 0.04386 -0.50764 0.01143 C -0.50382 0.00371 -0.50052 -0.00865 -0.49497 -0.01081 C -0.45486 -0.02625 -0.41389 -0.03799 -0.37327 -0.05188 C -0.36094 -0.06702 -0.35139 -0.09296 -0.33941 -0.11118 C -0.33663 -0.1155 -0.33386 -0.12199 -0.3309 -0.126 C -0.32674 -0.13218 -0.31754 -0.14206 -0.31754 -0.14175 C -0.31337 -0.15194 -0.30938 -0.16121 -0.30538 -0.17078 C -0.3007 -0.1819 -0.30035 -0.20383 -0.29427 -0.21093 C -0.28143 -0.22699 -0.29011 -0.21773 -0.26667 -0.23131 C -0.26215 -0.23687 -0.25643 -0.23718 -0.25347 -0.24737 C -0.24965 -0.26096 -0.24601 -0.27455 -0.24219 -0.28814 C -0.2408 -0.29401 -0.24115 -0.30296 -0.23906 -0.3076 C -0.23594 -0.31346 -0.23125 -0.31377 -0.22795 -0.31686 C -0.22483 -0.3218 -0.22222 -0.3286 -0.21945 -0.33199 C -0.19913 -0.35269 -0.20677 -0.32952 -0.20087 -0.3496 " pathEditMode="relative" rAng="-547482" ptsTypes="ffffffffffffffffffffffffffffffffA">
                                      <p:cBhvr>
                                        <p:cTn id="64" dur="10000" fill="hold"/>
                                        <p:tgtEl>
                                          <p:spTgt spid="14"/>
                                        </p:tgtEl>
                                        <p:attrNameLst>
                                          <p:attrName>ppt_x</p:attrName>
                                          <p:attrName>ppt_y</p:attrName>
                                        </p:attrNameLst>
                                      </p:cBhvr>
                                      <p:rCtr x="438" y="-19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_0185.jpg"/>
          <p:cNvPicPr>
            <a:picLocks noChangeAspect="1"/>
          </p:cNvPicPr>
          <p:nvPr/>
        </p:nvPicPr>
        <p:blipFill>
          <a:blip r:embed="rId2"/>
          <a:stretch>
            <a:fillRect/>
          </a:stretch>
        </p:blipFill>
        <p:spPr>
          <a:xfrm>
            <a:off x="0" y="0"/>
            <a:ext cx="9136568" cy="5143500"/>
          </a:xfrm>
          <a:prstGeom prst="rect">
            <a:avLst/>
          </a:prstGeom>
        </p:spPr>
      </p:pic>
      <p:sp>
        <p:nvSpPr>
          <p:cNvPr id="6" name="5 Onda"/>
          <p:cNvSpPr/>
          <p:nvPr/>
        </p:nvSpPr>
        <p:spPr>
          <a:xfrm rot="5400000">
            <a:off x="-42863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42858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28584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143101"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00035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38576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78630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564356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650081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74295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42863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42858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128584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2143101"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300035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38576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78630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564356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a:off x="650081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a:off x="74295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7" presetClass="exit" presetSubtype="1" fill="hold" grpId="0" nodeType="withEffect">
                                  <p:stCondLst>
                                    <p:cond delay="0"/>
                                  </p:stCondLst>
                                  <p:childTnLst>
                                    <p:anim calcmode="lin" valueType="num">
                                      <p:cBhvr>
                                        <p:cTn id="9" dur="5000"/>
                                        <p:tgtEl>
                                          <p:spTgt spid="16"/>
                                        </p:tgtEl>
                                        <p:attrNameLst>
                                          <p:attrName>ppt_x</p:attrName>
                                        </p:attrNameLst>
                                      </p:cBhvr>
                                      <p:tavLst>
                                        <p:tav tm="0">
                                          <p:val>
                                            <p:strVal val="ppt_x"/>
                                          </p:val>
                                        </p:tav>
                                        <p:tav tm="100000">
                                          <p:val>
                                            <p:strVal val="ppt_x"/>
                                          </p:val>
                                        </p:tav>
                                      </p:tavLst>
                                    </p:anim>
                                    <p:anim calcmode="lin" valueType="num">
                                      <p:cBhvr>
                                        <p:cTn id="10" dur="5000"/>
                                        <p:tgtEl>
                                          <p:spTgt spid="16"/>
                                        </p:tgtEl>
                                        <p:attrNameLst>
                                          <p:attrName>ppt_y</p:attrName>
                                        </p:attrNameLst>
                                      </p:cBhvr>
                                      <p:tavLst>
                                        <p:tav tm="0">
                                          <p:val>
                                            <p:strVal val="ppt_y"/>
                                          </p:val>
                                        </p:tav>
                                        <p:tav tm="100000">
                                          <p:val>
                                            <p:strVal val="ppt_y-ppt_h/2"/>
                                          </p:val>
                                        </p:tav>
                                      </p:tavLst>
                                    </p:anim>
                                    <p:anim calcmode="lin" valueType="num">
                                      <p:cBhvr>
                                        <p:cTn id="11" dur="5000"/>
                                        <p:tgtEl>
                                          <p:spTgt spid="16"/>
                                        </p:tgtEl>
                                        <p:attrNameLst>
                                          <p:attrName>ppt_w</p:attrName>
                                        </p:attrNameLst>
                                      </p:cBhvr>
                                      <p:tavLst>
                                        <p:tav tm="0">
                                          <p:val>
                                            <p:strVal val="ppt_w"/>
                                          </p:val>
                                        </p:tav>
                                        <p:tav tm="100000">
                                          <p:val>
                                            <p:strVal val="ppt_w"/>
                                          </p:val>
                                        </p:tav>
                                      </p:tavLst>
                                    </p:anim>
                                    <p:anim calcmode="lin" valueType="num">
                                      <p:cBhvr>
                                        <p:cTn id="12" dur="5000"/>
                                        <p:tgtEl>
                                          <p:spTgt spid="16"/>
                                        </p:tgtEl>
                                        <p:attrNameLst>
                                          <p:attrName>ppt_h</p:attrName>
                                        </p:attrNameLst>
                                      </p:cBhvr>
                                      <p:tavLst>
                                        <p:tav tm="0">
                                          <p:val>
                                            <p:strVal val="ppt_h"/>
                                          </p:val>
                                        </p:tav>
                                        <p:tav tm="100000">
                                          <p:val>
                                            <p:fltVal val="0"/>
                                          </p:val>
                                        </p:tav>
                                      </p:tavLst>
                                    </p:anim>
                                    <p:set>
                                      <p:cBhvr>
                                        <p:cTn id="13" dur="1" fill="hold">
                                          <p:stCondLst>
                                            <p:cond delay="4999"/>
                                          </p:stCondLst>
                                        </p:cTn>
                                        <p:tgtEl>
                                          <p:spTgt spid="16"/>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5000"/>
                                        <p:tgtEl>
                                          <p:spTgt spid="17"/>
                                        </p:tgtEl>
                                        <p:attrNameLst>
                                          <p:attrName>ppt_x</p:attrName>
                                        </p:attrNameLst>
                                      </p:cBhvr>
                                      <p:tavLst>
                                        <p:tav tm="0">
                                          <p:val>
                                            <p:strVal val="ppt_x"/>
                                          </p:val>
                                        </p:tav>
                                        <p:tav tm="100000">
                                          <p:val>
                                            <p:strVal val="ppt_x"/>
                                          </p:val>
                                        </p:tav>
                                      </p:tavLst>
                                    </p:anim>
                                    <p:anim calcmode="lin" valueType="num">
                                      <p:cBhvr>
                                        <p:cTn id="16" dur="5000"/>
                                        <p:tgtEl>
                                          <p:spTgt spid="17"/>
                                        </p:tgtEl>
                                        <p:attrNameLst>
                                          <p:attrName>ppt_y</p:attrName>
                                        </p:attrNameLst>
                                      </p:cBhvr>
                                      <p:tavLst>
                                        <p:tav tm="0">
                                          <p:val>
                                            <p:strVal val="ppt_y"/>
                                          </p:val>
                                        </p:tav>
                                        <p:tav tm="100000">
                                          <p:val>
                                            <p:strVal val="ppt_y-ppt_h/2"/>
                                          </p:val>
                                        </p:tav>
                                      </p:tavLst>
                                    </p:anim>
                                    <p:anim calcmode="lin" valueType="num">
                                      <p:cBhvr>
                                        <p:cTn id="17" dur="5000"/>
                                        <p:tgtEl>
                                          <p:spTgt spid="17"/>
                                        </p:tgtEl>
                                        <p:attrNameLst>
                                          <p:attrName>ppt_w</p:attrName>
                                        </p:attrNameLst>
                                      </p:cBhvr>
                                      <p:tavLst>
                                        <p:tav tm="0">
                                          <p:val>
                                            <p:strVal val="ppt_w"/>
                                          </p:val>
                                        </p:tav>
                                        <p:tav tm="100000">
                                          <p:val>
                                            <p:strVal val="ppt_w"/>
                                          </p:val>
                                        </p:tav>
                                      </p:tavLst>
                                    </p:anim>
                                    <p:anim calcmode="lin" valueType="num">
                                      <p:cBhvr>
                                        <p:cTn id="18" dur="5000"/>
                                        <p:tgtEl>
                                          <p:spTgt spid="17"/>
                                        </p:tgtEl>
                                        <p:attrNameLst>
                                          <p:attrName>ppt_h</p:attrName>
                                        </p:attrNameLst>
                                      </p:cBhvr>
                                      <p:tavLst>
                                        <p:tav tm="0">
                                          <p:val>
                                            <p:strVal val="ppt_h"/>
                                          </p:val>
                                        </p:tav>
                                        <p:tav tm="100000">
                                          <p:val>
                                            <p:fltVal val="0"/>
                                          </p:val>
                                        </p:tav>
                                      </p:tavLst>
                                    </p:anim>
                                    <p:set>
                                      <p:cBhvr>
                                        <p:cTn id="19" dur="1" fill="hold">
                                          <p:stCondLst>
                                            <p:cond delay="4999"/>
                                          </p:stCondLst>
                                        </p:cTn>
                                        <p:tgtEl>
                                          <p:spTgt spid="17"/>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5000"/>
                                        <p:tgtEl>
                                          <p:spTgt spid="18"/>
                                        </p:tgtEl>
                                        <p:attrNameLst>
                                          <p:attrName>ppt_x</p:attrName>
                                        </p:attrNameLst>
                                      </p:cBhvr>
                                      <p:tavLst>
                                        <p:tav tm="0">
                                          <p:val>
                                            <p:strVal val="ppt_x"/>
                                          </p:val>
                                        </p:tav>
                                        <p:tav tm="100000">
                                          <p:val>
                                            <p:strVal val="ppt_x"/>
                                          </p:val>
                                        </p:tav>
                                      </p:tavLst>
                                    </p:anim>
                                    <p:anim calcmode="lin" valueType="num">
                                      <p:cBhvr>
                                        <p:cTn id="22" dur="5000"/>
                                        <p:tgtEl>
                                          <p:spTgt spid="18"/>
                                        </p:tgtEl>
                                        <p:attrNameLst>
                                          <p:attrName>ppt_y</p:attrName>
                                        </p:attrNameLst>
                                      </p:cBhvr>
                                      <p:tavLst>
                                        <p:tav tm="0">
                                          <p:val>
                                            <p:strVal val="ppt_y"/>
                                          </p:val>
                                        </p:tav>
                                        <p:tav tm="100000">
                                          <p:val>
                                            <p:strVal val="ppt_y-ppt_h/2"/>
                                          </p:val>
                                        </p:tav>
                                      </p:tavLst>
                                    </p:anim>
                                    <p:anim calcmode="lin" valueType="num">
                                      <p:cBhvr>
                                        <p:cTn id="23" dur="5000"/>
                                        <p:tgtEl>
                                          <p:spTgt spid="18"/>
                                        </p:tgtEl>
                                        <p:attrNameLst>
                                          <p:attrName>ppt_w</p:attrName>
                                        </p:attrNameLst>
                                      </p:cBhvr>
                                      <p:tavLst>
                                        <p:tav tm="0">
                                          <p:val>
                                            <p:strVal val="ppt_w"/>
                                          </p:val>
                                        </p:tav>
                                        <p:tav tm="100000">
                                          <p:val>
                                            <p:strVal val="ppt_w"/>
                                          </p:val>
                                        </p:tav>
                                      </p:tavLst>
                                    </p:anim>
                                    <p:anim calcmode="lin" valueType="num">
                                      <p:cBhvr>
                                        <p:cTn id="24" dur="5000"/>
                                        <p:tgtEl>
                                          <p:spTgt spid="18"/>
                                        </p:tgtEl>
                                        <p:attrNameLst>
                                          <p:attrName>ppt_h</p:attrName>
                                        </p:attrNameLst>
                                      </p:cBhvr>
                                      <p:tavLst>
                                        <p:tav tm="0">
                                          <p:val>
                                            <p:strVal val="ppt_h"/>
                                          </p:val>
                                        </p:tav>
                                        <p:tav tm="100000">
                                          <p:val>
                                            <p:fltVal val="0"/>
                                          </p:val>
                                        </p:tav>
                                      </p:tavLst>
                                    </p:anim>
                                    <p:set>
                                      <p:cBhvr>
                                        <p:cTn id="25" dur="1" fill="hold">
                                          <p:stCondLst>
                                            <p:cond delay="4999"/>
                                          </p:stCondLst>
                                        </p:cTn>
                                        <p:tgtEl>
                                          <p:spTgt spid="1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5000"/>
                                        <p:tgtEl>
                                          <p:spTgt spid="19"/>
                                        </p:tgtEl>
                                        <p:attrNameLst>
                                          <p:attrName>ppt_x</p:attrName>
                                        </p:attrNameLst>
                                      </p:cBhvr>
                                      <p:tavLst>
                                        <p:tav tm="0">
                                          <p:val>
                                            <p:strVal val="ppt_x"/>
                                          </p:val>
                                        </p:tav>
                                        <p:tav tm="100000">
                                          <p:val>
                                            <p:strVal val="ppt_x"/>
                                          </p:val>
                                        </p:tav>
                                      </p:tavLst>
                                    </p:anim>
                                    <p:anim calcmode="lin" valueType="num">
                                      <p:cBhvr>
                                        <p:cTn id="28" dur="5000"/>
                                        <p:tgtEl>
                                          <p:spTgt spid="19"/>
                                        </p:tgtEl>
                                        <p:attrNameLst>
                                          <p:attrName>ppt_y</p:attrName>
                                        </p:attrNameLst>
                                      </p:cBhvr>
                                      <p:tavLst>
                                        <p:tav tm="0">
                                          <p:val>
                                            <p:strVal val="ppt_y"/>
                                          </p:val>
                                        </p:tav>
                                        <p:tav tm="100000">
                                          <p:val>
                                            <p:strVal val="ppt_y-ppt_h/2"/>
                                          </p:val>
                                        </p:tav>
                                      </p:tavLst>
                                    </p:anim>
                                    <p:anim calcmode="lin" valueType="num">
                                      <p:cBhvr>
                                        <p:cTn id="29" dur="5000"/>
                                        <p:tgtEl>
                                          <p:spTgt spid="19"/>
                                        </p:tgtEl>
                                        <p:attrNameLst>
                                          <p:attrName>ppt_w</p:attrName>
                                        </p:attrNameLst>
                                      </p:cBhvr>
                                      <p:tavLst>
                                        <p:tav tm="0">
                                          <p:val>
                                            <p:strVal val="ppt_w"/>
                                          </p:val>
                                        </p:tav>
                                        <p:tav tm="100000">
                                          <p:val>
                                            <p:strVal val="ppt_w"/>
                                          </p:val>
                                        </p:tav>
                                      </p:tavLst>
                                    </p:anim>
                                    <p:anim calcmode="lin" valueType="num">
                                      <p:cBhvr>
                                        <p:cTn id="30" dur="5000"/>
                                        <p:tgtEl>
                                          <p:spTgt spid="19"/>
                                        </p:tgtEl>
                                        <p:attrNameLst>
                                          <p:attrName>ppt_h</p:attrName>
                                        </p:attrNameLst>
                                      </p:cBhvr>
                                      <p:tavLst>
                                        <p:tav tm="0">
                                          <p:val>
                                            <p:strVal val="ppt_h"/>
                                          </p:val>
                                        </p:tav>
                                        <p:tav tm="100000">
                                          <p:val>
                                            <p:fltVal val="0"/>
                                          </p:val>
                                        </p:tav>
                                      </p:tavLst>
                                    </p:anim>
                                    <p:set>
                                      <p:cBhvr>
                                        <p:cTn id="31" dur="1" fill="hold">
                                          <p:stCondLst>
                                            <p:cond delay="4999"/>
                                          </p:stCondLst>
                                        </p:cTn>
                                        <p:tgtEl>
                                          <p:spTgt spid="19"/>
                                        </p:tgtEl>
                                        <p:attrNameLst>
                                          <p:attrName>style.visibility</p:attrName>
                                        </p:attrNameLst>
                                      </p:cBhvr>
                                      <p:to>
                                        <p:strVal val="hidden"/>
                                      </p:to>
                                    </p:set>
                                  </p:childTnLst>
                                </p:cTn>
                              </p:par>
                              <p:par>
                                <p:cTn id="32" presetID="17" presetClass="exit" presetSubtype="1" fill="hold" grpId="0" nodeType="withEffect">
                                  <p:stCondLst>
                                    <p:cond delay="0"/>
                                  </p:stCondLst>
                                  <p:childTnLst>
                                    <p:anim calcmode="lin" valueType="num">
                                      <p:cBhvr>
                                        <p:cTn id="33" dur="5000"/>
                                        <p:tgtEl>
                                          <p:spTgt spid="20"/>
                                        </p:tgtEl>
                                        <p:attrNameLst>
                                          <p:attrName>ppt_x</p:attrName>
                                        </p:attrNameLst>
                                      </p:cBhvr>
                                      <p:tavLst>
                                        <p:tav tm="0">
                                          <p:val>
                                            <p:strVal val="ppt_x"/>
                                          </p:val>
                                        </p:tav>
                                        <p:tav tm="100000">
                                          <p:val>
                                            <p:strVal val="ppt_x"/>
                                          </p:val>
                                        </p:tav>
                                      </p:tavLst>
                                    </p:anim>
                                    <p:anim calcmode="lin" valueType="num">
                                      <p:cBhvr>
                                        <p:cTn id="34" dur="5000"/>
                                        <p:tgtEl>
                                          <p:spTgt spid="20"/>
                                        </p:tgtEl>
                                        <p:attrNameLst>
                                          <p:attrName>ppt_y</p:attrName>
                                        </p:attrNameLst>
                                      </p:cBhvr>
                                      <p:tavLst>
                                        <p:tav tm="0">
                                          <p:val>
                                            <p:strVal val="ppt_y"/>
                                          </p:val>
                                        </p:tav>
                                        <p:tav tm="100000">
                                          <p:val>
                                            <p:strVal val="ppt_y-ppt_h/2"/>
                                          </p:val>
                                        </p:tav>
                                      </p:tavLst>
                                    </p:anim>
                                    <p:anim calcmode="lin" valueType="num">
                                      <p:cBhvr>
                                        <p:cTn id="35" dur="5000"/>
                                        <p:tgtEl>
                                          <p:spTgt spid="20"/>
                                        </p:tgtEl>
                                        <p:attrNameLst>
                                          <p:attrName>ppt_w</p:attrName>
                                        </p:attrNameLst>
                                      </p:cBhvr>
                                      <p:tavLst>
                                        <p:tav tm="0">
                                          <p:val>
                                            <p:strVal val="ppt_w"/>
                                          </p:val>
                                        </p:tav>
                                        <p:tav tm="100000">
                                          <p:val>
                                            <p:strVal val="ppt_w"/>
                                          </p:val>
                                        </p:tav>
                                      </p:tavLst>
                                    </p:anim>
                                    <p:anim calcmode="lin" valueType="num">
                                      <p:cBhvr>
                                        <p:cTn id="36" dur="5000"/>
                                        <p:tgtEl>
                                          <p:spTgt spid="20"/>
                                        </p:tgtEl>
                                        <p:attrNameLst>
                                          <p:attrName>ppt_h</p:attrName>
                                        </p:attrNameLst>
                                      </p:cBhvr>
                                      <p:tavLst>
                                        <p:tav tm="0">
                                          <p:val>
                                            <p:strVal val="ppt_h"/>
                                          </p:val>
                                        </p:tav>
                                        <p:tav tm="100000">
                                          <p:val>
                                            <p:fltVal val="0"/>
                                          </p:val>
                                        </p:tav>
                                      </p:tavLst>
                                    </p:anim>
                                    <p:set>
                                      <p:cBhvr>
                                        <p:cTn id="37" dur="1" fill="hold">
                                          <p:stCondLst>
                                            <p:cond delay="4999"/>
                                          </p:stCondLst>
                                        </p:cTn>
                                        <p:tgtEl>
                                          <p:spTgt spid="2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5000"/>
                                        <p:tgtEl>
                                          <p:spTgt spid="21"/>
                                        </p:tgtEl>
                                        <p:attrNameLst>
                                          <p:attrName>ppt_x</p:attrName>
                                        </p:attrNameLst>
                                      </p:cBhvr>
                                      <p:tavLst>
                                        <p:tav tm="0">
                                          <p:val>
                                            <p:strVal val="ppt_x"/>
                                          </p:val>
                                        </p:tav>
                                        <p:tav tm="100000">
                                          <p:val>
                                            <p:strVal val="ppt_x"/>
                                          </p:val>
                                        </p:tav>
                                      </p:tavLst>
                                    </p:anim>
                                    <p:anim calcmode="lin" valueType="num">
                                      <p:cBhvr>
                                        <p:cTn id="40" dur="5000"/>
                                        <p:tgtEl>
                                          <p:spTgt spid="21"/>
                                        </p:tgtEl>
                                        <p:attrNameLst>
                                          <p:attrName>ppt_y</p:attrName>
                                        </p:attrNameLst>
                                      </p:cBhvr>
                                      <p:tavLst>
                                        <p:tav tm="0">
                                          <p:val>
                                            <p:strVal val="ppt_y"/>
                                          </p:val>
                                        </p:tav>
                                        <p:tav tm="100000">
                                          <p:val>
                                            <p:strVal val="ppt_y-ppt_h/2"/>
                                          </p:val>
                                        </p:tav>
                                      </p:tavLst>
                                    </p:anim>
                                    <p:anim calcmode="lin" valueType="num">
                                      <p:cBhvr>
                                        <p:cTn id="41" dur="5000"/>
                                        <p:tgtEl>
                                          <p:spTgt spid="21"/>
                                        </p:tgtEl>
                                        <p:attrNameLst>
                                          <p:attrName>ppt_w</p:attrName>
                                        </p:attrNameLst>
                                      </p:cBhvr>
                                      <p:tavLst>
                                        <p:tav tm="0">
                                          <p:val>
                                            <p:strVal val="ppt_w"/>
                                          </p:val>
                                        </p:tav>
                                        <p:tav tm="100000">
                                          <p:val>
                                            <p:strVal val="ppt_w"/>
                                          </p:val>
                                        </p:tav>
                                      </p:tavLst>
                                    </p:anim>
                                    <p:anim calcmode="lin" valueType="num">
                                      <p:cBhvr>
                                        <p:cTn id="42" dur="5000"/>
                                        <p:tgtEl>
                                          <p:spTgt spid="21"/>
                                        </p:tgtEl>
                                        <p:attrNameLst>
                                          <p:attrName>ppt_h</p:attrName>
                                        </p:attrNameLst>
                                      </p:cBhvr>
                                      <p:tavLst>
                                        <p:tav tm="0">
                                          <p:val>
                                            <p:strVal val="ppt_h"/>
                                          </p:val>
                                        </p:tav>
                                        <p:tav tm="100000">
                                          <p:val>
                                            <p:fltVal val="0"/>
                                          </p:val>
                                        </p:tav>
                                      </p:tavLst>
                                    </p:anim>
                                    <p:set>
                                      <p:cBhvr>
                                        <p:cTn id="43" dur="1" fill="hold">
                                          <p:stCondLst>
                                            <p:cond delay="4999"/>
                                          </p:stCondLst>
                                        </p:cTn>
                                        <p:tgtEl>
                                          <p:spTgt spid="21"/>
                                        </p:tgtEl>
                                        <p:attrNameLst>
                                          <p:attrName>style.visibility</p:attrName>
                                        </p:attrNameLst>
                                      </p:cBhvr>
                                      <p:to>
                                        <p:strVal val="hidden"/>
                                      </p:to>
                                    </p:set>
                                  </p:childTnLst>
                                </p:cTn>
                              </p:par>
                              <p:par>
                                <p:cTn id="44" presetID="17" presetClass="exit" presetSubtype="1" fill="hold" grpId="0" nodeType="withEffect">
                                  <p:stCondLst>
                                    <p:cond delay="0"/>
                                  </p:stCondLst>
                                  <p:childTnLst>
                                    <p:anim calcmode="lin" valueType="num">
                                      <p:cBhvr>
                                        <p:cTn id="45" dur="5000"/>
                                        <p:tgtEl>
                                          <p:spTgt spid="22"/>
                                        </p:tgtEl>
                                        <p:attrNameLst>
                                          <p:attrName>ppt_x</p:attrName>
                                        </p:attrNameLst>
                                      </p:cBhvr>
                                      <p:tavLst>
                                        <p:tav tm="0">
                                          <p:val>
                                            <p:strVal val="ppt_x"/>
                                          </p:val>
                                        </p:tav>
                                        <p:tav tm="100000">
                                          <p:val>
                                            <p:strVal val="ppt_x"/>
                                          </p:val>
                                        </p:tav>
                                      </p:tavLst>
                                    </p:anim>
                                    <p:anim calcmode="lin" valueType="num">
                                      <p:cBhvr>
                                        <p:cTn id="46" dur="5000"/>
                                        <p:tgtEl>
                                          <p:spTgt spid="22"/>
                                        </p:tgtEl>
                                        <p:attrNameLst>
                                          <p:attrName>ppt_y</p:attrName>
                                        </p:attrNameLst>
                                      </p:cBhvr>
                                      <p:tavLst>
                                        <p:tav tm="0">
                                          <p:val>
                                            <p:strVal val="ppt_y"/>
                                          </p:val>
                                        </p:tav>
                                        <p:tav tm="100000">
                                          <p:val>
                                            <p:strVal val="ppt_y-ppt_h/2"/>
                                          </p:val>
                                        </p:tav>
                                      </p:tavLst>
                                    </p:anim>
                                    <p:anim calcmode="lin" valueType="num">
                                      <p:cBhvr>
                                        <p:cTn id="47" dur="5000"/>
                                        <p:tgtEl>
                                          <p:spTgt spid="22"/>
                                        </p:tgtEl>
                                        <p:attrNameLst>
                                          <p:attrName>ppt_w</p:attrName>
                                        </p:attrNameLst>
                                      </p:cBhvr>
                                      <p:tavLst>
                                        <p:tav tm="0">
                                          <p:val>
                                            <p:strVal val="ppt_w"/>
                                          </p:val>
                                        </p:tav>
                                        <p:tav tm="100000">
                                          <p:val>
                                            <p:strVal val="ppt_w"/>
                                          </p:val>
                                        </p:tav>
                                      </p:tavLst>
                                    </p:anim>
                                    <p:anim calcmode="lin" valueType="num">
                                      <p:cBhvr>
                                        <p:cTn id="48" dur="5000"/>
                                        <p:tgtEl>
                                          <p:spTgt spid="22"/>
                                        </p:tgtEl>
                                        <p:attrNameLst>
                                          <p:attrName>ppt_h</p:attrName>
                                        </p:attrNameLst>
                                      </p:cBhvr>
                                      <p:tavLst>
                                        <p:tav tm="0">
                                          <p:val>
                                            <p:strVal val="ppt_h"/>
                                          </p:val>
                                        </p:tav>
                                        <p:tav tm="100000">
                                          <p:val>
                                            <p:fltVal val="0"/>
                                          </p:val>
                                        </p:tav>
                                      </p:tavLst>
                                    </p:anim>
                                    <p:set>
                                      <p:cBhvr>
                                        <p:cTn id="49" dur="1" fill="hold">
                                          <p:stCondLst>
                                            <p:cond delay="4999"/>
                                          </p:stCondLst>
                                        </p:cTn>
                                        <p:tgtEl>
                                          <p:spTgt spid="22"/>
                                        </p:tgtEl>
                                        <p:attrNameLst>
                                          <p:attrName>style.visibility</p:attrName>
                                        </p:attrNameLst>
                                      </p:cBhvr>
                                      <p:to>
                                        <p:strVal val="hidden"/>
                                      </p:to>
                                    </p:set>
                                  </p:childTnLst>
                                </p:cTn>
                              </p:par>
                              <p:par>
                                <p:cTn id="50" presetID="17" presetClass="exit" presetSubtype="1" fill="hold" grpId="0" nodeType="withEffect">
                                  <p:stCondLst>
                                    <p:cond delay="0"/>
                                  </p:stCondLst>
                                  <p:childTnLst>
                                    <p:anim calcmode="lin" valueType="num">
                                      <p:cBhvr>
                                        <p:cTn id="51" dur="5000"/>
                                        <p:tgtEl>
                                          <p:spTgt spid="23"/>
                                        </p:tgtEl>
                                        <p:attrNameLst>
                                          <p:attrName>ppt_x</p:attrName>
                                        </p:attrNameLst>
                                      </p:cBhvr>
                                      <p:tavLst>
                                        <p:tav tm="0">
                                          <p:val>
                                            <p:strVal val="ppt_x"/>
                                          </p:val>
                                        </p:tav>
                                        <p:tav tm="100000">
                                          <p:val>
                                            <p:strVal val="ppt_x"/>
                                          </p:val>
                                        </p:tav>
                                      </p:tavLst>
                                    </p:anim>
                                    <p:anim calcmode="lin" valueType="num">
                                      <p:cBhvr>
                                        <p:cTn id="52" dur="5000"/>
                                        <p:tgtEl>
                                          <p:spTgt spid="23"/>
                                        </p:tgtEl>
                                        <p:attrNameLst>
                                          <p:attrName>ppt_y</p:attrName>
                                        </p:attrNameLst>
                                      </p:cBhvr>
                                      <p:tavLst>
                                        <p:tav tm="0">
                                          <p:val>
                                            <p:strVal val="ppt_y"/>
                                          </p:val>
                                        </p:tav>
                                        <p:tav tm="100000">
                                          <p:val>
                                            <p:strVal val="ppt_y-ppt_h/2"/>
                                          </p:val>
                                        </p:tav>
                                      </p:tavLst>
                                    </p:anim>
                                    <p:anim calcmode="lin" valueType="num">
                                      <p:cBhvr>
                                        <p:cTn id="53" dur="5000"/>
                                        <p:tgtEl>
                                          <p:spTgt spid="23"/>
                                        </p:tgtEl>
                                        <p:attrNameLst>
                                          <p:attrName>ppt_w</p:attrName>
                                        </p:attrNameLst>
                                      </p:cBhvr>
                                      <p:tavLst>
                                        <p:tav tm="0">
                                          <p:val>
                                            <p:strVal val="ppt_w"/>
                                          </p:val>
                                        </p:tav>
                                        <p:tav tm="100000">
                                          <p:val>
                                            <p:strVal val="ppt_w"/>
                                          </p:val>
                                        </p:tav>
                                      </p:tavLst>
                                    </p:anim>
                                    <p:anim calcmode="lin" valueType="num">
                                      <p:cBhvr>
                                        <p:cTn id="54" dur="5000"/>
                                        <p:tgtEl>
                                          <p:spTgt spid="23"/>
                                        </p:tgtEl>
                                        <p:attrNameLst>
                                          <p:attrName>ppt_h</p:attrName>
                                        </p:attrNameLst>
                                      </p:cBhvr>
                                      <p:tavLst>
                                        <p:tav tm="0">
                                          <p:val>
                                            <p:strVal val="ppt_h"/>
                                          </p:val>
                                        </p:tav>
                                        <p:tav tm="100000">
                                          <p:val>
                                            <p:fltVal val="0"/>
                                          </p:val>
                                        </p:tav>
                                      </p:tavLst>
                                    </p:anim>
                                    <p:set>
                                      <p:cBhvr>
                                        <p:cTn id="55" dur="1" fill="hold">
                                          <p:stCondLst>
                                            <p:cond delay="4999"/>
                                          </p:stCondLst>
                                        </p:cTn>
                                        <p:tgtEl>
                                          <p:spTgt spid="23"/>
                                        </p:tgtEl>
                                        <p:attrNameLst>
                                          <p:attrName>style.visibility</p:attrName>
                                        </p:attrNameLst>
                                      </p:cBhvr>
                                      <p:to>
                                        <p:strVal val="hidden"/>
                                      </p:to>
                                    </p:set>
                                  </p:childTnLst>
                                </p:cTn>
                              </p:par>
                              <p:par>
                                <p:cTn id="56" presetID="17" presetClass="exit" presetSubtype="1" fill="hold" grpId="0" nodeType="withEffect">
                                  <p:stCondLst>
                                    <p:cond delay="0"/>
                                  </p:stCondLst>
                                  <p:childTnLst>
                                    <p:anim calcmode="lin" valueType="num">
                                      <p:cBhvr>
                                        <p:cTn id="57" dur="5000"/>
                                        <p:tgtEl>
                                          <p:spTgt spid="24"/>
                                        </p:tgtEl>
                                        <p:attrNameLst>
                                          <p:attrName>ppt_x</p:attrName>
                                        </p:attrNameLst>
                                      </p:cBhvr>
                                      <p:tavLst>
                                        <p:tav tm="0">
                                          <p:val>
                                            <p:strVal val="ppt_x"/>
                                          </p:val>
                                        </p:tav>
                                        <p:tav tm="100000">
                                          <p:val>
                                            <p:strVal val="ppt_x"/>
                                          </p:val>
                                        </p:tav>
                                      </p:tavLst>
                                    </p:anim>
                                    <p:anim calcmode="lin" valueType="num">
                                      <p:cBhvr>
                                        <p:cTn id="58" dur="5000"/>
                                        <p:tgtEl>
                                          <p:spTgt spid="24"/>
                                        </p:tgtEl>
                                        <p:attrNameLst>
                                          <p:attrName>ppt_y</p:attrName>
                                        </p:attrNameLst>
                                      </p:cBhvr>
                                      <p:tavLst>
                                        <p:tav tm="0">
                                          <p:val>
                                            <p:strVal val="ppt_y"/>
                                          </p:val>
                                        </p:tav>
                                        <p:tav tm="100000">
                                          <p:val>
                                            <p:strVal val="ppt_y-ppt_h/2"/>
                                          </p:val>
                                        </p:tav>
                                      </p:tavLst>
                                    </p:anim>
                                    <p:anim calcmode="lin" valueType="num">
                                      <p:cBhvr>
                                        <p:cTn id="59" dur="5000"/>
                                        <p:tgtEl>
                                          <p:spTgt spid="24"/>
                                        </p:tgtEl>
                                        <p:attrNameLst>
                                          <p:attrName>ppt_w</p:attrName>
                                        </p:attrNameLst>
                                      </p:cBhvr>
                                      <p:tavLst>
                                        <p:tav tm="0">
                                          <p:val>
                                            <p:strVal val="ppt_w"/>
                                          </p:val>
                                        </p:tav>
                                        <p:tav tm="100000">
                                          <p:val>
                                            <p:strVal val="ppt_w"/>
                                          </p:val>
                                        </p:tav>
                                      </p:tavLst>
                                    </p:anim>
                                    <p:anim calcmode="lin" valueType="num">
                                      <p:cBhvr>
                                        <p:cTn id="60" dur="5000"/>
                                        <p:tgtEl>
                                          <p:spTgt spid="24"/>
                                        </p:tgtEl>
                                        <p:attrNameLst>
                                          <p:attrName>ppt_h</p:attrName>
                                        </p:attrNameLst>
                                      </p:cBhvr>
                                      <p:tavLst>
                                        <p:tav tm="0">
                                          <p:val>
                                            <p:strVal val="ppt_h"/>
                                          </p:val>
                                        </p:tav>
                                        <p:tav tm="100000">
                                          <p:val>
                                            <p:fltVal val="0"/>
                                          </p:val>
                                        </p:tav>
                                      </p:tavLst>
                                    </p:anim>
                                    <p:set>
                                      <p:cBhvr>
                                        <p:cTn id="61" dur="1" fill="hold">
                                          <p:stCondLst>
                                            <p:cond delay="4999"/>
                                          </p:stCondLst>
                                        </p:cTn>
                                        <p:tgtEl>
                                          <p:spTgt spid="24"/>
                                        </p:tgtEl>
                                        <p:attrNameLst>
                                          <p:attrName>style.visibility</p:attrName>
                                        </p:attrNameLst>
                                      </p:cBhvr>
                                      <p:to>
                                        <p:strVal val="hidden"/>
                                      </p:to>
                                    </p:set>
                                  </p:childTnLst>
                                </p:cTn>
                              </p:par>
                              <p:par>
                                <p:cTn id="62" presetID="17" presetClass="exit" presetSubtype="1" fill="hold" grpId="0" nodeType="withEffect">
                                  <p:stCondLst>
                                    <p:cond delay="0"/>
                                  </p:stCondLst>
                                  <p:childTnLst>
                                    <p:anim calcmode="lin" valueType="num">
                                      <p:cBhvr>
                                        <p:cTn id="63" dur="5000"/>
                                        <p:tgtEl>
                                          <p:spTgt spid="25"/>
                                        </p:tgtEl>
                                        <p:attrNameLst>
                                          <p:attrName>ppt_x</p:attrName>
                                        </p:attrNameLst>
                                      </p:cBhvr>
                                      <p:tavLst>
                                        <p:tav tm="0">
                                          <p:val>
                                            <p:strVal val="ppt_x"/>
                                          </p:val>
                                        </p:tav>
                                        <p:tav tm="100000">
                                          <p:val>
                                            <p:strVal val="ppt_x"/>
                                          </p:val>
                                        </p:tav>
                                      </p:tavLst>
                                    </p:anim>
                                    <p:anim calcmode="lin" valueType="num">
                                      <p:cBhvr>
                                        <p:cTn id="64" dur="5000"/>
                                        <p:tgtEl>
                                          <p:spTgt spid="25"/>
                                        </p:tgtEl>
                                        <p:attrNameLst>
                                          <p:attrName>ppt_y</p:attrName>
                                        </p:attrNameLst>
                                      </p:cBhvr>
                                      <p:tavLst>
                                        <p:tav tm="0">
                                          <p:val>
                                            <p:strVal val="ppt_y"/>
                                          </p:val>
                                        </p:tav>
                                        <p:tav tm="100000">
                                          <p:val>
                                            <p:strVal val="ppt_y-ppt_h/2"/>
                                          </p:val>
                                        </p:tav>
                                      </p:tavLst>
                                    </p:anim>
                                    <p:anim calcmode="lin" valueType="num">
                                      <p:cBhvr>
                                        <p:cTn id="65" dur="5000"/>
                                        <p:tgtEl>
                                          <p:spTgt spid="25"/>
                                        </p:tgtEl>
                                        <p:attrNameLst>
                                          <p:attrName>ppt_w</p:attrName>
                                        </p:attrNameLst>
                                      </p:cBhvr>
                                      <p:tavLst>
                                        <p:tav tm="0">
                                          <p:val>
                                            <p:strVal val="ppt_w"/>
                                          </p:val>
                                        </p:tav>
                                        <p:tav tm="100000">
                                          <p:val>
                                            <p:strVal val="ppt_w"/>
                                          </p:val>
                                        </p:tav>
                                      </p:tavLst>
                                    </p:anim>
                                    <p:anim calcmode="lin" valueType="num">
                                      <p:cBhvr>
                                        <p:cTn id="66" dur="5000"/>
                                        <p:tgtEl>
                                          <p:spTgt spid="25"/>
                                        </p:tgtEl>
                                        <p:attrNameLst>
                                          <p:attrName>ppt_h</p:attrName>
                                        </p:attrNameLst>
                                      </p:cBhvr>
                                      <p:tavLst>
                                        <p:tav tm="0">
                                          <p:val>
                                            <p:strVal val="ppt_h"/>
                                          </p:val>
                                        </p:tav>
                                        <p:tav tm="100000">
                                          <p:val>
                                            <p:fltVal val="0"/>
                                          </p:val>
                                        </p:tav>
                                      </p:tavLst>
                                    </p:anim>
                                    <p:set>
                                      <p:cBhvr>
                                        <p:cTn id="67" dur="1" fill="hold">
                                          <p:stCondLst>
                                            <p:cond delay="4999"/>
                                          </p:stCondLst>
                                        </p:cTn>
                                        <p:tgtEl>
                                          <p:spTgt spid="25"/>
                                        </p:tgtEl>
                                        <p:attrNameLst>
                                          <p:attrName>style.visibility</p:attrName>
                                        </p:attrNameLst>
                                      </p:cBhvr>
                                      <p:to>
                                        <p:strVal val="hidden"/>
                                      </p:to>
                                    </p:set>
                                  </p:childTnLst>
                                </p:cTn>
                              </p:par>
                              <p:par>
                                <p:cTn id="68" presetID="17" presetClass="exit" presetSubtype="4" fill="hold" grpId="0" nodeType="withEffect">
                                  <p:stCondLst>
                                    <p:cond delay="0"/>
                                  </p:stCondLst>
                                  <p:childTnLst>
                                    <p:anim calcmode="lin" valueType="num">
                                      <p:cBhvr>
                                        <p:cTn id="69" dur="5000"/>
                                        <p:tgtEl>
                                          <p:spTgt spid="6"/>
                                        </p:tgtEl>
                                        <p:attrNameLst>
                                          <p:attrName>ppt_x</p:attrName>
                                        </p:attrNameLst>
                                      </p:cBhvr>
                                      <p:tavLst>
                                        <p:tav tm="0">
                                          <p:val>
                                            <p:strVal val="ppt_x"/>
                                          </p:val>
                                        </p:tav>
                                        <p:tav tm="100000">
                                          <p:val>
                                            <p:strVal val="ppt_x"/>
                                          </p:val>
                                        </p:tav>
                                      </p:tavLst>
                                    </p:anim>
                                    <p:anim calcmode="lin" valueType="num">
                                      <p:cBhvr>
                                        <p:cTn id="70" dur="5000"/>
                                        <p:tgtEl>
                                          <p:spTgt spid="6"/>
                                        </p:tgtEl>
                                        <p:attrNameLst>
                                          <p:attrName>ppt_y</p:attrName>
                                        </p:attrNameLst>
                                      </p:cBhvr>
                                      <p:tavLst>
                                        <p:tav tm="0">
                                          <p:val>
                                            <p:strVal val="ppt_y"/>
                                          </p:val>
                                        </p:tav>
                                        <p:tav tm="100000">
                                          <p:val>
                                            <p:strVal val="ppt_y+ppt_h/2"/>
                                          </p:val>
                                        </p:tav>
                                      </p:tavLst>
                                    </p:anim>
                                    <p:anim calcmode="lin" valueType="num">
                                      <p:cBhvr>
                                        <p:cTn id="71" dur="5000"/>
                                        <p:tgtEl>
                                          <p:spTgt spid="6"/>
                                        </p:tgtEl>
                                        <p:attrNameLst>
                                          <p:attrName>ppt_w</p:attrName>
                                        </p:attrNameLst>
                                      </p:cBhvr>
                                      <p:tavLst>
                                        <p:tav tm="0">
                                          <p:val>
                                            <p:strVal val="ppt_w"/>
                                          </p:val>
                                        </p:tav>
                                        <p:tav tm="100000">
                                          <p:val>
                                            <p:strVal val="ppt_w"/>
                                          </p:val>
                                        </p:tav>
                                      </p:tavLst>
                                    </p:anim>
                                    <p:anim calcmode="lin" valueType="num">
                                      <p:cBhvr>
                                        <p:cTn id="72" dur="5000"/>
                                        <p:tgtEl>
                                          <p:spTgt spid="6"/>
                                        </p:tgtEl>
                                        <p:attrNameLst>
                                          <p:attrName>ppt_h</p:attrName>
                                        </p:attrNameLst>
                                      </p:cBhvr>
                                      <p:tavLst>
                                        <p:tav tm="0">
                                          <p:val>
                                            <p:strVal val="ppt_h"/>
                                          </p:val>
                                        </p:tav>
                                        <p:tav tm="100000">
                                          <p:val>
                                            <p:fltVal val="0"/>
                                          </p:val>
                                        </p:tav>
                                      </p:tavLst>
                                    </p:anim>
                                    <p:set>
                                      <p:cBhvr>
                                        <p:cTn id="73" dur="1" fill="hold">
                                          <p:stCondLst>
                                            <p:cond delay="4999"/>
                                          </p:stCondLst>
                                        </p:cTn>
                                        <p:tgtEl>
                                          <p:spTgt spid="6"/>
                                        </p:tgtEl>
                                        <p:attrNameLst>
                                          <p:attrName>style.visibility</p:attrName>
                                        </p:attrNameLst>
                                      </p:cBhvr>
                                      <p:to>
                                        <p:strVal val="hidden"/>
                                      </p:to>
                                    </p:set>
                                  </p:childTnLst>
                                </p:cTn>
                              </p:par>
                              <p:par>
                                <p:cTn id="74" presetID="17" presetClass="exit" presetSubtype="4" fill="hold" grpId="0" nodeType="withEffect">
                                  <p:stCondLst>
                                    <p:cond delay="0"/>
                                  </p:stCondLst>
                                  <p:childTnLst>
                                    <p:anim calcmode="lin" valueType="num">
                                      <p:cBhvr>
                                        <p:cTn id="75" dur="5000"/>
                                        <p:tgtEl>
                                          <p:spTgt spid="7"/>
                                        </p:tgtEl>
                                        <p:attrNameLst>
                                          <p:attrName>ppt_x</p:attrName>
                                        </p:attrNameLst>
                                      </p:cBhvr>
                                      <p:tavLst>
                                        <p:tav tm="0">
                                          <p:val>
                                            <p:strVal val="ppt_x"/>
                                          </p:val>
                                        </p:tav>
                                        <p:tav tm="100000">
                                          <p:val>
                                            <p:strVal val="ppt_x"/>
                                          </p:val>
                                        </p:tav>
                                      </p:tavLst>
                                    </p:anim>
                                    <p:anim calcmode="lin" valueType="num">
                                      <p:cBhvr>
                                        <p:cTn id="76" dur="5000"/>
                                        <p:tgtEl>
                                          <p:spTgt spid="7"/>
                                        </p:tgtEl>
                                        <p:attrNameLst>
                                          <p:attrName>ppt_y</p:attrName>
                                        </p:attrNameLst>
                                      </p:cBhvr>
                                      <p:tavLst>
                                        <p:tav tm="0">
                                          <p:val>
                                            <p:strVal val="ppt_y"/>
                                          </p:val>
                                        </p:tav>
                                        <p:tav tm="100000">
                                          <p:val>
                                            <p:strVal val="ppt_y+ppt_h/2"/>
                                          </p:val>
                                        </p:tav>
                                      </p:tavLst>
                                    </p:anim>
                                    <p:anim calcmode="lin" valueType="num">
                                      <p:cBhvr>
                                        <p:cTn id="77" dur="5000"/>
                                        <p:tgtEl>
                                          <p:spTgt spid="7"/>
                                        </p:tgtEl>
                                        <p:attrNameLst>
                                          <p:attrName>ppt_w</p:attrName>
                                        </p:attrNameLst>
                                      </p:cBhvr>
                                      <p:tavLst>
                                        <p:tav tm="0">
                                          <p:val>
                                            <p:strVal val="ppt_w"/>
                                          </p:val>
                                        </p:tav>
                                        <p:tav tm="100000">
                                          <p:val>
                                            <p:strVal val="ppt_w"/>
                                          </p:val>
                                        </p:tav>
                                      </p:tavLst>
                                    </p:anim>
                                    <p:anim calcmode="lin" valueType="num">
                                      <p:cBhvr>
                                        <p:cTn id="78" dur="5000"/>
                                        <p:tgtEl>
                                          <p:spTgt spid="7"/>
                                        </p:tgtEl>
                                        <p:attrNameLst>
                                          <p:attrName>ppt_h</p:attrName>
                                        </p:attrNameLst>
                                      </p:cBhvr>
                                      <p:tavLst>
                                        <p:tav tm="0">
                                          <p:val>
                                            <p:strVal val="ppt_h"/>
                                          </p:val>
                                        </p:tav>
                                        <p:tav tm="100000">
                                          <p:val>
                                            <p:fltVal val="0"/>
                                          </p:val>
                                        </p:tav>
                                      </p:tavLst>
                                    </p:anim>
                                    <p:set>
                                      <p:cBhvr>
                                        <p:cTn id="79" dur="1" fill="hold">
                                          <p:stCondLst>
                                            <p:cond delay="4999"/>
                                          </p:stCondLst>
                                        </p:cTn>
                                        <p:tgtEl>
                                          <p:spTgt spid="7"/>
                                        </p:tgtEl>
                                        <p:attrNameLst>
                                          <p:attrName>style.visibility</p:attrName>
                                        </p:attrNameLst>
                                      </p:cBhvr>
                                      <p:to>
                                        <p:strVal val="hidden"/>
                                      </p:to>
                                    </p:set>
                                  </p:childTnLst>
                                </p:cTn>
                              </p:par>
                              <p:par>
                                <p:cTn id="80" presetID="17" presetClass="exit" presetSubtype="4" fill="hold" grpId="0" nodeType="withEffect">
                                  <p:stCondLst>
                                    <p:cond delay="0"/>
                                  </p:stCondLst>
                                  <p:childTnLst>
                                    <p:anim calcmode="lin" valueType="num">
                                      <p:cBhvr>
                                        <p:cTn id="81" dur="5000"/>
                                        <p:tgtEl>
                                          <p:spTgt spid="8"/>
                                        </p:tgtEl>
                                        <p:attrNameLst>
                                          <p:attrName>ppt_x</p:attrName>
                                        </p:attrNameLst>
                                      </p:cBhvr>
                                      <p:tavLst>
                                        <p:tav tm="0">
                                          <p:val>
                                            <p:strVal val="ppt_x"/>
                                          </p:val>
                                        </p:tav>
                                        <p:tav tm="100000">
                                          <p:val>
                                            <p:strVal val="ppt_x"/>
                                          </p:val>
                                        </p:tav>
                                      </p:tavLst>
                                    </p:anim>
                                    <p:anim calcmode="lin" valueType="num">
                                      <p:cBhvr>
                                        <p:cTn id="82" dur="5000"/>
                                        <p:tgtEl>
                                          <p:spTgt spid="8"/>
                                        </p:tgtEl>
                                        <p:attrNameLst>
                                          <p:attrName>ppt_y</p:attrName>
                                        </p:attrNameLst>
                                      </p:cBhvr>
                                      <p:tavLst>
                                        <p:tav tm="0">
                                          <p:val>
                                            <p:strVal val="ppt_y"/>
                                          </p:val>
                                        </p:tav>
                                        <p:tav tm="100000">
                                          <p:val>
                                            <p:strVal val="ppt_y+ppt_h/2"/>
                                          </p:val>
                                        </p:tav>
                                      </p:tavLst>
                                    </p:anim>
                                    <p:anim calcmode="lin" valueType="num">
                                      <p:cBhvr>
                                        <p:cTn id="83" dur="5000"/>
                                        <p:tgtEl>
                                          <p:spTgt spid="8"/>
                                        </p:tgtEl>
                                        <p:attrNameLst>
                                          <p:attrName>ppt_w</p:attrName>
                                        </p:attrNameLst>
                                      </p:cBhvr>
                                      <p:tavLst>
                                        <p:tav tm="0">
                                          <p:val>
                                            <p:strVal val="ppt_w"/>
                                          </p:val>
                                        </p:tav>
                                        <p:tav tm="100000">
                                          <p:val>
                                            <p:strVal val="ppt_w"/>
                                          </p:val>
                                        </p:tav>
                                      </p:tavLst>
                                    </p:anim>
                                    <p:anim calcmode="lin" valueType="num">
                                      <p:cBhvr>
                                        <p:cTn id="84" dur="5000"/>
                                        <p:tgtEl>
                                          <p:spTgt spid="8"/>
                                        </p:tgtEl>
                                        <p:attrNameLst>
                                          <p:attrName>ppt_h</p:attrName>
                                        </p:attrNameLst>
                                      </p:cBhvr>
                                      <p:tavLst>
                                        <p:tav tm="0">
                                          <p:val>
                                            <p:strVal val="ppt_h"/>
                                          </p:val>
                                        </p:tav>
                                        <p:tav tm="100000">
                                          <p:val>
                                            <p:fltVal val="0"/>
                                          </p:val>
                                        </p:tav>
                                      </p:tavLst>
                                    </p:anim>
                                    <p:set>
                                      <p:cBhvr>
                                        <p:cTn id="85" dur="1" fill="hold">
                                          <p:stCondLst>
                                            <p:cond delay="4999"/>
                                          </p:stCondLst>
                                        </p:cTn>
                                        <p:tgtEl>
                                          <p:spTgt spid="8"/>
                                        </p:tgtEl>
                                        <p:attrNameLst>
                                          <p:attrName>style.visibility</p:attrName>
                                        </p:attrNameLst>
                                      </p:cBhvr>
                                      <p:to>
                                        <p:strVal val="hidden"/>
                                      </p:to>
                                    </p:set>
                                  </p:childTnLst>
                                </p:cTn>
                              </p:par>
                              <p:par>
                                <p:cTn id="86" presetID="17" presetClass="exit" presetSubtype="4" fill="hold" grpId="0"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
                                          </p:val>
                                        </p:tav>
                                      </p:tavLst>
                                    </p:anim>
                                    <p:anim calcmode="lin" valueType="num">
                                      <p:cBhvr>
                                        <p:cTn id="88" dur="5000"/>
                                        <p:tgtEl>
                                          <p:spTgt spid="9"/>
                                        </p:tgtEl>
                                        <p:attrNameLst>
                                          <p:attrName>ppt_y</p:attrName>
                                        </p:attrNameLst>
                                      </p:cBhvr>
                                      <p:tavLst>
                                        <p:tav tm="0">
                                          <p:val>
                                            <p:strVal val="ppt_y"/>
                                          </p:val>
                                        </p:tav>
                                        <p:tav tm="100000">
                                          <p:val>
                                            <p:strVal val="ppt_y+ppt_h/2"/>
                                          </p:val>
                                        </p:tav>
                                      </p:tavLst>
                                    </p:anim>
                                    <p:anim calcmode="lin" valueType="num">
                                      <p:cBhvr>
                                        <p:cTn id="89" dur="5000"/>
                                        <p:tgtEl>
                                          <p:spTgt spid="9"/>
                                        </p:tgtEl>
                                        <p:attrNameLst>
                                          <p:attrName>ppt_w</p:attrName>
                                        </p:attrNameLst>
                                      </p:cBhvr>
                                      <p:tavLst>
                                        <p:tav tm="0">
                                          <p:val>
                                            <p:strVal val="ppt_w"/>
                                          </p:val>
                                        </p:tav>
                                        <p:tav tm="100000">
                                          <p:val>
                                            <p:strVal val="ppt_w"/>
                                          </p:val>
                                        </p:tav>
                                      </p:tavLst>
                                    </p:anim>
                                    <p:anim calcmode="lin" valueType="num">
                                      <p:cBhvr>
                                        <p:cTn id="90" dur="5000"/>
                                        <p:tgtEl>
                                          <p:spTgt spid="9"/>
                                        </p:tgtEl>
                                        <p:attrNameLst>
                                          <p:attrName>ppt_h</p:attrName>
                                        </p:attrNameLst>
                                      </p:cBhvr>
                                      <p:tavLst>
                                        <p:tav tm="0">
                                          <p:val>
                                            <p:strVal val="ppt_h"/>
                                          </p:val>
                                        </p:tav>
                                        <p:tav tm="100000">
                                          <p:val>
                                            <p:fltVal val="0"/>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4" fill="hold" grpId="0" nodeType="withEffect">
                                  <p:stCondLst>
                                    <p:cond delay="0"/>
                                  </p:stCondLst>
                                  <p:childTnLst>
                                    <p:anim calcmode="lin" valueType="num">
                                      <p:cBhvr>
                                        <p:cTn id="93" dur="5000"/>
                                        <p:tgtEl>
                                          <p:spTgt spid="10"/>
                                        </p:tgtEl>
                                        <p:attrNameLst>
                                          <p:attrName>ppt_x</p:attrName>
                                        </p:attrNameLst>
                                      </p:cBhvr>
                                      <p:tavLst>
                                        <p:tav tm="0">
                                          <p:val>
                                            <p:strVal val="ppt_x"/>
                                          </p:val>
                                        </p:tav>
                                        <p:tav tm="100000">
                                          <p:val>
                                            <p:strVal val="ppt_x"/>
                                          </p:val>
                                        </p:tav>
                                      </p:tavLst>
                                    </p:anim>
                                    <p:anim calcmode="lin" valueType="num">
                                      <p:cBhvr>
                                        <p:cTn id="94" dur="5000"/>
                                        <p:tgtEl>
                                          <p:spTgt spid="10"/>
                                        </p:tgtEl>
                                        <p:attrNameLst>
                                          <p:attrName>ppt_y</p:attrName>
                                        </p:attrNameLst>
                                      </p:cBhvr>
                                      <p:tavLst>
                                        <p:tav tm="0">
                                          <p:val>
                                            <p:strVal val="ppt_y"/>
                                          </p:val>
                                        </p:tav>
                                        <p:tav tm="100000">
                                          <p:val>
                                            <p:strVal val="ppt_y+ppt_h/2"/>
                                          </p:val>
                                        </p:tav>
                                      </p:tavLst>
                                    </p:anim>
                                    <p:anim calcmode="lin" valueType="num">
                                      <p:cBhvr>
                                        <p:cTn id="95" dur="5000"/>
                                        <p:tgtEl>
                                          <p:spTgt spid="10"/>
                                        </p:tgtEl>
                                        <p:attrNameLst>
                                          <p:attrName>ppt_w</p:attrName>
                                        </p:attrNameLst>
                                      </p:cBhvr>
                                      <p:tavLst>
                                        <p:tav tm="0">
                                          <p:val>
                                            <p:strVal val="ppt_w"/>
                                          </p:val>
                                        </p:tav>
                                        <p:tav tm="100000">
                                          <p:val>
                                            <p:strVal val="ppt_w"/>
                                          </p:val>
                                        </p:tav>
                                      </p:tavLst>
                                    </p:anim>
                                    <p:anim calcmode="lin" valueType="num">
                                      <p:cBhvr>
                                        <p:cTn id="96" dur="5000"/>
                                        <p:tgtEl>
                                          <p:spTgt spid="10"/>
                                        </p:tgtEl>
                                        <p:attrNameLst>
                                          <p:attrName>ppt_h</p:attrName>
                                        </p:attrNameLst>
                                      </p:cBhvr>
                                      <p:tavLst>
                                        <p:tav tm="0">
                                          <p:val>
                                            <p:strVal val="ppt_h"/>
                                          </p:val>
                                        </p:tav>
                                        <p:tav tm="100000">
                                          <p:val>
                                            <p:fltVal val="0"/>
                                          </p:val>
                                        </p:tav>
                                      </p:tavLst>
                                    </p:anim>
                                    <p:set>
                                      <p:cBhvr>
                                        <p:cTn id="97" dur="1" fill="hold">
                                          <p:stCondLst>
                                            <p:cond delay="4999"/>
                                          </p:stCondLst>
                                        </p:cTn>
                                        <p:tgtEl>
                                          <p:spTgt spid="10"/>
                                        </p:tgtEl>
                                        <p:attrNameLst>
                                          <p:attrName>style.visibility</p:attrName>
                                        </p:attrNameLst>
                                      </p:cBhvr>
                                      <p:to>
                                        <p:strVal val="hidden"/>
                                      </p:to>
                                    </p:set>
                                  </p:childTnLst>
                                </p:cTn>
                              </p:par>
                              <p:par>
                                <p:cTn id="98" presetID="17" presetClass="exit" presetSubtype="4" fill="hold" grpId="0" nodeType="withEffect">
                                  <p:stCondLst>
                                    <p:cond delay="0"/>
                                  </p:stCondLst>
                                  <p:childTnLst>
                                    <p:anim calcmode="lin" valueType="num">
                                      <p:cBhvr>
                                        <p:cTn id="99" dur="5000"/>
                                        <p:tgtEl>
                                          <p:spTgt spid="11"/>
                                        </p:tgtEl>
                                        <p:attrNameLst>
                                          <p:attrName>ppt_x</p:attrName>
                                        </p:attrNameLst>
                                      </p:cBhvr>
                                      <p:tavLst>
                                        <p:tav tm="0">
                                          <p:val>
                                            <p:strVal val="ppt_x"/>
                                          </p:val>
                                        </p:tav>
                                        <p:tav tm="100000">
                                          <p:val>
                                            <p:strVal val="ppt_x"/>
                                          </p:val>
                                        </p:tav>
                                      </p:tavLst>
                                    </p:anim>
                                    <p:anim calcmode="lin" valueType="num">
                                      <p:cBhvr>
                                        <p:cTn id="100" dur="5000"/>
                                        <p:tgtEl>
                                          <p:spTgt spid="11"/>
                                        </p:tgtEl>
                                        <p:attrNameLst>
                                          <p:attrName>ppt_y</p:attrName>
                                        </p:attrNameLst>
                                      </p:cBhvr>
                                      <p:tavLst>
                                        <p:tav tm="0">
                                          <p:val>
                                            <p:strVal val="ppt_y"/>
                                          </p:val>
                                        </p:tav>
                                        <p:tav tm="100000">
                                          <p:val>
                                            <p:strVal val="ppt_y+ppt_h/2"/>
                                          </p:val>
                                        </p:tav>
                                      </p:tavLst>
                                    </p:anim>
                                    <p:anim calcmode="lin" valueType="num">
                                      <p:cBhvr>
                                        <p:cTn id="101" dur="5000"/>
                                        <p:tgtEl>
                                          <p:spTgt spid="11"/>
                                        </p:tgtEl>
                                        <p:attrNameLst>
                                          <p:attrName>ppt_w</p:attrName>
                                        </p:attrNameLst>
                                      </p:cBhvr>
                                      <p:tavLst>
                                        <p:tav tm="0">
                                          <p:val>
                                            <p:strVal val="ppt_w"/>
                                          </p:val>
                                        </p:tav>
                                        <p:tav tm="100000">
                                          <p:val>
                                            <p:strVal val="ppt_w"/>
                                          </p:val>
                                        </p:tav>
                                      </p:tavLst>
                                    </p:anim>
                                    <p:anim calcmode="lin" valueType="num">
                                      <p:cBhvr>
                                        <p:cTn id="102" dur="5000"/>
                                        <p:tgtEl>
                                          <p:spTgt spid="11"/>
                                        </p:tgtEl>
                                        <p:attrNameLst>
                                          <p:attrName>ppt_h</p:attrName>
                                        </p:attrNameLst>
                                      </p:cBhvr>
                                      <p:tavLst>
                                        <p:tav tm="0">
                                          <p:val>
                                            <p:strVal val="ppt_h"/>
                                          </p:val>
                                        </p:tav>
                                        <p:tav tm="100000">
                                          <p:val>
                                            <p:fltVal val="0"/>
                                          </p:val>
                                        </p:tav>
                                      </p:tavLst>
                                    </p:anim>
                                    <p:set>
                                      <p:cBhvr>
                                        <p:cTn id="103" dur="1" fill="hold">
                                          <p:stCondLst>
                                            <p:cond delay="4999"/>
                                          </p:stCondLst>
                                        </p:cTn>
                                        <p:tgtEl>
                                          <p:spTgt spid="11"/>
                                        </p:tgtEl>
                                        <p:attrNameLst>
                                          <p:attrName>style.visibility</p:attrName>
                                        </p:attrNameLst>
                                      </p:cBhvr>
                                      <p:to>
                                        <p:strVal val="hidden"/>
                                      </p:to>
                                    </p:set>
                                  </p:childTnLst>
                                </p:cTn>
                              </p:par>
                              <p:par>
                                <p:cTn id="104" presetID="17" presetClass="exit" presetSubtype="4" fill="hold" grpId="0" nodeType="withEffect">
                                  <p:stCondLst>
                                    <p:cond delay="0"/>
                                  </p:stCondLst>
                                  <p:childTnLst>
                                    <p:anim calcmode="lin" valueType="num">
                                      <p:cBhvr>
                                        <p:cTn id="105" dur="5000"/>
                                        <p:tgtEl>
                                          <p:spTgt spid="12"/>
                                        </p:tgtEl>
                                        <p:attrNameLst>
                                          <p:attrName>ppt_x</p:attrName>
                                        </p:attrNameLst>
                                      </p:cBhvr>
                                      <p:tavLst>
                                        <p:tav tm="0">
                                          <p:val>
                                            <p:strVal val="ppt_x"/>
                                          </p:val>
                                        </p:tav>
                                        <p:tav tm="100000">
                                          <p:val>
                                            <p:strVal val="ppt_x"/>
                                          </p:val>
                                        </p:tav>
                                      </p:tavLst>
                                    </p:anim>
                                    <p:anim calcmode="lin" valueType="num">
                                      <p:cBhvr>
                                        <p:cTn id="106" dur="5000"/>
                                        <p:tgtEl>
                                          <p:spTgt spid="12"/>
                                        </p:tgtEl>
                                        <p:attrNameLst>
                                          <p:attrName>ppt_y</p:attrName>
                                        </p:attrNameLst>
                                      </p:cBhvr>
                                      <p:tavLst>
                                        <p:tav tm="0">
                                          <p:val>
                                            <p:strVal val="ppt_y"/>
                                          </p:val>
                                        </p:tav>
                                        <p:tav tm="100000">
                                          <p:val>
                                            <p:strVal val="ppt_y+ppt_h/2"/>
                                          </p:val>
                                        </p:tav>
                                      </p:tavLst>
                                    </p:anim>
                                    <p:anim calcmode="lin" valueType="num">
                                      <p:cBhvr>
                                        <p:cTn id="107" dur="5000"/>
                                        <p:tgtEl>
                                          <p:spTgt spid="12"/>
                                        </p:tgtEl>
                                        <p:attrNameLst>
                                          <p:attrName>ppt_w</p:attrName>
                                        </p:attrNameLst>
                                      </p:cBhvr>
                                      <p:tavLst>
                                        <p:tav tm="0">
                                          <p:val>
                                            <p:strVal val="ppt_w"/>
                                          </p:val>
                                        </p:tav>
                                        <p:tav tm="100000">
                                          <p:val>
                                            <p:strVal val="ppt_w"/>
                                          </p:val>
                                        </p:tav>
                                      </p:tavLst>
                                    </p:anim>
                                    <p:anim calcmode="lin" valueType="num">
                                      <p:cBhvr>
                                        <p:cTn id="108" dur="5000"/>
                                        <p:tgtEl>
                                          <p:spTgt spid="12"/>
                                        </p:tgtEl>
                                        <p:attrNameLst>
                                          <p:attrName>ppt_h</p:attrName>
                                        </p:attrNameLst>
                                      </p:cBhvr>
                                      <p:tavLst>
                                        <p:tav tm="0">
                                          <p:val>
                                            <p:strVal val="ppt_h"/>
                                          </p:val>
                                        </p:tav>
                                        <p:tav tm="100000">
                                          <p:val>
                                            <p:fltVal val="0"/>
                                          </p:val>
                                        </p:tav>
                                      </p:tavLst>
                                    </p:anim>
                                    <p:set>
                                      <p:cBhvr>
                                        <p:cTn id="109" dur="1" fill="hold">
                                          <p:stCondLst>
                                            <p:cond delay="4999"/>
                                          </p:stCondLst>
                                        </p:cTn>
                                        <p:tgtEl>
                                          <p:spTgt spid="12"/>
                                        </p:tgtEl>
                                        <p:attrNameLst>
                                          <p:attrName>style.visibility</p:attrName>
                                        </p:attrNameLst>
                                      </p:cBhvr>
                                      <p:to>
                                        <p:strVal val="hidden"/>
                                      </p:to>
                                    </p:set>
                                  </p:childTnLst>
                                </p:cTn>
                              </p:par>
                              <p:par>
                                <p:cTn id="110" presetID="17" presetClass="exit" presetSubtype="4" fill="hold" grpId="0" nodeType="withEffect">
                                  <p:stCondLst>
                                    <p:cond delay="0"/>
                                  </p:stCondLst>
                                  <p:childTnLst>
                                    <p:anim calcmode="lin" valueType="num">
                                      <p:cBhvr>
                                        <p:cTn id="111" dur="5000"/>
                                        <p:tgtEl>
                                          <p:spTgt spid="13"/>
                                        </p:tgtEl>
                                        <p:attrNameLst>
                                          <p:attrName>ppt_x</p:attrName>
                                        </p:attrNameLst>
                                      </p:cBhvr>
                                      <p:tavLst>
                                        <p:tav tm="0">
                                          <p:val>
                                            <p:strVal val="ppt_x"/>
                                          </p:val>
                                        </p:tav>
                                        <p:tav tm="100000">
                                          <p:val>
                                            <p:strVal val="ppt_x"/>
                                          </p:val>
                                        </p:tav>
                                      </p:tavLst>
                                    </p:anim>
                                    <p:anim calcmode="lin" valueType="num">
                                      <p:cBhvr>
                                        <p:cTn id="112" dur="5000"/>
                                        <p:tgtEl>
                                          <p:spTgt spid="13"/>
                                        </p:tgtEl>
                                        <p:attrNameLst>
                                          <p:attrName>ppt_y</p:attrName>
                                        </p:attrNameLst>
                                      </p:cBhvr>
                                      <p:tavLst>
                                        <p:tav tm="0">
                                          <p:val>
                                            <p:strVal val="ppt_y"/>
                                          </p:val>
                                        </p:tav>
                                        <p:tav tm="100000">
                                          <p:val>
                                            <p:strVal val="ppt_y+ppt_h/2"/>
                                          </p:val>
                                        </p:tav>
                                      </p:tavLst>
                                    </p:anim>
                                    <p:anim calcmode="lin" valueType="num">
                                      <p:cBhvr>
                                        <p:cTn id="113" dur="5000"/>
                                        <p:tgtEl>
                                          <p:spTgt spid="13"/>
                                        </p:tgtEl>
                                        <p:attrNameLst>
                                          <p:attrName>ppt_w</p:attrName>
                                        </p:attrNameLst>
                                      </p:cBhvr>
                                      <p:tavLst>
                                        <p:tav tm="0">
                                          <p:val>
                                            <p:strVal val="ppt_w"/>
                                          </p:val>
                                        </p:tav>
                                        <p:tav tm="100000">
                                          <p:val>
                                            <p:strVal val="ppt_w"/>
                                          </p:val>
                                        </p:tav>
                                      </p:tavLst>
                                    </p:anim>
                                    <p:anim calcmode="lin" valueType="num">
                                      <p:cBhvr>
                                        <p:cTn id="114" dur="5000"/>
                                        <p:tgtEl>
                                          <p:spTgt spid="13"/>
                                        </p:tgtEl>
                                        <p:attrNameLst>
                                          <p:attrName>ppt_h</p:attrName>
                                        </p:attrNameLst>
                                      </p:cBhvr>
                                      <p:tavLst>
                                        <p:tav tm="0">
                                          <p:val>
                                            <p:strVal val="ppt_h"/>
                                          </p:val>
                                        </p:tav>
                                        <p:tav tm="100000">
                                          <p:val>
                                            <p:fltVal val="0"/>
                                          </p:val>
                                        </p:tav>
                                      </p:tavLst>
                                    </p:anim>
                                    <p:set>
                                      <p:cBhvr>
                                        <p:cTn id="115" dur="1" fill="hold">
                                          <p:stCondLst>
                                            <p:cond delay="4999"/>
                                          </p:stCondLst>
                                        </p:cTn>
                                        <p:tgtEl>
                                          <p:spTgt spid="13"/>
                                        </p:tgtEl>
                                        <p:attrNameLst>
                                          <p:attrName>style.visibility</p:attrName>
                                        </p:attrNameLst>
                                      </p:cBhvr>
                                      <p:to>
                                        <p:strVal val="hidden"/>
                                      </p:to>
                                    </p:set>
                                  </p:childTnLst>
                                </p:cTn>
                              </p:par>
                              <p:par>
                                <p:cTn id="116" presetID="17" presetClass="exit" presetSubtype="4" fill="hold" grpId="0" nodeType="withEffect">
                                  <p:stCondLst>
                                    <p:cond delay="0"/>
                                  </p:stCondLst>
                                  <p:childTnLst>
                                    <p:anim calcmode="lin" valueType="num">
                                      <p:cBhvr>
                                        <p:cTn id="117" dur="5000"/>
                                        <p:tgtEl>
                                          <p:spTgt spid="14"/>
                                        </p:tgtEl>
                                        <p:attrNameLst>
                                          <p:attrName>ppt_x</p:attrName>
                                        </p:attrNameLst>
                                      </p:cBhvr>
                                      <p:tavLst>
                                        <p:tav tm="0">
                                          <p:val>
                                            <p:strVal val="ppt_x"/>
                                          </p:val>
                                        </p:tav>
                                        <p:tav tm="100000">
                                          <p:val>
                                            <p:strVal val="ppt_x"/>
                                          </p:val>
                                        </p:tav>
                                      </p:tavLst>
                                    </p:anim>
                                    <p:anim calcmode="lin" valueType="num">
                                      <p:cBhvr>
                                        <p:cTn id="118" dur="5000"/>
                                        <p:tgtEl>
                                          <p:spTgt spid="14"/>
                                        </p:tgtEl>
                                        <p:attrNameLst>
                                          <p:attrName>ppt_y</p:attrName>
                                        </p:attrNameLst>
                                      </p:cBhvr>
                                      <p:tavLst>
                                        <p:tav tm="0">
                                          <p:val>
                                            <p:strVal val="ppt_y"/>
                                          </p:val>
                                        </p:tav>
                                        <p:tav tm="100000">
                                          <p:val>
                                            <p:strVal val="ppt_y+ppt_h/2"/>
                                          </p:val>
                                        </p:tav>
                                      </p:tavLst>
                                    </p:anim>
                                    <p:anim calcmode="lin" valueType="num">
                                      <p:cBhvr>
                                        <p:cTn id="119" dur="5000"/>
                                        <p:tgtEl>
                                          <p:spTgt spid="14"/>
                                        </p:tgtEl>
                                        <p:attrNameLst>
                                          <p:attrName>ppt_w</p:attrName>
                                        </p:attrNameLst>
                                      </p:cBhvr>
                                      <p:tavLst>
                                        <p:tav tm="0">
                                          <p:val>
                                            <p:strVal val="ppt_w"/>
                                          </p:val>
                                        </p:tav>
                                        <p:tav tm="100000">
                                          <p:val>
                                            <p:strVal val="ppt_w"/>
                                          </p:val>
                                        </p:tav>
                                      </p:tavLst>
                                    </p:anim>
                                    <p:anim calcmode="lin" valueType="num">
                                      <p:cBhvr>
                                        <p:cTn id="120" dur="5000"/>
                                        <p:tgtEl>
                                          <p:spTgt spid="14"/>
                                        </p:tgtEl>
                                        <p:attrNameLst>
                                          <p:attrName>ppt_h</p:attrName>
                                        </p:attrNameLst>
                                      </p:cBhvr>
                                      <p:tavLst>
                                        <p:tav tm="0">
                                          <p:val>
                                            <p:strVal val="ppt_h"/>
                                          </p:val>
                                        </p:tav>
                                        <p:tav tm="100000">
                                          <p:val>
                                            <p:fltVal val="0"/>
                                          </p:val>
                                        </p:tav>
                                      </p:tavLst>
                                    </p:anim>
                                    <p:set>
                                      <p:cBhvr>
                                        <p:cTn id="121" dur="1" fill="hold">
                                          <p:stCondLst>
                                            <p:cond delay="4999"/>
                                          </p:stCondLst>
                                        </p:cTn>
                                        <p:tgtEl>
                                          <p:spTgt spid="14"/>
                                        </p:tgtEl>
                                        <p:attrNameLst>
                                          <p:attrName>style.visibility</p:attrName>
                                        </p:attrNameLst>
                                      </p:cBhvr>
                                      <p:to>
                                        <p:strVal val="hidden"/>
                                      </p:to>
                                    </p:set>
                                  </p:childTnLst>
                                </p:cTn>
                              </p:par>
                              <p:par>
                                <p:cTn id="122" presetID="17" presetClass="exit" presetSubtype="4" fill="hold" grpId="0" nodeType="withEffect">
                                  <p:stCondLst>
                                    <p:cond delay="0"/>
                                  </p:stCondLst>
                                  <p:childTnLst>
                                    <p:anim calcmode="lin" valueType="num">
                                      <p:cBhvr>
                                        <p:cTn id="123" dur="5000"/>
                                        <p:tgtEl>
                                          <p:spTgt spid="15"/>
                                        </p:tgtEl>
                                        <p:attrNameLst>
                                          <p:attrName>ppt_x</p:attrName>
                                        </p:attrNameLst>
                                      </p:cBhvr>
                                      <p:tavLst>
                                        <p:tav tm="0">
                                          <p:val>
                                            <p:strVal val="ppt_x"/>
                                          </p:val>
                                        </p:tav>
                                        <p:tav tm="100000">
                                          <p:val>
                                            <p:strVal val="ppt_x"/>
                                          </p:val>
                                        </p:tav>
                                      </p:tavLst>
                                    </p:anim>
                                    <p:anim calcmode="lin" valueType="num">
                                      <p:cBhvr>
                                        <p:cTn id="124" dur="5000"/>
                                        <p:tgtEl>
                                          <p:spTgt spid="15"/>
                                        </p:tgtEl>
                                        <p:attrNameLst>
                                          <p:attrName>ppt_y</p:attrName>
                                        </p:attrNameLst>
                                      </p:cBhvr>
                                      <p:tavLst>
                                        <p:tav tm="0">
                                          <p:val>
                                            <p:strVal val="ppt_y"/>
                                          </p:val>
                                        </p:tav>
                                        <p:tav tm="100000">
                                          <p:val>
                                            <p:strVal val="ppt_y+ppt_h/2"/>
                                          </p:val>
                                        </p:tav>
                                      </p:tavLst>
                                    </p:anim>
                                    <p:anim calcmode="lin" valueType="num">
                                      <p:cBhvr>
                                        <p:cTn id="125" dur="5000"/>
                                        <p:tgtEl>
                                          <p:spTgt spid="15"/>
                                        </p:tgtEl>
                                        <p:attrNameLst>
                                          <p:attrName>ppt_w</p:attrName>
                                        </p:attrNameLst>
                                      </p:cBhvr>
                                      <p:tavLst>
                                        <p:tav tm="0">
                                          <p:val>
                                            <p:strVal val="ppt_w"/>
                                          </p:val>
                                        </p:tav>
                                        <p:tav tm="100000">
                                          <p:val>
                                            <p:strVal val="ppt_w"/>
                                          </p:val>
                                        </p:tav>
                                      </p:tavLst>
                                    </p:anim>
                                    <p:anim calcmode="lin" valueType="num">
                                      <p:cBhvr>
                                        <p:cTn id="126" dur="5000"/>
                                        <p:tgtEl>
                                          <p:spTgt spid="15"/>
                                        </p:tgtEl>
                                        <p:attrNameLst>
                                          <p:attrName>ppt_h</p:attrName>
                                        </p:attrNameLst>
                                      </p:cBhvr>
                                      <p:tavLst>
                                        <p:tav tm="0">
                                          <p:val>
                                            <p:strVal val="ppt_h"/>
                                          </p:val>
                                        </p:tav>
                                        <p:tav tm="100000">
                                          <p:val>
                                            <p:fltVal val="0"/>
                                          </p:val>
                                        </p:tav>
                                      </p:tavLst>
                                    </p:anim>
                                    <p:set>
                                      <p:cBhvr>
                                        <p:cTn id="127" dur="1" fill="hold">
                                          <p:stCondLst>
                                            <p:cond delay="4999"/>
                                          </p:stCondLst>
                                        </p:cTn>
                                        <p:tgtEl>
                                          <p:spTgt spid="15"/>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5000" fill="hold"/>
                                        <p:tgtEl>
                                          <p:spTgt spid="4"/>
                                        </p:tgtEl>
                                        <p:attrNameLst>
                                          <p:attrName>ppt_w</p:attrName>
                                        </p:attrNameLst>
                                      </p:cBhvr>
                                      <p:tavLst>
                                        <p:tav tm="0">
                                          <p:val>
                                            <p:strVal val="4/3*#ppt_w"/>
                                          </p:val>
                                        </p:tav>
                                        <p:tav tm="100000">
                                          <p:val>
                                            <p:strVal val="#ppt_w"/>
                                          </p:val>
                                        </p:tav>
                                      </p:tavLst>
                                    </p:anim>
                                    <p:anim calcmode="lin" valueType="num">
                                      <p:cBhvr>
                                        <p:cTn id="131" dur="5000" fill="hold"/>
                                        <p:tgtEl>
                                          <p:spTgt spid="4"/>
                                        </p:tgtEl>
                                        <p:attrNameLst>
                                          <p:attrName>ppt_h</p:attrName>
                                        </p:attrNameLst>
                                      </p:cBhvr>
                                      <p:tavLst>
                                        <p:tav tm="0">
                                          <p:val>
                                            <p:strVal val="4/3*#ppt_h"/>
                                          </p:val>
                                        </p:tav>
                                        <p:tav tm="100000">
                                          <p:val>
                                            <p:strVal val="#ppt_h"/>
                                          </p:val>
                                        </p:tav>
                                      </p:tavLst>
                                    </p:anim>
                                  </p:childTnLst>
                                </p:cTn>
                              </p:par>
                              <p:par>
                                <p:cTn id="132" presetID="16" presetClass="entr" presetSubtype="4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arn(outHorizontal)">
                                      <p:cBhvr>
                                        <p:cTn id="13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_4860.jpg"/>
          <p:cNvPicPr>
            <a:picLocks noChangeAspect="1"/>
          </p:cNvPicPr>
          <p:nvPr/>
        </p:nvPicPr>
        <p:blipFill>
          <a:blip r:embed="rId2"/>
          <a:stretch>
            <a:fillRect/>
          </a:stretch>
        </p:blipFill>
        <p:spPr>
          <a:xfrm>
            <a:off x="19297" y="0"/>
            <a:ext cx="9124703" cy="5143500"/>
          </a:xfrm>
          <a:prstGeom prst="rect">
            <a:avLst/>
          </a:prstGeom>
        </p:spPr>
      </p:pic>
      <p:sp>
        <p:nvSpPr>
          <p:cNvPr id="6" name="5 Triángulo rectángulo"/>
          <p:cNvSpPr/>
          <p:nvPr/>
        </p:nvSpPr>
        <p:spPr>
          <a:xfrm flipH="1" flipV="1">
            <a:off x="0" y="0"/>
            <a:ext cx="4572000" cy="5143500"/>
          </a:xfrm>
          <a:prstGeom prst="rtTriangle">
            <a:avLst/>
          </a:prstGeom>
          <a:blipFill dpi="0" rotWithShape="1">
            <a:blip r:embed="rId3">
              <a:duotone>
                <a:prstClr val="black"/>
                <a:srgbClr val="0067FE">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5143500"/>
          </a:xfrm>
          <a:prstGeom prst="rtTriangle">
            <a:avLst/>
          </a:prstGeom>
          <a:blipFill dpi="0" rotWithShape="1">
            <a:blip r:embed="rId3">
              <a:duotone>
                <a:prstClr val="black"/>
                <a:srgbClr val="0067FE">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animada-Aguila-55.gif"/>
          <p:cNvPicPr>
            <a:picLocks noChangeAspect="1"/>
          </p:cNvPicPr>
          <p:nvPr/>
        </p:nvPicPr>
        <p:blipFill>
          <a:blip r:embed="rId4">
            <a:grayscl/>
            <a:lum contrast="30000"/>
          </a:blip>
          <a:stretch>
            <a:fillRect/>
          </a:stretch>
        </p:blipFill>
        <p:spPr>
          <a:xfrm>
            <a:off x="-3286180" y="-1237021"/>
            <a:ext cx="2786082" cy="2474042"/>
          </a:xfrm>
          <a:prstGeom prst="rect">
            <a:avLst/>
          </a:prstGeom>
        </p:spPr>
      </p:pic>
      <p:pic>
        <p:nvPicPr>
          <p:cNvPr id="9" name="8 Imagen" descr="Imagen-animada-Aguila-55.gif"/>
          <p:cNvPicPr>
            <a:picLocks noChangeAspect="1"/>
          </p:cNvPicPr>
          <p:nvPr/>
        </p:nvPicPr>
        <p:blipFill>
          <a:blip r:embed="rId4">
            <a:grayscl/>
            <a:lum contrast="30000"/>
          </a:blip>
          <a:stretch>
            <a:fillRect/>
          </a:stretch>
        </p:blipFill>
        <p:spPr>
          <a:xfrm flipH="1">
            <a:off x="9572660" y="1928808"/>
            <a:ext cx="2786082" cy="2474042"/>
          </a:xfrm>
          <a:prstGeom prst="rect">
            <a:avLst/>
          </a:prstGeom>
        </p:spPr>
      </p:pic>
      <p:sp>
        <p:nvSpPr>
          <p:cNvPr id="10" name="9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6" fill="hold" grpId="0"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1+ppt_w/2"/>
                                          </p:val>
                                        </p:tav>
                                      </p:tavLst>
                                    </p:anim>
                                    <p:anim calcmode="lin" valueType="num">
                                      <p:cBhvr additive="base">
                                        <p:cTn id="10" dur="5000"/>
                                        <p:tgtEl>
                                          <p:spTgt spid="6"/>
                                        </p:tgtEl>
                                        <p:attrNameLst>
                                          <p:attrName>ppt_y</p:attrName>
                                        </p:attrNameLst>
                                      </p:cBhvr>
                                      <p:tavLst>
                                        <p:tav tm="0">
                                          <p:val>
                                            <p:strVal val="ppt_y"/>
                                          </p:val>
                                        </p:tav>
                                        <p:tav tm="100000">
                                          <p:val>
                                            <p:strVal val="1+ppt_h/2"/>
                                          </p:val>
                                        </p:tav>
                                      </p:tavLst>
                                    </p:anim>
                                    <p:set>
                                      <p:cBhvr>
                                        <p:cTn id="11" dur="1" fill="hold">
                                          <p:stCondLst>
                                            <p:cond delay="4999"/>
                                          </p:stCondLst>
                                        </p:cTn>
                                        <p:tgtEl>
                                          <p:spTgt spid="6"/>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0-ppt_w/2"/>
                                          </p:val>
                                        </p:tav>
                                      </p:tavLst>
                                    </p:anim>
                                    <p:anim calcmode="lin" valueType="num">
                                      <p:cBhvr additive="base">
                                        <p:cTn id="17" dur="5000"/>
                                        <p:tgtEl>
                                          <p:spTgt spid="7"/>
                                        </p:tgtEl>
                                        <p:attrNameLst>
                                          <p:attrName>ppt_y</p:attrName>
                                        </p:attrNameLst>
                                      </p:cBhvr>
                                      <p:tavLst>
                                        <p:tav tm="0">
                                          <p:val>
                                            <p:strVal val="ppt_y"/>
                                          </p:val>
                                        </p:tav>
                                        <p:tav tm="100000">
                                          <p:val>
                                            <p:strVal val="1+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17" presetClass="entr" presetSubtype="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ppt_x</p:attrName>
                                        </p:attrNameLst>
                                      </p:cBhvr>
                                      <p:tavLst>
                                        <p:tav tm="0">
                                          <p:val>
                                            <p:strVal val="#ppt_x"/>
                                          </p:val>
                                        </p:tav>
                                        <p:tav tm="100000">
                                          <p:val>
                                            <p:strVal val="#ppt_x"/>
                                          </p:val>
                                        </p:tav>
                                      </p:tavLst>
                                    </p:anim>
                                    <p:anim calcmode="lin" valueType="num">
                                      <p:cBhvr>
                                        <p:cTn id="25" dur="5000" fill="hold"/>
                                        <p:tgtEl>
                                          <p:spTgt spid="4"/>
                                        </p:tgtEl>
                                        <p:attrNameLst>
                                          <p:attrName>ppt_y</p:attrName>
                                        </p:attrNameLst>
                                      </p:cBhvr>
                                      <p:tavLst>
                                        <p:tav tm="0">
                                          <p:val>
                                            <p:strVal val="#ppt_y-#ppt_h/2"/>
                                          </p:val>
                                        </p:tav>
                                        <p:tav tm="100000">
                                          <p:val>
                                            <p:strVal val="#ppt_y"/>
                                          </p:val>
                                        </p:tav>
                                      </p:tavLst>
                                    </p:anim>
                                    <p:anim calcmode="lin" valueType="num">
                                      <p:cBhvr>
                                        <p:cTn id="26" dur="5000" fill="hold"/>
                                        <p:tgtEl>
                                          <p:spTgt spid="4"/>
                                        </p:tgtEl>
                                        <p:attrNameLst>
                                          <p:attrName>ppt_w</p:attrName>
                                        </p:attrNameLst>
                                      </p:cBhvr>
                                      <p:tavLst>
                                        <p:tav tm="0">
                                          <p:val>
                                            <p:strVal val="#ppt_w"/>
                                          </p:val>
                                        </p:tav>
                                        <p:tav tm="100000">
                                          <p:val>
                                            <p:strVal val="#ppt_w"/>
                                          </p:val>
                                        </p:tav>
                                      </p:tavLst>
                                    </p:anim>
                                    <p:anim calcmode="lin" valueType="num">
                                      <p:cBhvr>
                                        <p:cTn id="27" dur="5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1" presetClass="entr" presetSubtype="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0" presetClass="path" presetSubtype="0" repeatCount="indefinite" accel="50000" decel="50000" fill="hold" nodeType="withEffect">
                                  <p:stCondLst>
                                    <p:cond delay="0"/>
                                  </p:stCondLst>
                                  <p:childTnLst>
                                    <p:animMotion origin="layout" path="M 1.32482 0.07999 C 1.32257 0.13928 1.32899 0.18159 1.29843 0.21495 C 1.29583 0.22112 1.29444 0.22854 1.29062 0.23317 C 1.28767 0.23718 1.28281 0.23657 1.27951 0.23935 C 1.27552 0.24274 1.27187 0.2483 1.26788 0.2517 C 1.23576 0.27764 1.27795 0.23471 1.24513 0.26992 C 1.20069 0.26776 1.1559 0.2693 1.11197 0.26374 C 1.1059 0.26313 1.10191 0.2551 1.0967 0.2517 C 1.08906 0.24707 1.08125 0.24336 1.07378 0.23935 C 1.06979 0.23718 1.06215 0.23317 1.06215 0.23348 C 1.05434 0.22514 1.04791 0.2134 1.03958 0.20877 C 1.03541 0.20661 1.03177 0.20537 1.02795 0.20259 C 1.00816 0.18653 1.00625 0.17943 0.98229 0.17202 C 0.95086 0.14639 0.98576 0.17171 0.94409 0.15349 C 0.93767 0.15071 0.93177 0.14453 0.92517 0.14114 C 0.92013 0.13836 0.91493 0.13712 0.90989 0.13496 C 0.86059 0.13712 0.81059 0.13589 0.76128 0.14114 C 0.7375 0.14361 0.69635 0.18221 0.67725 0.20259 C 0.66996 0.21062 0.64236 0.21433 0.63958 0.21495 C 0.61527 0.22205 0.59097 0.23286 0.56736 0.24552 C 0.52795 0.24336 0.48836 0.24305 0.4493 0.23935 C 0.43281 0.2378 0.42482 0.22359 0.41076 0.20877 C 0.40763 0.20537 0.38645 0.19734 0.3842 0.19642 C 0.37916 0.19024 0.37482 0.18252 0.36892 0.17789 C 0.36441 0.17418 0.35902 0.17418 0.35382 0.17202 C 0.34114 0.16615 0.32847 0.16028 0.31579 0.15349 C 0.275 0.15565 0.23472 0.15596 0.19427 0.15967 C 0.17864 0.16121 0.17118 0.18345 0.16006 0.19642 C 0.1427 0.2168 0.12795 0.22205 0.10694 0.22699 C 0.08611 0.23811 0.05746 0.25818 0.03802 0.22699 " pathEditMode="relative" rAng="0" ptsTypes="fffffffffffffffffffffffffffffA">
                                      <p:cBhvr>
                                        <p:cTn id="32" dur="10000" fill="hold"/>
                                        <p:tgtEl>
                                          <p:spTgt spid="8"/>
                                        </p:tgtEl>
                                        <p:attrNameLst>
                                          <p:attrName>ppt_x</p:attrName>
                                          <p:attrName>ppt_y</p:attrName>
                                        </p:attrNameLst>
                                      </p:cBhvr>
                                      <p:rCtr x="-641" y="99"/>
                                    </p:animMotion>
                                  </p:childTnLst>
                                </p:cTn>
                              </p:par>
                              <p:par>
                                <p:cTn id="33" presetID="1"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0" presetClass="path" presetSubtype="0" repeatCount="indefinite" accel="50000" decel="50000" fill="hold" nodeType="withEffect">
                                  <p:stCondLst>
                                    <p:cond delay="0"/>
                                  </p:stCondLst>
                                  <p:childTnLst>
                                    <p:animMotion origin="layout" path="M -1.36805 -0.38882 C -1.35955 -0.38666 -1.35087 -0.38666 -1.34271 -0.38264 C -1.33854 -0.38048 -1.33507 -0.37492 -1.33177 -0.3706 C -1.32205 -0.35855 -1.31476 -0.33879 -1.30295 -0.33385 C -1.28837 -0.32767 -1.27448 -0.32026 -1.25972 -0.31532 C -1.23802 -0.29679 -1.21927 -0.29308 -1.19496 -0.28474 C -1.1875 -0.28227 -1.18073 -0.27486 -1.17326 -0.27239 C -1.15156 -0.26498 -1.16094 -0.26961 -1.14444 -0.26003 C -1.1276 -0.2622 -1.11059 -0.26158 -1.09392 -0.26621 C -1.07396 -0.27177 -1.08403 -0.28196 -1.06857 -0.29679 C -1.06111 -0.3042 -1.05173 -0.30451 -1.0434 -0.30914 C -1.03975 -0.31748 -1.03785 -0.3289 -1.03246 -0.33385 C -1.02621 -0.33971 -1.01771 -0.3357 -1.01094 -0.33971 C -1.00677 -0.34218 -1.00364 -0.34805 -1 -0.35207 C -0.9158 -0.34836 -0.87604 -0.35979 -0.80868 -0.32149 C -0.78732 -0.29401 -0.7993 -0.30852 -0.77257 -0.27856 C -0.76805 -0.27362 -0.7625 -0.27177 -0.75816 -0.26621 C -0.7526 -0.25942 -0.74878 -0.24923 -0.74375 -0.24181 C -0.72934 -0.22081 -0.71094 -0.21247 -0.69323 -0.20475 C -0.64635 -0.20877 -0.5993 -0.21124 -0.55243 -0.21711 C -0.54201 -0.21834 -0.52535 -0.24181 -0.51996 -0.24768 C -0.51632 -0.2517 -0.5092 -0.26003 -0.5092 -0.25973 C -0.50677 -0.26621 -0.50521 -0.27393 -0.50191 -0.27856 C -0.49062 -0.29462 -0.47517 -0.29339 -0.46232 -0.30296 C -0.43628 -0.32211 -0.45972 -0.3113 -0.42969 -0.32149 C -0.425 -0.32551 -0.42083 -0.33354 -0.41528 -0.33385 C -0.36354 -0.3357 -0.31163 -0.33354 -0.25989 -0.32767 C -0.25555 -0.32705 -0.2526 -0.32026 -0.2493 -0.31532 C -0.24166 -0.30389 -0.23212 -0.29401 -0.2276 -0.27856 C -0.22535 -0.27023 -0.22413 -0.26034 -0.22031 -0.25386 C -0.20798 -0.23286 -0.20139 -0.231 -0.18785 -0.22328 C -0.18055 -0.21525 -0.17344 -0.20692 -0.16614 -0.19889 C -0.15451 -0.18561 -0.13107 -0.18283 -0.11562 -0.17418 C -0.09271 -0.18066 -0.0941 -0.168 -0.0941 -0.18653 " pathEditMode="relative" rAng="0" ptsTypes="fffffffffffffffffffffffffffffffffA">
                                      <p:cBhvr>
                                        <p:cTn id="36" dur="10000" fill="hold"/>
                                        <p:tgtEl>
                                          <p:spTgt spid="9"/>
                                        </p:tgtEl>
                                        <p:attrNameLst>
                                          <p:attrName>ppt_x</p:attrName>
                                          <p:attrName>ppt_y</p:attrName>
                                        </p:attrNameLst>
                                      </p:cBhvr>
                                      <p:rCtr x="638" y="1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_7537_cruz-del-condor.jpg"/>
          <p:cNvPicPr>
            <a:picLocks noChangeAspect="1"/>
          </p:cNvPicPr>
          <p:nvPr/>
        </p:nvPicPr>
        <p:blipFill>
          <a:blip r:embed="rId2"/>
          <a:stretch>
            <a:fillRect/>
          </a:stretch>
        </p:blipFill>
        <p:spPr>
          <a:xfrm>
            <a:off x="-1" y="0"/>
            <a:ext cx="9148465" cy="5143500"/>
          </a:xfrm>
          <a:prstGeom prst="rect">
            <a:avLst/>
          </a:prstGeom>
        </p:spPr>
      </p:pic>
      <p:sp>
        <p:nvSpPr>
          <p:cNvPr id="6" name="5 Lágrima"/>
          <p:cNvSpPr/>
          <p:nvPr/>
        </p:nvSpPr>
        <p:spPr>
          <a:xfrm rot="2795679">
            <a:off x="-74174" y="574172"/>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419764">
            <a:off x="5345669" y="583616"/>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p:spPr>
        <p:txBody>
          <a:bodyPr/>
          <a:lstStyle/>
          <a:p>
            <a:endParaRPr lang="es-ES" dirty="0"/>
          </a:p>
        </p:txBody>
      </p:sp>
      <p:pic>
        <p:nvPicPr>
          <p:cNvPr id="4" name="3 Imagen" descr="Peru-179.jpg"/>
          <p:cNvPicPr>
            <a:picLocks noChangeAspect="1"/>
          </p:cNvPicPr>
          <p:nvPr/>
        </p:nvPicPr>
        <p:blipFill>
          <a:blip r:embed="rId2"/>
          <a:stretch>
            <a:fillRect/>
          </a:stretch>
        </p:blipFill>
        <p:spPr>
          <a:xfrm>
            <a:off x="7432" y="0"/>
            <a:ext cx="9136568" cy="5143500"/>
          </a:xfrm>
          <a:prstGeom prst="rect">
            <a:avLst/>
          </a:prstGeom>
        </p:spPr>
      </p:pic>
      <p:sp>
        <p:nvSpPr>
          <p:cNvPr id="5" name="4 Onda"/>
          <p:cNvSpPr/>
          <p:nvPr/>
        </p:nvSpPr>
        <p:spPr>
          <a:xfrm rot="5400000" flipV="1">
            <a:off x="1307029" y="1407583"/>
            <a:ext cx="4748530" cy="1933364"/>
          </a:xfrm>
          <a:prstGeom prst="wave">
            <a:avLst>
              <a:gd name="adj1" fmla="val 20000"/>
              <a:gd name="adj2" fmla="val -10000"/>
            </a:avLst>
          </a:prstGeom>
          <a:blipFill dpi="0" rotWithShape="1">
            <a:blip r:embed="rId3">
              <a:grayscl/>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162148" y="1409852"/>
            <a:ext cx="4748530" cy="1928826"/>
          </a:xfrm>
          <a:prstGeom prst="wave">
            <a:avLst>
              <a:gd name="adj1" fmla="val 20000"/>
              <a:gd name="adj2" fmla="val -10000"/>
            </a:avLst>
          </a:prstGeom>
          <a:blipFill dpi="0" rotWithShape="1">
            <a:blip r:embed="rId3">
              <a:grayscl/>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193169" y="1445381"/>
            <a:ext cx="4748530" cy="1933364"/>
          </a:xfrm>
          <a:prstGeom prst="wave">
            <a:avLst>
              <a:gd name="adj1" fmla="val 20000"/>
              <a:gd name="adj2" fmla="val -10000"/>
            </a:avLst>
          </a:prstGeom>
          <a:blipFill dpi="0" rotWithShape="1">
            <a:blip r:embed="rId3">
              <a:grayscl/>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1836243" y="1445381"/>
            <a:ext cx="4748530" cy="1933364"/>
          </a:xfrm>
          <a:prstGeom prst="wave">
            <a:avLst>
              <a:gd name="adj1" fmla="val 20000"/>
              <a:gd name="adj2" fmla="val -10000"/>
            </a:avLst>
          </a:prstGeom>
          <a:blipFill dpi="0" rotWithShape="1">
            <a:blip r:embed="rId3">
              <a:grayscl/>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662346" y="1409852"/>
            <a:ext cx="4748530" cy="1928826"/>
          </a:xfrm>
          <a:prstGeom prst="wave">
            <a:avLst>
              <a:gd name="adj1" fmla="val 20000"/>
              <a:gd name="adj2" fmla="val -10000"/>
            </a:avLst>
          </a:prstGeom>
          <a:blipFill dpi="0" rotWithShape="1">
            <a:blip r:embed="rId3">
              <a:grayscl/>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162544" y="1447650"/>
            <a:ext cx="4748530" cy="1928826"/>
          </a:xfrm>
          <a:prstGeom prst="wave">
            <a:avLst>
              <a:gd name="adj1" fmla="val 20000"/>
              <a:gd name="adj2" fmla="val -10000"/>
            </a:avLst>
          </a:prstGeom>
          <a:blipFill dpi="0" rotWithShape="1">
            <a:blip r:embed="rId3">
              <a:grayscl/>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1+#ppt_w/2"/>
                                          </p:val>
                                        </p:tav>
                                        <p:tav tm="100000">
                                          <p:val>
                                            <p:strVal val="#ppt_x"/>
                                          </p:val>
                                        </p:tav>
                                      </p:tavLst>
                                    </p:anim>
                                    <p:anim calcmode="lin" valueType="num">
                                      <p:cBhvr additive="base">
                                        <p:cTn id="19" dur="5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5000"/>
                                        <p:tgtEl>
                                          <p:spTgt spid="5"/>
                                        </p:tgtEl>
                                        <p:attrNameLst>
                                          <p:attrName>ppt_x</p:attrName>
                                        </p:attrNameLst>
                                      </p:cBhvr>
                                      <p:tavLst>
                                        <p:tav tm="0">
                                          <p:val>
                                            <p:strVal val="ppt_x"/>
                                          </p:val>
                                        </p:tav>
                                        <p:tav tm="100000">
                                          <p:val>
                                            <p:strVal val="1+ppt_w/2"/>
                                          </p:val>
                                        </p:tav>
                                      </p:tavLst>
                                    </p:anim>
                                    <p:anim calcmode="lin" valueType="num">
                                      <p:cBhvr additive="base">
                                        <p:cTn id="34" dur="5000"/>
                                        <p:tgtEl>
                                          <p:spTgt spid="5"/>
                                        </p:tgtEl>
                                        <p:attrNameLst>
                                          <p:attrName>ppt_y</p:attrName>
                                        </p:attrNameLst>
                                      </p:cBhvr>
                                      <p:tavLst>
                                        <p:tav tm="0">
                                          <p:val>
                                            <p:strVal val="ppt_y"/>
                                          </p:val>
                                        </p:tav>
                                        <p:tav tm="100000">
                                          <p:val>
                                            <p:strVal val="ppt_y"/>
                                          </p:val>
                                        </p:tav>
                                      </p:tavLst>
                                    </p:anim>
                                    <p:set>
                                      <p:cBhvr>
                                        <p:cTn id="35" dur="1" fill="hold">
                                          <p:stCondLst>
                                            <p:cond delay="4999"/>
                                          </p:stCondLst>
                                        </p:cTn>
                                        <p:tgtEl>
                                          <p:spTgt spid="5"/>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ppt_y"/>
                                          </p:val>
                                        </p:tav>
                                      </p:tavLst>
                                    </p:anim>
                                    <p:set>
                                      <p:cBhvr>
                                        <p:cTn id="39" dur="1" fill="hold">
                                          <p:stCondLst>
                                            <p:cond delay="4999"/>
                                          </p:stCondLst>
                                        </p:cTn>
                                        <p:tgtEl>
                                          <p:spTgt spid="7"/>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5000"/>
                                        <p:tgtEl>
                                          <p:spTgt spid="8"/>
                                        </p:tgtEl>
                                        <p:attrNameLst>
                                          <p:attrName>ppt_x</p:attrName>
                                        </p:attrNameLst>
                                      </p:cBhvr>
                                      <p:tavLst>
                                        <p:tav tm="0">
                                          <p:val>
                                            <p:strVal val="ppt_x"/>
                                          </p:val>
                                        </p:tav>
                                        <p:tav tm="100000">
                                          <p:val>
                                            <p:strVal val="1+ppt_w/2"/>
                                          </p:val>
                                        </p:tav>
                                      </p:tavLst>
                                    </p:anim>
                                    <p:anim calcmode="lin" valueType="num">
                                      <p:cBhvr additive="base">
                                        <p:cTn id="42" dur="5000"/>
                                        <p:tgtEl>
                                          <p:spTgt spid="8"/>
                                        </p:tgtEl>
                                        <p:attrNameLst>
                                          <p:attrName>ppt_y</p:attrName>
                                        </p:attrNameLst>
                                      </p:cBhvr>
                                      <p:tavLst>
                                        <p:tav tm="0">
                                          <p:val>
                                            <p:strVal val="ppt_y"/>
                                          </p:val>
                                        </p:tav>
                                        <p:tav tm="100000">
                                          <p:val>
                                            <p:strVal val="ppt_y"/>
                                          </p:val>
                                        </p:tav>
                                      </p:tavLst>
                                    </p:anim>
                                    <p:set>
                                      <p:cBhvr>
                                        <p:cTn id="43" dur="1" fill="hold">
                                          <p:stCondLst>
                                            <p:cond delay="4999"/>
                                          </p:stCondLst>
                                        </p:cTn>
                                        <p:tgtEl>
                                          <p:spTgt spid="8"/>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0-ppt_w/2"/>
                                          </p:val>
                                        </p:tav>
                                      </p:tavLst>
                                    </p:anim>
                                    <p:anim calcmode="lin" valueType="num">
                                      <p:cBhvr additive="base">
                                        <p:cTn id="46" dur="5000"/>
                                        <p:tgtEl>
                                          <p:spTgt spid="6"/>
                                        </p:tgtEl>
                                        <p:attrNameLst>
                                          <p:attrName>ppt_y</p:attrName>
                                        </p:attrNameLst>
                                      </p:cBhvr>
                                      <p:tavLst>
                                        <p:tav tm="0">
                                          <p:val>
                                            <p:strVal val="ppt_y"/>
                                          </p:val>
                                        </p:tav>
                                        <p:tav tm="100000">
                                          <p:val>
                                            <p:strVal val="ppt_y"/>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5000"/>
                                        <p:tgtEl>
                                          <p:spTgt spid="9"/>
                                        </p:tgtEl>
                                        <p:attrNameLst>
                                          <p:attrName>ppt_x</p:attrName>
                                        </p:attrNameLst>
                                      </p:cBhvr>
                                      <p:tavLst>
                                        <p:tav tm="0">
                                          <p:val>
                                            <p:strVal val="ppt_x"/>
                                          </p:val>
                                        </p:tav>
                                        <p:tav tm="100000">
                                          <p:val>
                                            <p:strVal val="0-ppt_w/2"/>
                                          </p:val>
                                        </p:tav>
                                      </p:tavLst>
                                    </p:anim>
                                    <p:anim calcmode="lin" valueType="num">
                                      <p:cBhvr additive="base">
                                        <p:cTn id="50" dur="5000"/>
                                        <p:tgtEl>
                                          <p:spTgt spid="9"/>
                                        </p:tgtEl>
                                        <p:attrNameLst>
                                          <p:attrName>ppt_y</p:attrName>
                                        </p:attrNameLst>
                                      </p:cBhvr>
                                      <p:tavLst>
                                        <p:tav tm="0">
                                          <p:val>
                                            <p:strVal val="ppt_y"/>
                                          </p:val>
                                        </p:tav>
                                        <p:tav tm="100000">
                                          <p:val>
                                            <p:strVal val="ppt_y"/>
                                          </p:val>
                                        </p:tav>
                                      </p:tavLst>
                                    </p:anim>
                                    <p:set>
                                      <p:cBhvr>
                                        <p:cTn id="51" dur="1" fill="hold">
                                          <p:stCondLst>
                                            <p:cond delay="4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5000"/>
                                        <p:tgtEl>
                                          <p:spTgt spid="10"/>
                                        </p:tgtEl>
                                        <p:attrNameLst>
                                          <p:attrName>ppt_x</p:attrName>
                                        </p:attrNameLst>
                                      </p:cBhvr>
                                      <p:tavLst>
                                        <p:tav tm="0">
                                          <p:val>
                                            <p:strVal val="ppt_x"/>
                                          </p:val>
                                        </p:tav>
                                        <p:tav tm="100000">
                                          <p:val>
                                            <p:strVal val="0-ppt_w/2"/>
                                          </p:val>
                                        </p:tav>
                                      </p:tavLst>
                                    </p:anim>
                                    <p:anim calcmode="lin" valueType="num">
                                      <p:cBhvr additive="base">
                                        <p:cTn id="54" dur="5000"/>
                                        <p:tgtEl>
                                          <p:spTgt spid="10"/>
                                        </p:tgtEl>
                                        <p:attrNameLst>
                                          <p:attrName>ppt_y</p:attrName>
                                        </p:attrNameLst>
                                      </p:cBhvr>
                                      <p:tavLst>
                                        <p:tav tm="0">
                                          <p:val>
                                            <p:strVal val="ppt_y"/>
                                          </p:val>
                                        </p:tav>
                                        <p:tav tm="100000">
                                          <p:val>
                                            <p:strVal val="ppt_y"/>
                                          </p:val>
                                        </p:tav>
                                      </p:tavLst>
                                    </p:anim>
                                    <p:set>
                                      <p:cBhvr>
                                        <p:cTn id="55" dur="1" fill="hold">
                                          <p:stCondLst>
                                            <p:cond delay="4999"/>
                                          </p:stCondLst>
                                        </p:cTn>
                                        <p:tgtEl>
                                          <p:spTgt spid="10"/>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strVal val="4/3*#ppt_w"/>
                                          </p:val>
                                        </p:tav>
                                        <p:tav tm="100000">
                                          <p:val>
                                            <p:strVal val="#ppt_w"/>
                                          </p:val>
                                        </p:tav>
                                      </p:tavLst>
                                    </p:anim>
                                    <p:anim calcmode="lin" valueType="num">
                                      <p:cBhvr>
                                        <p:cTn id="59" dur="5000" fill="hold"/>
                                        <p:tgtEl>
                                          <p:spTgt spid="4"/>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1_1.jpg"/>
          <p:cNvPicPr>
            <a:picLocks noChangeAspect="1"/>
          </p:cNvPicPr>
          <p:nvPr/>
        </p:nvPicPr>
        <p:blipFill>
          <a:blip r:embed="rId2"/>
          <a:stretch>
            <a:fillRect/>
          </a:stretch>
        </p:blipFill>
        <p:spPr>
          <a:xfrm>
            <a:off x="19297" y="0"/>
            <a:ext cx="9124703" cy="5143500"/>
          </a:xfrm>
          <a:prstGeom prst="rect">
            <a:avLst/>
          </a:prstGeom>
        </p:spPr>
      </p:pic>
      <p:sp>
        <p:nvSpPr>
          <p:cNvPr id="5" name="4 Paralelogramo"/>
          <p:cNvSpPr/>
          <p:nvPr/>
        </p:nvSpPr>
        <p:spPr>
          <a:xfrm>
            <a:off x="1142976" y="0"/>
            <a:ext cx="3429024" cy="2571750"/>
          </a:xfrm>
          <a:prstGeom prst="parallelogram">
            <a:avLst>
              <a:gd name="adj" fmla="val 64492"/>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3419500" cy="2571750"/>
          </a:xfrm>
          <a:prstGeom prst="parallelogram">
            <a:avLst>
              <a:gd name="adj" fmla="val 64492"/>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142976" y="2571750"/>
            <a:ext cx="3419500" cy="2571750"/>
          </a:xfrm>
          <a:prstGeom prst="parallelogram">
            <a:avLst>
              <a:gd name="adj" fmla="val 64492"/>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2571750"/>
            <a:ext cx="3429024" cy="2571750"/>
          </a:xfrm>
          <a:prstGeom prst="parallelogram">
            <a:avLst>
              <a:gd name="adj" fmla="val 64492"/>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0-#ppt_w/2"/>
                                          </p:val>
                                        </p:tav>
                                        <p:tav tm="100000">
                                          <p:val>
                                            <p:strVal val="#ppt_x"/>
                                          </p:val>
                                        </p:tav>
                                      </p:tavLst>
                                    </p:anim>
                                    <p:anim calcmode="lin" valueType="num">
                                      <p:cBhvr additive="base">
                                        <p:cTn id="19" dur="5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xit" presetSubtype="6" fill="hold" grpId="1" nodeType="withEffect">
                                  <p:stCondLst>
                                    <p:cond delay="0"/>
                                  </p:stCondLst>
                                  <p:childTnLst>
                                    <p:anim calcmode="lin" valueType="num">
                                      <p:cBhvr additive="base">
                                        <p:cTn id="25" dur="5000"/>
                                        <p:tgtEl>
                                          <p:spTgt spid="5"/>
                                        </p:tgtEl>
                                        <p:attrNameLst>
                                          <p:attrName>ppt_x</p:attrName>
                                        </p:attrNameLst>
                                      </p:cBhvr>
                                      <p:tavLst>
                                        <p:tav tm="0">
                                          <p:val>
                                            <p:strVal val="ppt_x"/>
                                          </p:val>
                                        </p:tav>
                                        <p:tav tm="100000">
                                          <p:val>
                                            <p:strVal val="1+ppt_w/2"/>
                                          </p:val>
                                        </p:tav>
                                      </p:tavLst>
                                    </p:anim>
                                    <p:anim calcmode="lin" valueType="num">
                                      <p:cBhvr additive="base">
                                        <p:cTn id="26" dur="5000"/>
                                        <p:tgtEl>
                                          <p:spTgt spid="5"/>
                                        </p:tgtEl>
                                        <p:attrNameLst>
                                          <p:attrName>ppt_y</p:attrName>
                                        </p:attrNameLst>
                                      </p:cBhvr>
                                      <p:tavLst>
                                        <p:tav tm="0">
                                          <p:val>
                                            <p:strVal val="ppt_y"/>
                                          </p:val>
                                        </p:tav>
                                        <p:tav tm="100000">
                                          <p:val>
                                            <p:strVal val="1+ppt_h/2"/>
                                          </p:val>
                                        </p:tav>
                                      </p:tavLst>
                                    </p:anim>
                                    <p:set>
                                      <p:cBhvr>
                                        <p:cTn id="27" dur="1" fill="hold">
                                          <p:stCondLst>
                                            <p:cond delay="4999"/>
                                          </p:stCondLst>
                                        </p:cTn>
                                        <p:tgtEl>
                                          <p:spTgt spid="5"/>
                                        </p:tgtEl>
                                        <p:attrNameLst>
                                          <p:attrName>style.visibility</p:attrName>
                                        </p:attrNameLst>
                                      </p:cBhvr>
                                      <p:to>
                                        <p:strVal val="hidden"/>
                                      </p:to>
                                    </p:set>
                                  </p:childTnLst>
                                </p:cTn>
                              </p:par>
                              <p:par>
                                <p:cTn id="28" presetID="2" presetClass="exit" presetSubtype="9" fill="hold" grpId="1" nodeType="withEffect">
                                  <p:stCondLst>
                                    <p:cond delay="0"/>
                                  </p:stCondLst>
                                  <p:childTnLst>
                                    <p:anim calcmode="lin" valueType="num">
                                      <p:cBhvr additive="base">
                                        <p:cTn id="29" dur="5000"/>
                                        <p:tgtEl>
                                          <p:spTgt spid="8"/>
                                        </p:tgtEl>
                                        <p:attrNameLst>
                                          <p:attrName>ppt_x</p:attrName>
                                        </p:attrNameLst>
                                      </p:cBhvr>
                                      <p:tavLst>
                                        <p:tav tm="0">
                                          <p:val>
                                            <p:strVal val="ppt_x"/>
                                          </p:val>
                                        </p:tav>
                                        <p:tav tm="100000">
                                          <p:val>
                                            <p:strVal val="0-ppt_w/2"/>
                                          </p:val>
                                        </p:tav>
                                      </p:tavLst>
                                    </p:anim>
                                    <p:anim calcmode="lin" valueType="num">
                                      <p:cBhvr additive="base">
                                        <p:cTn id="30" dur="5000"/>
                                        <p:tgtEl>
                                          <p:spTgt spid="8"/>
                                        </p:tgtEl>
                                        <p:attrNameLst>
                                          <p:attrName>ppt_y</p:attrName>
                                        </p:attrNameLst>
                                      </p:cBhvr>
                                      <p:tavLst>
                                        <p:tav tm="0">
                                          <p:val>
                                            <p:strVal val="ppt_y"/>
                                          </p:val>
                                        </p:tav>
                                        <p:tav tm="100000">
                                          <p:val>
                                            <p:strVal val="0-ppt_h/2"/>
                                          </p:val>
                                        </p:tav>
                                      </p:tavLst>
                                    </p:anim>
                                    <p:set>
                                      <p:cBhvr>
                                        <p:cTn id="31" dur="1" fill="hold">
                                          <p:stCondLst>
                                            <p:cond delay="4999"/>
                                          </p:stCondLst>
                                        </p:cTn>
                                        <p:tgtEl>
                                          <p:spTgt spid="8"/>
                                        </p:tgtEl>
                                        <p:attrNameLst>
                                          <p:attrName>style.visibility</p:attrName>
                                        </p:attrNameLst>
                                      </p:cBhvr>
                                      <p:to>
                                        <p:strVal val="hidden"/>
                                      </p:to>
                                    </p:set>
                                  </p:childTnLst>
                                </p:cTn>
                              </p:par>
                              <p:par>
                                <p:cTn id="32" presetID="2" presetClass="exit" presetSubtype="12" fill="hold" grpId="1"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xit" presetSubtype="3"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0-ppt_h/2"/>
                                          </p:val>
                                        </p:tav>
                                      </p:tavLst>
                                    </p:anim>
                                    <p:set>
                                      <p:cBhvr>
                                        <p:cTn id="39" dur="1" fill="hold">
                                          <p:stCondLst>
                                            <p:cond delay="4999"/>
                                          </p:stCondLst>
                                        </p:cTn>
                                        <p:tgtEl>
                                          <p:spTgt spid="7"/>
                                        </p:tgtEl>
                                        <p:attrNameLst>
                                          <p:attrName>style.visibility</p:attrName>
                                        </p:attrNameLst>
                                      </p:cBhvr>
                                      <p:to>
                                        <p:strVal val="hidden"/>
                                      </p:to>
                                    </p:set>
                                  </p:childTnLst>
                                </p:cTn>
                              </p:par>
                              <p:par>
                                <p:cTn id="40" presetID="23" presetClass="entr" presetSubtype="27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2/3*#ppt_w"/>
                                          </p:val>
                                        </p:tav>
                                        <p:tav tm="100000">
                                          <p:val>
                                            <p:strVal val="#ppt_w"/>
                                          </p:val>
                                        </p:tav>
                                      </p:tavLst>
                                    </p:anim>
                                    <p:anim calcmode="lin" valueType="num">
                                      <p:cBhvr>
                                        <p:cTn id="43" dur="5000" fill="hold"/>
                                        <p:tgtEl>
                                          <p:spTgt spid="4"/>
                                        </p:tgtEl>
                                        <p:attrNameLst>
                                          <p:attrName>ppt_h</p:attrName>
                                        </p:attrNameLst>
                                      </p:cBhvr>
                                      <p:tavLst>
                                        <p:tav tm="0">
                                          <p:val>
                                            <p:strVal val="2/3*#ppt_h"/>
                                          </p:val>
                                        </p:tav>
                                        <p:tav tm="100000">
                                          <p:val>
                                            <p:strVal val="#ppt_h"/>
                                          </p:val>
                                        </p:tav>
                                      </p:tavLst>
                                    </p:anim>
                                  </p:childTnLst>
                                </p:cTn>
                              </p:par>
                              <p:par>
                                <p:cTn id="44" presetID="4"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ox(out)">
                                      <p:cBhvr>
                                        <p:cTn id="4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4d7ed58d2788429636ad3ce843282c8.jpg"/>
          <p:cNvPicPr>
            <a:picLocks noChangeAspect="1"/>
          </p:cNvPicPr>
          <p:nvPr/>
        </p:nvPicPr>
        <p:blipFill>
          <a:blip r:embed="rId2"/>
          <a:stretch>
            <a:fillRect/>
          </a:stretch>
        </p:blipFill>
        <p:spPr>
          <a:xfrm>
            <a:off x="0" y="0"/>
            <a:ext cx="9136568" cy="5143500"/>
          </a:xfrm>
          <a:prstGeom prst="rect">
            <a:avLst/>
          </a:prstGeom>
        </p:spPr>
      </p:pic>
      <p:sp>
        <p:nvSpPr>
          <p:cNvPr id="6" name="5 Triángulo isósceles"/>
          <p:cNvSpPr/>
          <p:nvPr/>
        </p:nvSpPr>
        <p:spPr>
          <a:xfrm>
            <a:off x="0" y="0"/>
            <a:ext cx="9144000" cy="2357436"/>
          </a:xfrm>
          <a:prstGeom prst="triangl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0800000">
            <a:off x="0" y="2857502"/>
            <a:ext cx="9144000" cy="2285998"/>
          </a:xfrm>
          <a:prstGeom prst="triangle">
            <a:avLst>
              <a:gd name="adj" fmla="val 50000"/>
            </a:avLst>
          </a:prstGeom>
          <a:blipFill>
            <a:blip r:embed="rId3">
              <a:duotone>
                <a:schemeClr val="accent1">
                  <a:shade val="45000"/>
                  <a:satMod val="135000"/>
                </a:schemeClr>
                <a:prstClr val="white"/>
              </a:duotone>
              <a:lum bright="-2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1"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
                                          </p:val>
                                        </p:tav>
                                      </p:tavLst>
                                    </p:anim>
                                    <p:anim calcmode="lin" valueType="num">
                                      <p:cBhvr>
                                        <p:cTn id="10" dur="3000"/>
                                        <p:tgtEl>
                                          <p:spTgt spid="6"/>
                                        </p:tgtEl>
                                        <p:attrNameLst>
                                          <p:attrName>ppt_y</p:attrName>
                                        </p:attrNameLst>
                                      </p:cBhvr>
                                      <p:tavLst>
                                        <p:tav tm="0">
                                          <p:val>
                                            <p:strVal val="ppt_y"/>
                                          </p:val>
                                        </p:tav>
                                        <p:tav tm="100000">
                                          <p:val>
                                            <p:strVal val="ppt_y-ppt_h/2"/>
                                          </p:val>
                                        </p:tav>
                                      </p:tavLst>
                                    </p:anim>
                                    <p:anim calcmode="lin" valueType="num">
                                      <p:cBhvr>
                                        <p:cTn id="11" dur="3000"/>
                                        <p:tgtEl>
                                          <p:spTgt spid="6"/>
                                        </p:tgtEl>
                                        <p:attrNameLst>
                                          <p:attrName>ppt_w</p:attrName>
                                        </p:attrNameLst>
                                      </p:cBhvr>
                                      <p:tavLst>
                                        <p:tav tm="0">
                                          <p:val>
                                            <p:strVal val="ppt_w"/>
                                          </p:val>
                                        </p:tav>
                                        <p:tav tm="100000">
                                          <p:val>
                                            <p:strVal val="ppt_w"/>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Horizontal)">
                                      <p:cBhvr>
                                        <p:cTn id="2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5a9db7c1e0cf2ffcde73475b769e869.jpg"/>
          <p:cNvPicPr>
            <a:picLocks noChangeAspect="1"/>
          </p:cNvPicPr>
          <p:nvPr/>
        </p:nvPicPr>
        <p:blipFill>
          <a:blip r:embed="rId2"/>
          <a:stretch>
            <a:fillRect/>
          </a:stretch>
        </p:blipFill>
        <p:spPr>
          <a:xfrm>
            <a:off x="-1" y="0"/>
            <a:ext cx="9124703" cy="5143500"/>
          </a:xfrm>
          <a:prstGeom prst="rect">
            <a:avLst/>
          </a:prstGeom>
        </p:spPr>
      </p:pic>
      <p:sp>
        <p:nvSpPr>
          <p:cNvPr id="6" name="5 Onda"/>
          <p:cNvSpPr/>
          <p:nvPr/>
        </p:nvSpPr>
        <p:spPr>
          <a:xfrm>
            <a:off x="0" y="3500444"/>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5f7303c084e17edaae338c7a07674a4.jpg"/>
          <p:cNvPicPr>
            <a:picLocks noChangeAspect="1"/>
          </p:cNvPicPr>
          <p:nvPr/>
        </p:nvPicPr>
        <p:blipFill>
          <a:blip r:embed="rId2"/>
          <a:stretch>
            <a:fillRect/>
          </a:stretch>
        </p:blipFill>
        <p:spPr>
          <a:xfrm>
            <a:off x="0" y="0"/>
            <a:ext cx="9144000" cy="5143500"/>
          </a:xfrm>
          <a:prstGeom prst="rect">
            <a:avLst/>
          </a:prstGeom>
        </p:spPr>
      </p:pic>
      <p:sp>
        <p:nvSpPr>
          <p:cNvPr id="6" name="5 Onda"/>
          <p:cNvSpPr/>
          <p:nvPr/>
        </p:nvSpPr>
        <p:spPr>
          <a:xfrm>
            <a:off x="0" y="3500444"/>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n-route-colca-canyon.jpg"/>
          <p:cNvPicPr>
            <a:picLocks noChangeAspect="1"/>
          </p:cNvPicPr>
          <p:nvPr/>
        </p:nvPicPr>
        <p:blipFill>
          <a:blip r:embed="rId2"/>
          <a:stretch>
            <a:fillRect/>
          </a:stretch>
        </p:blipFill>
        <p:spPr>
          <a:xfrm>
            <a:off x="3716" y="0"/>
            <a:ext cx="9136568" cy="5143500"/>
          </a:xfrm>
          <a:prstGeom prst="rect">
            <a:avLst/>
          </a:prstGeom>
        </p:spPr>
      </p:pic>
      <p:sp>
        <p:nvSpPr>
          <p:cNvPr id="6" name="5 Trapecio"/>
          <p:cNvSpPr/>
          <p:nvPr/>
        </p:nvSpPr>
        <p:spPr>
          <a:xfrm rot="5400000">
            <a:off x="-321469" y="321469"/>
            <a:ext cx="5143500" cy="4500562"/>
          </a:xfrm>
          <a:prstGeom prst="trapezoid">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4286250" y="285750"/>
            <a:ext cx="5143500" cy="4572000"/>
          </a:xfrm>
          <a:prstGeom prst="trapezoid">
            <a:avLst>
              <a:gd name="adj" fmla="val 23421"/>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957d13bacfd794e2e9aa46f9ac4c7da.jpg"/>
          <p:cNvPicPr>
            <a:picLocks noChangeAspect="1"/>
          </p:cNvPicPr>
          <p:nvPr/>
        </p:nvPicPr>
        <p:blipFill>
          <a:blip r:embed="rId2"/>
          <a:stretch>
            <a:fillRect/>
          </a:stretch>
        </p:blipFill>
        <p:spPr>
          <a:xfrm>
            <a:off x="0" y="1255"/>
            <a:ext cx="9144000" cy="5140990"/>
          </a:xfrm>
          <a:prstGeom prst="rect">
            <a:avLst/>
          </a:prstGeom>
        </p:spPr>
      </p:pic>
      <p:sp>
        <p:nvSpPr>
          <p:cNvPr id="6" name="5 Luna"/>
          <p:cNvSpPr/>
          <p:nvPr/>
        </p:nvSpPr>
        <p:spPr>
          <a:xfrm>
            <a:off x="4643438" y="0"/>
            <a:ext cx="4500562" cy="5143500"/>
          </a:xfrm>
          <a:prstGeom prst="moon">
            <a:avLst>
              <a:gd name="adj" fmla="val 10078"/>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0"/>
            <a:ext cx="4348130" cy="5143500"/>
          </a:xfrm>
          <a:prstGeom prst="moon">
            <a:avLst>
              <a:gd name="adj" fmla="val 12590"/>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714744" cy="5143500"/>
          </a:xfrm>
          <a:prstGeom prst="moon">
            <a:avLst>
              <a:gd name="adj" fmla="val 12590"/>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214910" y="0"/>
            <a:ext cx="3786214" cy="5143500"/>
          </a:xfrm>
          <a:prstGeom prst="moon">
            <a:avLst>
              <a:gd name="adj" fmla="val 12751"/>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4" y="0"/>
            <a:ext cx="3286116" cy="5143500"/>
          </a:xfrm>
          <a:prstGeom prst="moon">
            <a:avLst>
              <a:gd name="adj" fmla="val 14453"/>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143240" cy="5143500"/>
          </a:xfrm>
          <a:prstGeom prst="moon">
            <a:avLst>
              <a:gd name="adj" fmla="val 15638"/>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9388" y="0"/>
            <a:ext cx="2714612" cy="5143500"/>
          </a:xfrm>
          <a:prstGeom prst="moon">
            <a:avLst>
              <a:gd name="adj" fmla="val 16558"/>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0"/>
            <a:ext cx="2500298" cy="5143500"/>
          </a:xfrm>
          <a:prstGeom prst="moon">
            <a:avLst>
              <a:gd name="adj" fmla="val 18880"/>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2"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8"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onds-ecran-condor-5.jpg"/>
          <p:cNvPicPr>
            <a:picLocks noChangeAspect="1"/>
          </p:cNvPicPr>
          <p:nvPr/>
        </p:nvPicPr>
        <p:blipFill>
          <a:blip r:embed="rId2"/>
          <a:stretch>
            <a:fillRect/>
          </a:stretch>
        </p:blipFill>
        <p:spPr>
          <a:xfrm>
            <a:off x="9648" y="0"/>
            <a:ext cx="9124703" cy="5143500"/>
          </a:xfrm>
          <a:prstGeom prst="rect">
            <a:avLst/>
          </a:prstGeom>
        </p:spPr>
      </p:pic>
      <p:sp>
        <p:nvSpPr>
          <p:cNvPr id="6" name="5 Onda"/>
          <p:cNvSpPr/>
          <p:nvPr/>
        </p:nvSpPr>
        <p:spPr>
          <a:xfrm rot="5400000">
            <a:off x="-42863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42858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28584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143101"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00035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38576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78630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564356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650081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74295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42863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42858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128584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2143101"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300035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38576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78630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564356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a:off x="650081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a:off x="74295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7" presetClass="exit" presetSubtype="1" fill="hold" grpId="0" nodeType="withEffect">
                                  <p:stCondLst>
                                    <p:cond delay="0"/>
                                  </p:stCondLst>
                                  <p:childTnLst>
                                    <p:anim calcmode="lin" valueType="num">
                                      <p:cBhvr>
                                        <p:cTn id="9" dur="5000"/>
                                        <p:tgtEl>
                                          <p:spTgt spid="16"/>
                                        </p:tgtEl>
                                        <p:attrNameLst>
                                          <p:attrName>ppt_x</p:attrName>
                                        </p:attrNameLst>
                                      </p:cBhvr>
                                      <p:tavLst>
                                        <p:tav tm="0">
                                          <p:val>
                                            <p:strVal val="ppt_x"/>
                                          </p:val>
                                        </p:tav>
                                        <p:tav tm="100000">
                                          <p:val>
                                            <p:strVal val="ppt_x"/>
                                          </p:val>
                                        </p:tav>
                                      </p:tavLst>
                                    </p:anim>
                                    <p:anim calcmode="lin" valueType="num">
                                      <p:cBhvr>
                                        <p:cTn id="10" dur="5000"/>
                                        <p:tgtEl>
                                          <p:spTgt spid="16"/>
                                        </p:tgtEl>
                                        <p:attrNameLst>
                                          <p:attrName>ppt_y</p:attrName>
                                        </p:attrNameLst>
                                      </p:cBhvr>
                                      <p:tavLst>
                                        <p:tav tm="0">
                                          <p:val>
                                            <p:strVal val="ppt_y"/>
                                          </p:val>
                                        </p:tav>
                                        <p:tav tm="100000">
                                          <p:val>
                                            <p:strVal val="ppt_y-ppt_h/2"/>
                                          </p:val>
                                        </p:tav>
                                      </p:tavLst>
                                    </p:anim>
                                    <p:anim calcmode="lin" valueType="num">
                                      <p:cBhvr>
                                        <p:cTn id="11" dur="5000"/>
                                        <p:tgtEl>
                                          <p:spTgt spid="16"/>
                                        </p:tgtEl>
                                        <p:attrNameLst>
                                          <p:attrName>ppt_w</p:attrName>
                                        </p:attrNameLst>
                                      </p:cBhvr>
                                      <p:tavLst>
                                        <p:tav tm="0">
                                          <p:val>
                                            <p:strVal val="ppt_w"/>
                                          </p:val>
                                        </p:tav>
                                        <p:tav tm="100000">
                                          <p:val>
                                            <p:strVal val="ppt_w"/>
                                          </p:val>
                                        </p:tav>
                                      </p:tavLst>
                                    </p:anim>
                                    <p:anim calcmode="lin" valueType="num">
                                      <p:cBhvr>
                                        <p:cTn id="12" dur="5000"/>
                                        <p:tgtEl>
                                          <p:spTgt spid="16"/>
                                        </p:tgtEl>
                                        <p:attrNameLst>
                                          <p:attrName>ppt_h</p:attrName>
                                        </p:attrNameLst>
                                      </p:cBhvr>
                                      <p:tavLst>
                                        <p:tav tm="0">
                                          <p:val>
                                            <p:strVal val="ppt_h"/>
                                          </p:val>
                                        </p:tav>
                                        <p:tav tm="100000">
                                          <p:val>
                                            <p:fltVal val="0"/>
                                          </p:val>
                                        </p:tav>
                                      </p:tavLst>
                                    </p:anim>
                                    <p:set>
                                      <p:cBhvr>
                                        <p:cTn id="13" dur="1" fill="hold">
                                          <p:stCondLst>
                                            <p:cond delay="4999"/>
                                          </p:stCondLst>
                                        </p:cTn>
                                        <p:tgtEl>
                                          <p:spTgt spid="16"/>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5000"/>
                                        <p:tgtEl>
                                          <p:spTgt spid="17"/>
                                        </p:tgtEl>
                                        <p:attrNameLst>
                                          <p:attrName>ppt_x</p:attrName>
                                        </p:attrNameLst>
                                      </p:cBhvr>
                                      <p:tavLst>
                                        <p:tav tm="0">
                                          <p:val>
                                            <p:strVal val="ppt_x"/>
                                          </p:val>
                                        </p:tav>
                                        <p:tav tm="100000">
                                          <p:val>
                                            <p:strVal val="ppt_x"/>
                                          </p:val>
                                        </p:tav>
                                      </p:tavLst>
                                    </p:anim>
                                    <p:anim calcmode="lin" valueType="num">
                                      <p:cBhvr>
                                        <p:cTn id="16" dur="5000"/>
                                        <p:tgtEl>
                                          <p:spTgt spid="17"/>
                                        </p:tgtEl>
                                        <p:attrNameLst>
                                          <p:attrName>ppt_y</p:attrName>
                                        </p:attrNameLst>
                                      </p:cBhvr>
                                      <p:tavLst>
                                        <p:tav tm="0">
                                          <p:val>
                                            <p:strVal val="ppt_y"/>
                                          </p:val>
                                        </p:tav>
                                        <p:tav tm="100000">
                                          <p:val>
                                            <p:strVal val="ppt_y-ppt_h/2"/>
                                          </p:val>
                                        </p:tav>
                                      </p:tavLst>
                                    </p:anim>
                                    <p:anim calcmode="lin" valueType="num">
                                      <p:cBhvr>
                                        <p:cTn id="17" dur="5000"/>
                                        <p:tgtEl>
                                          <p:spTgt spid="17"/>
                                        </p:tgtEl>
                                        <p:attrNameLst>
                                          <p:attrName>ppt_w</p:attrName>
                                        </p:attrNameLst>
                                      </p:cBhvr>
                                      <p:tavLst>
                                        <p:tav tm="0">
                                          <p:val>
                                            <p:strVal val="ppt_w"/>
                                          </p:val>
                                        </p:tav>
                                        <p:tav tm="100000">
                                          <p:val>
                                            <p:strVal val="ppt_w"/>
                                          </p:val>
                                        </p:tav>
                                      </p:tavLst>
                                    </p:anim>
                                    <p:anim calcmode="lin" valueType="num">
                                      <p:cBhvr>
                                        <p:cTn id="18" dur="5000"/>
                                        <p:tgtEl>
                                          <p:spTgt spid="17"/>
                                        </p:tgtEl>
                                        <p:attrNameLst>
                                          <p:attrName>ppt_h</p:attrName>
                                        </p:attrNameLst>
                                      </p:cBhvr>
                                      <p:tavLst>
                                        <p:tav tm="0">
                                          <p:val>
                                            <p:strVal val="ppt_h"/>
                                          </p:val>
                                        </p:tav>
                                        <p:tav tm="100000">
                                          <p:val>
                                            <p:fltVal val="0"/>
                                          </p:val>
                                        </p:tav>
                                      </p:tavLst>
                                    </p:anim>
                                    <p:set>
                                      <p:cBhvr>
                                        <p:cTn id="19" dur="1" fill="hold">
                                          <p:stCondLst>
                                            <p:cond delay="4999"/>
                                          </p:stCondLst>
                                        </p:cTn>
                                        <p:tgtEl>
                                          <p:spTgt spid="17"/>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5000"/>
                                        <p:tgtEl>
                                          <p:spTgt spid="18"/>
                                        </p:tgtEl>
                                        <p:attrNameLst>
                                          <p:attrName>ppt_x</p:attrName>
                                        </p:attrNameLst>
                                      </p:cBhvr>
                                      <p:tavLst>
                                        <p:tav tm="0">
                                          <p:val>
                                            <p:strVal val="ppt_x"/>
                                          </p:val>
                                        </p:tav>
                                        <p:tav tm="100000">
                                          <p:val>
                                            <p:strVal val="ppt_x"/>
                                          </p:val>
                                        </p:tav>
                                      </p:tavLst>
                                    </p:anim>
                                    <p:anim calcmode="lin" valueType="num">
                                      <p:cBhvr>
                                        <p:cTn id="22" dur="5000"/>
                                        <p:tgtEl>
                                          <p:spTgt spid="18"/>
                                        </p:tgtEl>
                                        <p:attrNameLst>
                                          <p:attrName>ppt_y</p:attrName>
                                        </p:attrNameLst>
                                      </p:cBhvr>
                                      <p:tavLst>
                                        <p:tav tm="0">
                                          <p:val>
                                            <p:strVal val="ppt_y"/>
                                          </p:val>
                                        </p:tav>
                                        <p:tav tm="100000">
                                          <p:val>
                                            <p:strVal val="ppt_y-ppt_h/2"/>
                                          </p:val>
                                        </p:tav>
                                      </p:tavLst>
                                    </p:anim>
                                    <p:anim calcmode="lin" valueType="num">
                                      <p:cBhvr>
                                        <p:cTn id="23" dur="5000"/>
                                        <p:tgtEl>
                                          <p:spTgt spid="18"/>
                                        </p:tgtEl>
                                        <p:attrNameLst>
                                          <p:attrName>ppt_w</p:attrName>
                                        </p:attrNameLst>
                                      </p:cBhvr>
                                      <p:tavLst>
                                        <p:tav tm="0">
                                          <p:val>
                                            <p:strVal val="ppt_w"/>
                                          </p:val>
                                        </p:tav>
                                        <p:tav tm="100000">
                                          <p:val>
                                            <p:strVal val="ppt_w"/>
                                          </p:val>
                                        </p:tav>
                                      </p:tavLst>
                                    </p:anim>
                                    <p:anim calcmode="lin" valueType="num">
                                      <p:cBhvr>
                                        <p:cTn id="24" dur="5000"/>
                                        <p:tgtEl>
                                          <p:spTgt spid="18"/>
                                        </p:tgtEl>
                                        <p:attrNameLst>
                                          <p:attrName>ppt_h</p:attrName>
                                        </p:attrNameLst>
                                      </p:cBhvr>
                                      <p:tavLst>
                                        <p:tav tm="0">
                                          <p:val>
                                            <p:strVal val="ppt_h"/>
                                          </p:val>
                                        </p:tav>
                                        <p:tav tm="100000">
                                          <p:val>
                                            <p:fltVal val="0"/>
                                          </p:val>
                                        </p:tav>
                                      </p:tavLst>
                                    </p:anim>
                                    <p:set>
                                      <p:cBhvr>
                                        <p:cTn id="25" dur="1" fill="hold">
                                          <p:stCondLst>
                                            <p:cond delay="4999"/>
                                          </p:stCondLst>
                                        </p:cTn>
                                        <p:tgtEl>
                                          <p:spTgt spid="1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5000"/>
                                        <p:tgtEl>
                                          <p:spTgt spid="19"/>
                                        </p:tgtEl>
                                        <p:attrNameLst>
                                          <p:attrName>ppt_x</p:attrName>
                                        </p:attrNameLst>
                                      </p:cBhvr>
                                      <p:tavLst>
                                        <p:tav tm="0">
                                          <p:val>
                                            <p:strVal val="ppt_x"/>
                                          </p:val>
                                        </p:tav>
                                        <p:tav tm="100000">
                                          <p:val>
                                            <p:strVal val="ppt_x"/>
                                          </p:val>
                                        </p:tav>
                                      </p:tavLst>
                                    </p:anim>
                                    <p:anim calcmode="lin" valueType="num">
                                      <p:cBhvr>
                                        <p:cTn id="28" dur="5000"/>
                                        <p:tgtEl>
                                          <p:spTgt spid="19"/>
                                        </p:tgtEl>
                                        <p:attrNameLst>
                                          <p:attrName>ppt_y</p:attrName>
                                        </p:attrNameLst>
                                      </p:cBhvr>
                                      <p:tavLst>
                                        <p:tav tm="0">
                                          <p:val>
                                            <p:strVal val="ppt_y"/>
                                          </p:val>
                                        </p:tav>
                                        <p:tav tm="100000">
                                          <p:val>
                                            <p:strVal val="ppt_y-ppt_h/2"/>
                                          </p:val>
                                        </p:tav>
                                      </p:tavLst>
                                    </p:anim>
                                    <p:anim calcmode="lin" valueType="num">
                                      <p:cBhvr>
                                        <p:cTn id="29" dur="5000"/>
                                        <p:tgtEl>
                                          <p:spTgt spid="19"/>
                                        </p:tgtEl>
                                        <p:attrNameLst>
                                          <p:attrName>ppt_w</p:attrName>
                                        </p:attrNameLst>
                                      </p:cBhvr>
                                      <p:tavLst>
                                        <p:tav tm="0">
                                          <p:val>
                                            <p:strVal val="ppt_w"/>
                                          </p:val>
                                        </p:tav>
                                        <p:tav tm="100000">
                                          <p:val>
                                            <p:strVal val="ppt_w"/>
                                          </p:val>
                                        </p:tav>
                                      </p:tavLst>
                                    </p:anim>
                                    <p:anim calcmode="lin" valueType="num">
                                      <p:cBhvr>
                                        <p:cTn id="30" dur="5000"/>
                                        <p:tgtEl>
                                          <p:spTgt spid="19"/>
                                        </p:tgtEl>
                                        <p:attrNameLst>
                                          <p:attrName>ppt_h</p:attrName>
                                        </p:attrNameLst>
                                      </p:cBhvr>
                                      <p:tavLst>
                                        <p:tav tm="0">
                                          <p:val>
                                            <p:strVal val="ppt_h"/>
                                          </p:val>
                                        </p:tav>
                                        <p:tav tm="100000">
                                          <p:val>
                                            <p:fltVal val="0"/>
                                          </p:val>
                                        </p:tav>
                                      </p:tavLst>
                                    </p:anim>
                                    <p:set>
                                      <p:cBhvr>
                                        <p:cTn id="31" dur="1" fill="hold">
                                          <p:stCondLst>
                                            <p:cond delay="4999"/>
                                          </p:stCondLst>
                                        </p:cTn>
                                        <p:tgtEl>
                                          <p:spTgt spid="19"/>
                                        </p:tgtEl>
                                        <p:attrNameLst>
                                          <p:attrName>style.visibility</p:attrName>
                                        </p:attrNameLst>
                                      </p:cBhvr>
                                      <p:to>
                                        <p:strVal val="hidden"/>
                                      </p:to>
                                    </p:set>
                                  </p:childTnLst>
                                </p:cTn>
                              </p:par>
                              <p:par>
                                <p:cTn id="32" presetID="17" presetClass="exit" presetSubtype="1" fill="hold" grpId="0" nodeType="withEffect">
                                  <p:stCondLst>
                                    <p:cond delay="0"/>
                                  </p:stCondLst>
                                  <p:childTnLst>
                                    <p:anim calcmode="lin" valueType="num">
                                      <p:cBhvr>
                                        <p:cTn id="33" dur="5000"/>
                                        <p:tgtEl>
                                          <p:spTgt spid="20"/>
                                        </p:tgtEl>
                                        <p:attrNameLst>
                                          <p:attrName>ppt_x</p:attrName>
                                        </p:attrNameLst>
                                      </p:cBhvr>
                                      <p:tavLst>
                                        <p:tav tm="0">
                                          <p:val>
                                            <p:strVal val="ppt_x"/>
                                          </p:val>
                                        </p:tav>
                                        <p:tav tm="100000">
                                          <p:val>
                                            <p:strVal val="ppt_x"/>
                                          </p:val>
                                        </p:tav>
                                      </p:tavLst>
                                    </p:anim>
                                    <p:anim calcmode="lin" valueType="num">
                                      <p:cBhvr>
                                        <p:cTn id="34" dur="5000"/>
                                        <p:tgtEl>
                                          <p:spTgt spid="20"/>
                                        </p:tgtEl>
                                        <p:attrNameLst>
                                          <p:attrName>ppt_y</p:attrName>
                                        </p:attrNameLst>
                                      </p:cBhvr>
                                      <p:tavLst>
                                        <p:tav tm="0">
                                          <p:val>
                                            <p:strVal val="ppt_y"/>
                                          </p:val>
                                        </p:tav>
                                        <p:tav tm="100000">
                                          <p:val>
                                            <p:strVal val="ppt_y-ppt_h/2"/>
                                          </p:val>
                                        </p:tav>
                                      </p:tavLst>
                                    </p:anim>
                                    <p:anim calcmode="lin" valueType="num">
                                      <p:cBhvr>
                                        <p:cTn id="35" dur="5000"/>
                                        <p:tgtEl>
                                          <p:spTgt spid="20"/>
                                        </p:tgtEl>
                                        <p:attrNameLst>
                                          <p:attrName>ppt_w</p:attrName>
                                        </p:attrNameLst>
                                      </p:cBhvr>
                                      <p:tavLst>
                                        <p:tav tm="0">
                                          <p:val>
                                            <p:strVal val="ppt_w"/>
                                          </p:val>
                                        </p:tav>
                                        <p:tav tm="100000">
                                          <p:val>
                                            <p:strVal val="ppt_w"/>
                                          </p:val>
                                        </p:tav>
                                      </p:tavLst>
                                    </p:anim>
                                    <p:anim calcmode="lin" valueType="num">
                                      <p:cBhvr>
                                        <p:cTn id="36" dur="5000"/>
                                        <p:tgtEl>
                                          <p:spTgt spid="20"/>
                                        </p:tgtEl>
                                        <p:attrNameLst>
                                          <p:attrName>ppt_h</p:attrName>
                                        </p:attrNameLst>
                                      </p:cBhvr>
                                      <p:tavLst>
                                        <p:tav tm="0">
                                          <p:val>
                                            <p:strVal val="ppt_h"/>
                                          </p:val>
                                        </p:tav>
                                        <p:tav tm="100000">
                                          <p:val>
                                            <p:fltVal val="0"/>
                                          </p:val>
                                        </p:tav>
                                      </p:tavLst>
                                    </p:anim>
                                    <p:set>
                                      <p:cBhvr>
                                        <p:cTn id="37" dur="1" fill="hold">
                                          <p:stCondLst>
                                            <p:cond delay="4999"/>
                                          </p:stCondLst>
                                        </p:cTn>
                                        <p:tgtEl>
                                          <p:spTgt spid="2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5000"/>
                                        <p:tgtEl>
                                          <p:spTgt spid="21"/>
                                        </p:tgtEl>
                                        <p:attrNameLst>
                                          <p:attrName>ppt_x</p:attrName>
                                        </p:attrNameLst>
                                      </p:cBhvr>
                                      <p:tavLst>
                                        <p:tav tm="0">
                                          <p:val>
                                            <p:strVal val="ppt_x"/>
                                          </p:val>
                                        </p:tav>
                                        <p:tav tm="100000">
                                          <p:val>
                                            <p:strVal val="ppt_x"/>
                                          </p:val>
                                        </p:tav>
                                      </p:tavLst>
                                    </p:anim>
                                    <p:anim calcmode="lin" valueType="num">
                                      <p:cBhvr>
                                        <p:cTn id="40" dur="5000"/>
                                        <p:tgtEl>
                                          <p:spTgt spid="21"/>
                                        </p:tgtEl>
                                        <p:attrNameLst>
                                          <p:attrName>ppt_y</p:attrName>
                                        </p:attrNameLst>
                                      </p:cBhvr>
                                      <p:tavLst>
                                        <p:tav tm="0">
                                          <p:val>
                                            <p:strVal val="ppt_y"/>
                                          </p:val>
                                        </p:tav>
                                        <p:tav tm="100000">
                                          <p:val>
                                            <p:strVal val="ppt_y-ppt_h/2"/>
                                          </p:val>
                                        </p:tav>
                                      </p:tavLst>
                                    </p:anim>
                                    <p:anim calcmode="lin" valueType="num">
                                      <p:cBhvr>
                                        <p:cTn id="41" dur="5000"/>
                                        <p:tgtEl>
                                          <p:spTgt spid="21"/>
                                        </p:tgtEl>
                                        <p:attrNameLst>
                                          <p:attrName>ppt_w</p:attrName>
                                        </p:attrNameLst>
                                      </p:cBhvr>
                                      <p:tavLst>
                                        <p:tav tm="0">
                                          <p:val>
                                            <p:strVal val="ppt_w"/>
                                          </p:val>
                                        </p:tav>
                                        <p:tav tm="100000">
                                          <p:val>
                                            <p:strVal val="ppt_w"/>
                                          </p:val>
                                        </p:tav>
                                      </p:tavLst>
                                    </p:anim>
                                    <p:anim calcmode="lin" valueType="num">
                                      <p:cBhvr>
                                        <p:cTn id="42" dur="5000"/>
                                        <p:tgtEl>
                                          <p:spTgt spid="21"/>
                                        </p:tgtEl>
                                        <p:attrNameLst>
                                          <p:attrName>ppt_h</p:attrName>
                                        </p:attrNameLst>
                                      </p:cBhvr>
                                      <p:tavLst>
                                        <p:tav tm="0">
                                          <p:val>
                                            <p:strVal val="ppt_h"/>
                                          </p:val>
                                        </p:tav>
                                        <p:tav tm="100000">
                                          <p:val>
                                            <p:fltVal val="0"/>
                                          </p:val>
                                        </p:tav>
                                      </p:tavLst>
                                    </p:anim>
                                    <p:set>
                                      <p:cBhvr>
                                        <p:cTn id="43" dur="1" fill="hold">
                                          <p:stCondLst>
                                            <p:cond delay="4999"/>
                                          </p:stCondLst>
                                        </p:cTn>
                                        <p:tgtEl>
                                          <p:spTgt spid="21"/>
                                        </p:tgtEl>
                                        <p:attrNameLst>
                                          <p:attrName>style.visibility</p:attrName>
                                        </p:attrNameLst>
                                      </p:cBhvr>
                                      <p:to>
                                        <p:strVal val="hidden"/>
                                      </p:to>
                                    </p:set>
                                  </p:childTnLst>
                                </p:cTn>
                              </p:par>
                              <p:par>
                                <p:cTn id="44" presetID="17" presetClass="exit" presetSubtype="1" fill="hold" grpId="0" nodeType="withEffect">
                                  <p:stCondLst>
                                    <p:cond delay="0"/>
                                  </p:stCondLst>
                                  <p:childTnLst>
                                    <p:anim calcmode="lin" valueType="num">
                                      <p:cBhvr>
                                        <p:cTn id="45" dur="5000"/>
                                        <p:tgtEl>
                                          <p:spTgt spid="22"/>
                                        </p:tgtEl>
                                        <p:attrNameLst>
                                          <p:attrName>ppt_x</p:attrName>
                                        </p:attrNameLst>
                                      </p:cBhvr>
                                      <p:tavLst>
                                        <p:tav tm="0">
                                          <p:val>
                                            <p:strVal val="ppt_x"/>
                                          </p:val>
                                        </p:tav>
                                        <p:tav tm="100000">
                                          <p:val>
                                            <p:strVal val="ppt_x"/>
                                          </p:val>
                                        </p:tav>
                                      </p:tavLst>
                                    </p:anim>
                                    <p:anim calcmode="lin" valueType="num">
                                      <p:cBhvr>
                                        <p:cTn id="46" dur="5000"/>
                                        <p:tgtEl>
                                          <p:spTgt spid="22"/>
                                        </p:tgtEl>
                                        <p:attrNameLst>
                                          <p:attrName>ppt_y</p:attrName>
                                        </p:attrNameLst>
                                      </p:cBhvr>
                                      <p:tavLst>
                                        <p:tav tm="0">
                                          <p:val>
                                            <p:strVal val="ppt_y"/>
                                          </p:val>
                                        </p:tav>
                                        <p:tav tm="100000">
                                          <p:val>
                                            <p:strVal val="ppt_y-ppt_h/2"/>
                                          </p:val>
                                        </p:tav>
                                      </p:tavLst>
                                    </p:anim>
                                    <p:anim calcmode="lin" valueType="num">
                                      <p:cBhvr>
                                        <p:cTn id="47" dur="5000"/>
                                        <p:tgtEl>
                                          <p:spTgt spid="22"/>
                                        </p:tgtEl>
                                        <p:attrNameLst>
                                          <p:attrName>ppt_w</p:attrName>
                                        </p:attrNameLst>
                                      </p:cBhvr>
                                      <p:tavLst>
                                        <p:tav tm="0">
                                          <p:val>
                                            <p:strVal val="ppt_w"/>
                                          </p:val>
                                        </p:tav>
                                        <p:tav tm="100000">
                                          <p:val>
                                            <p:strVal val="ppt_w"/>
                                          </p:val>
                                        </p:tav>
                                      </p:tavLst>
                                    </p:anim>
                                    <p:anim calcmode="lin" valueType="num">
                                      <p:cBhvr>
                                        <p:cTn id="48" dur="5000"/>
                                        <p:tgtEl>
                                          <p:spTgt spid="22"/>
                                        </p:tgtEl>
                                        <p:attrNameLst>
                                          <p:attrName>ppt_h</p:attrName>
                                        </p:attrNameLst>
                                      </p:cBhvr>
                                      <p:tavLst>
                                        <p:tav tm="0">
                                          <p:val>
                                            <p:strVal val="ppt_h"/>
                                          </p:val>
                                        </p:tav>
                                        <p:tav tm="100000">
                                          <p:val>
                                            <p:fltVal val="0"/>
                                          </p:val>
                                        </p:tav>
                                      </p:tavLst>
                                    </p:anim>
                                    <p:set>
                                      <p:cBhvr>
                                        <p:cTn id="49" dur="1" fill="hold">
                                          <p:stCondLst>
                                            <p:cond delay="4999"/>
                                          </p:stCondLst>
                                        </p:cTn>
                                        <p:tgtEl>
                                          <p:spTgt spid="22"/>
                                        </p:tgtEl>
                                        <p:attrNameLst>
                                          <p:attrName>style.visibility</p:attrName>
                                        </p:attrNameLst>
                                      </p:cBhvr>
                                      <p:to>
                                        <p:strVal val="hidden"/>
                                      </p:to>
                                    </p:set>
                                  </p:childTnLst>
                                </p:cTn>
                              </p:par>
                              <p:par>
                                <p:cTn id="50" presetID="17" presetClass="exit" presetSubtype="1" fill="hold" grpId="0" nodeType="withEffect">
                                  <p:stCondLst>
                                    <p:cond delay="0"/>
                                  </p:stCondLst>
                                  <p:childTnLst>
                                    <p:anim calcmode="lin" valueType="num">
                                      <p:cBhvr>
                                        <p:cTn id="51" dur="5000"/>
                                        <p:tgtEl>
                                          <p:spTgt spid="23"/>
                                        </p:tgtEl>
                                        <p:attrNameLst>
                                          <p:attrName>ppt_x</p:attrName>
                                        </p:attrNameLst>
                                      </p:cBhvr>
                                      <p:tavLst>
                                        <p:tav tm="0">
                                          <p:val>
                                            <p:strVal val="ppt_x"/>
                                          </p:val>
                                        </p:tav>
                                        <p:tav tm="100000">
                                          <p:val>
                                            <p:strVal val="ppt_x"/>
                                          </p:val>
                                        </p:tav>
                                      </p:tavLst>
                                    </p:anim>
                                    <p:anim calcmode="lin" valueType="num">
                                      <p:cBhvr>
                                        <p:cTn id="52" dur="5000"/>
                                        <p:tgtEl>
                                          <p:spTgt spid="23"/>
                                        </p:tgtEl>
                                        <p:attrNameLst>
                                          <p:attrName>ppt_y</p:attrName>
                                        </p:attrNameLst>
                                      </p:cBhvr>
                                      <p:tavLst>
                                        <p:tav tm="0">
                                          <p:val>
                                            <p:strVal val="ppt_y"/>
                                          </p:val>
                                        </p:tav>
                                        <p:tav tm="100000">
                                          <p:val>
                                            <p:strVal val="ppt_y-ppt_h/2"/>
                                          </p:val>
                                        </p:tav>
                                      </p:tavLst>
                                    </p:anim>
                                    <p:anim calcmode="lin" valueType="num">
                                      <p:cBhvr>
                                        <p:cTn id="53" dur="5000"/>
                                        <p:tgtEl>
                                          <p:spTgt spid="23"/>
                                        </p:tgtEl>
                                        <p:attrNameLst>
                                          <p:attrName>ppt_w</p:attrName>
                                        </p:attrNameLst>
                                      </p:cBhvr>
                                      <p:tavLst>
                                        <p:tav tm="0">
                                          <p:val>
                                            <p:strVal val="ppt_w"/>
                                          </p:val>
                                        </p:tav>
                                        <p:tav tm="100000">
                                          <p:val>
                                            <p:strVal val="ppt_w"/>
                                          </p:val>
                                        </p:tav>
                                      </p:tavLst>
                                    </p:anim>
                                    <p:anim calcmode="lin" valueType="num">
                                      <p:cBhvr>
                                        <p:cTn id="54" dur="5000"/>
                                        <p:tgtEl>
                                          <p:spTgt spid="23"/>
                                        </p:tgtEl>
                                        <p:attrNameLst>
                                          <p:attrName>ppt_h</p:attrName>
                                        </p:attrNameLst>
                                      </p:cBhvr>
                                      <p:tavLst>
                                        <p:tav tm="0">
                                          <p:val>
                                            <p:strVal val="ppt_h"/>
                                          </p:val>
                                        </p:tav>
                                        <p:tav tm="100000">
                                          <p:val>
                                            <p:fltVal val="0"/>
                                          </p:val>
                                        </p:tav>
                                      </p:tavLst>
                                    </p:anim>
                                    <p:set>
                                      <p:cBhvr>
                                        <p:cTn id="55" dur="1" fill="hold">
                                          <p:stCondLst>
                                            <p:cond delay="4999"/>
                                          </p:stCondLst>
                                        </p:cTn>
                                        <p:tgtEl>
                                          <p:spTgt spid="23"/>
                                        </p:tgtEl>
                                        <p:attrNameLst>
                                          <p:attrName>style.visibility</p:attrName>
                                        </p:attrNameLst>
                                      </p:cBhvr>
                                      <p:to>
                                        <p:strVal val="hidden"/>
                                      </p:to>
                                    </p:set>
                                  </p:childTnLst>
                                </p:cTn>
                              </p:par>
                              <p:par>
                                <p:cTn id="56" presetID="17" presetClass="exit" presetSubtype="1" fill="hold" grpId="0" nodeType="withEffect">
                                  <p:stCondLst>
                                    <p:cond delay="0"/>
                                  </p:stCondLst>
                                  <p:childTnLst>
                                    <p:anim calcmode="lin" valueType="num">
                                      <p:cBhvr>
                                        <p:cTn id="57" dur="5000"/>
                                        <p:tgtEl>
                                          <p:spTgt spid="24"/>
                                        </p:tgtEl>
                                        <p:attrNameLst>
                                          <p:attrName>ppt_x</p:attrName>
                                        </p:attrNameLst>
                                      </p:cBhvr>
                                      <p:tavLst>
                                        <p:tav tm="0">
                                          <p:val>
                                            <p:strVal val="ppt_x"/>
                                          </p:val>
                                        </p:tav>
                                        <p:tav tm="100000">
                                          <p:val>
                                            <p:strVal val="ppt_x"/>
                                          </p:val>
                                        </p:tav>
                                      </p:tavLst>
                                    </p:anim>
                                    <p:anim calcmode="lin" valueType="num">
                                      <p:cBhvr>
                                        <p:cTn id="58" dur="5000"/>
                                        <p:tgtEl>
                                          <p:spTgt spid="24"/>
                                        </p:tgtEl>
                                        <p:attrNameLst>
                                          <p:attrName>ppt_y</p:attrName>
                                        </p:attrNameLst>
                                      </p:cBhvr>
                                      <p:tavLst>
                                        <p:tav tm="0">
                                          <p:val>
                                            <p:strVal val="ppt_y"/>
                                          </p:val>
                                        </p:tav>
                                        <p:tav tm="100000">
                                          <p:val>
                                            <p:strVal val="ppt_y-ppt_h/2"/>
                                          </p:val>
                                        </p:tav>
                                      </p:tavLst>
                                    </p:anim>
                                    <p:anim calcmode="lin" valueType="num">
                                      <p:cBhvr>
                                        <p:cTn id="59" dur="5000"/>
                                        <p:tgtEl>
                                          <p:spTgt spid="24"/>
                                        </p:tgtEl>
                                        <p:attrNameLst>
                                          <p:attrName>ppt_w</p:attrName>
                                        </p:attrNameLst>
                                      </p:cBhvr>
                                      <p:tavLst>
                                        <p:tav tm="0">
                                          <p:val>
                                            <p:strVal val="ppt_w"/>
                                          </p:val>
                                        </p:tav>
                                        <p:tav tm="100000">
                                          <p:val>
                                            <p:strVal val="ppt_w"/>
                                          </p:val>
                                        </p:tav>
                                      </p:tavLst>
                                    </p:anim>
                                    <p:anim calcmode="lin" valueType="num">
                                      <p:cBhvr>
                                        <p:cTn id="60" dur="5000"/>
                                        <p:tgtEl>
                                          <p:spTgt spid="24"/>
                                        </p:tgtEl>
                                        <p:attrNameLst>
                                          <p:attrName>ppt_h</p:attrName>
                                        </p:attrNameLst>
                                      </p:cBhvr>
                                      <p:tavLst>
                                        <p:tav tm="0">
                                          <p:val>
                                            <p:strVal val="ppt_h"/>
                                          </p:val>
                                        </p:tav>
                                        <p:tav tm="100000">
                                          <p:val>
                                            <p:fltVal val="0"/>
                                          </p:val>
                                        </p:tav>
                                      </p:tavLst>
                                    </p:anim>
                                    <p:set>
                                      <p:cBhvr>
                                        <p:cTn id="61" dur="1" fill="hold">
                                          <p:stCondLst>
                                            <p:cond delay="4999"/>
                                          </p:stCondLst>
                                        </p:cTn>
                                        <p:tgtEl>
                                          <p:spTgt spid="24"/>
                                        </p:tgtEl>
                                        <p:attrNameLst>
                                          <p:attrName>style.visibility</p:attrName>
                                        </p:attrNameLst>
                                      </p:cBhvr>
                                      <p:to>
                                        <p:strVal val="hidden"/>
                                      </p:to>
                                    </p:set>
                                  </p:childTnLst>
                                </p:cTn>
                              </p:par>
                              <p:par>
                                <p:cTn id="62" presetID="17" presetClass="exit" presetSubtype="1" fill="hold" grpId="0" nodeType="withEffect">
                                  <p:stCondLst>
                                    <p:cond delay="0"/>
                                  </p:stCondLst>
                                  <p:childTnLst>
                                    <p:anim calcmode="lin" valueType="num">
                                      <p:cBhvr>
                                        <p:cTn id="63" dur="5000"/>
                                        <p:tgtEl>
                                          <p:spTgt spid="25"/>
                                        </p:tgtEl>
                                        <p:attrNameLst>
                                          <p:attrName>ppt_x</p:attrName>
                                        </p:attrNameLst>
                                      </p:cBhvr>
                                      <p:tavLst>
                                        <p:tav tm="0">
                                          <p:val>
                                            <p:strVal val="ppt_x"/>
                                          </p:val>
                                        </p:tav>
                                        <p:tav tm="100000">
                                          <p:val>
                                            <p:strVal val="ppt_x"/>
                                          </p:val>
                                        </p:tav>
                                      </p:tavLst>
                                    </p:anim>
                                    <p:anim calcmode="lin" valueType="num">
                                      <p:cBhvr>
                                        <p:cTn id="64" dur="5000"/>
                                        <p:tgtEl>
                                          <p:spTgt spid="25"/>
                                        </p:tgtEl>
                                        <p:attrNameLst>
                                          <p:attrName>ppt_y</p:attrName>
                                        </p:attrNameLst>
                                      </p:cBhvr>
                                      <p:tavLst>
                                        <p:tav tm="0">
                                          <p:val>
                                            <p:strVal val="ppt_y"/>
                                          </p:val>
                                        </p:tav>
                                        <p:tav tm="100000">
                                          <p:val>
                                            <p:strVal val="ppt_y-ppt_h/2"/>
                                          </p:val>
                                        </p:tav>
                                      </p:tavLst>
                                    </p:anim>
                                    <p:anim calcmode="lin" valueType="num">
                                      <p:cBhvr>
                                        <p:cTn id="65" dur="5000"/>
                                        <p:tgtEl>
                                          <p:spTgt spid="25"/>
                                        </p:tgtEl>
                                        <p:attrNameLst>
                                          <p:attrName>ppt_w</p:attrName>
                                        </p:attrNameLst>
                                      </p:cBhvr>
                                      <p:tavLst>
                                        <p:tav tm="0">
                                          <p:val>
                                            <p:strVal val="ppt_w"/>
                                          </p:val>
                                        </p:tav>
                                        <p:tav tm="100000">
                                          <p:val>
                                            <p:strVal val="ppt_w"/>
                                          </p:val>
                                        </p:tav>
                                      </p:tavLst>
                                    </p:anim>
                                    <p:anim calcmode="lin" valueType="num">
                                      <p:cBhvr>
                                        <p:cTn id="66" dur="5000"/>
                                        <p:tgtEl>
                                          <p:spTgt spid="25"/>
                                        </p:tgtEl>
                                        <p:attrNameLst>
                                          <p:attrName>ppt_h</p:attrName>
                                        </p:attrNameLst>
                                      </p:cBhvr>
                                      <p:tavLst>
                                        <p:tav tm="0">
                                          <p:val>
                                            <p:strVal val="ppt_h"/>
                                          </p:val>
                                        </p:tav>
                                        <p:tav tm="100000">
                                          <p:val>
                                            <p:fltVal val="0"/>
                                          </p:val>
                                        </p:tav>
                                      </p:tavLst>
                                    </p:anim>
                                    <p:set>
                                      <p:cBhvr>
                                        <p:cTn id="67" dur="1" fill="hold">
                                          <p:stCondLst>
                                            <p:cond delay="4999"/>
                                          </p:stCondLst>
                                        </p:cTn>
                                        <p:tgtEl>
                                          <p:spTgt spid="25"/>
                                        </p:tgtEl>
                                        <p:attrNameLst>
                                          <p:attrName>style.visibility</p:attrName>
                                        </p:attrNameLst>
                                      </p:cBhvr>
                                      <p:to>
                                        <p:strVal val="hidden"/>
                                      </p:to>
                                    </p:set>
                                  </p:childTnLst>
                                </p:cTn>
                              </p:par>
                              <p:par>
                                <p:cTn id="68" presetID="17" presetClass="exit" presetSubtype="4" fill="hold" grpId="0" nodeType="withEffect">
                                  <p:stCondLst>
                                    <p:cond delay="0"/>
                                  </p:stCondLst>
                                  <p:childTnLst>
                                    <p:anim calcmode="lin" valueType="num">
                                      <p:cBhvr>
                                        <p:cTn id="69" dur="5000"/>
                                        <p:tgtEl>
                                          <p:spTgt spid="6"/>
                                        </p:tgtEl>
                                        <p:attrNameLst>
                                          <p:attrName>ppt_x</p:attrName>
                                        </p:attrNameLst>
                                      </p:cBhvr>
                                      <p:tavLst>
                                        <p:tav tm="0">
                                          <p:val>
                                            <p:strVal val="ppt_x"/>
                                          </p:val>
                                        </p:tav>
                                        <p:tav tm="100000">
                                          <p:val>
                                            <p:strVal val="ppt_x"/>
                                          </p:val>
                                        </p:tav>
                                      </p:tavLst>
                                    </p:anim>
                                    <p:anim calcmode="lin" valueType="num">
                                      <p:cBhvr>
                                        <p:cTn id="70" dur="5000"/>
                                        <p:tgtEl>
                                          <p:spTgt spid="6"/>
                                        </p:tgtEl>
                                        <p:attrNameLst>
                                          <p:attrName>ppt_y</p:attrName>
                                        </p:attrNameLst>
                                      </p:cBhvr>
                                      <p:tavLst>
                                        <p:tav tm="0">
                                          <p:val>
                                            <p:strVal val="ppt_y"/>
                                          </p:val>
                                        </p:tav>
                                        <p:tav tm="100000">
                                          <p:val>
                                            <p:strVal val="ppt_y+ppt_h/2"/>
                                          </p:val>
                                        </p:tav>
                                      </p:tavLst>
                                    </p:anim>
                                    <p:anim calcmode="lin" valueType="num">
                                      <p:cBhvr>
                                        <p:cTn id="71" dur="5000"/>
                                        <p:tgtEl>
                                          <p:spTgt spid="6"/>
                                        </p:tgtEl>
                                        <p:attrNameLst>
                                          <p:attrName>ppt_w</p:attrName>
                                        </p:attrNameLst>
                                      </p:cBhvr>
                                      <p:tavLst>
                                        <p:tav tm="0">
                                          <p:val>
                                            <p:strVal val="ppt_w"/>
                                          </p:val>
                                        </p:tav>
                                        <p:tav tm="100000">
                                          <p:val>
                                            <p:strVal val="ppt_w"/>
                                          </p:val>
                                        </p:tav>
                                      </p:tavLst>
                                    </p:anim>
                                    <p:anim calcmode="lin" valueType="num">
                                      <p:cBhvr>
                                        <p:cTn id="72" dur="5000"/>
                                        <p:tgtEl>
                                          <p:spTgt spid="6"/>
                                        </p:tgtEl>
                                        <p:attrNameLst>
                                          <p:attrName>ppt_h</p:attrName>
                                        </p:attrNameLst>
                                      </p:cBhvr>
                                      <p:tavLst>
                                        <p:tav tm="0">
                                          <p:val>
                                            <p:strVal val="ppt_h"/>
                                          </p:val>
                                        </p:tav>
                                        <p:tav tm="100000">
                                          <p:val>
                                            <p:fltVal val="0"/>
                                          </p:val>
                                        </p:tav>
                                      </p:tavLst>
                                    </p:anim>
                                    <p:set>
                                      <p:cBhvr>
                                        <p:cTn id="73" dur="1" fill="hold">
                                          <p:stCondLst>
                                            <p:cond delay="4999"/>
                                          </p:stCondLst>
                                        </p:cTn>
                                        <p:tgtEl>
                                          <p:spTgt spid="6"/>
                                        </p:tgtEl>
                                        <p:attrNameLst>
                                          <p:attrName>style.visibility</p:attrName>
                                        </p:attrNameLst>
                                      </p:cBhvr>
                                      <p:to>
                                        <p:strVal val="hidden"/>
                                      </p:to>
                                    </p:set>
                                  </p:childTnLst>
                                </p:cTn>
                              </p:par>
                              <p:par>
                                <p:cTn id="74" presetID="17" presetClass="exit" presetSubtype="4" fill="hold" grpId="0" nodeType="withEffect">
                                  <p:stCondLst>
                                    <p:cond delay="0"/>
                                  </p:stCondLst>
                                  <p:childTnLst>
                                    <p:anim calcmode="lin" valueType="num">
                                      <p:cBhvr>
                                        <p:cTn id="75" dur="5000"/>
                                        <p:tgtEl>
                                          <p:spTgt spid="7"/>
                                        </p:tgtEl>
                                        <p:attrNameLst>
                                          <p:attrName>ppt_x</p:attrName>
                                        </p:attrNameLst>
                                      </p:cBhvr>
                                      <p:tavLst>
                                        <p:tav tm="0">
                                          <p:val>
                                            <p:strVal val="ppt_x"/>
                                          </p:val>
                                        </p:tav>
                                        <p:tav tm="100000">
                                          <p:val>
                                            <p:strVal val="ppt_x"/>
                                          </p:val>
                                        </p:tav>
                                      </p:tavLst>
                                    </p:anim>
                                    <p:anim calcmode="lin" valueType="num">
                                      <p:cBhvr>
                                        <p:cTn id="76" dur="5000"/>
                                        <p:tgtEl>
                                          <p:spTgt spid="7"/>
                                        </p:tgtEl>
                                        <p:attrNameLst>
                                          <p:attrName>ppt_y</p:attrName>
                                        </p:attrNameLst>
                                      </p:cBhvr>
                                      <p:tavLst>
                                        <p:tav tm="0">
                                          <p:val>
                                            <p:strVal val="ppt_y"/>
                                          </p:val>
                                        </p:tav>
                                        <p:tav tm="100000">
                                          <p:val>
                                            <p:strVal val="ppt_y+ppt_h/2"/>
                                          </p:val>
                                        </p:tav>
                                      </p:tavLst>
                                    </p:anim>
                                    <p:anim calcmode="lin" valueType="num">
                                      <p:cBhvr>
                                        <p:cTn id="77" dur="5000"/>
                                        <p:tgtEl>
                                          <p:spTgt spid="7"/>
                                        </p:tgtEl>
                                        <p:attrNameLst>
                                          <p:attrName>ppt_w</p:attrName>
                                        </p:attrNameLst>
                                      </p:cBhvr>
                                      <p:tavLst>
                                        <p:tav tm="0">
                                          <p:val>
                                            <p:strVal val="ppt_w"/>
                                          </p:val>
                                        </p:tav>
                                        <p:tav tm="100000">
                                          <p:val>
                                            <p:strVal val="ppt_w"/>
                                          </p:val>
                                        </p:tav>
                                      </p:tavLst>
                                    </p:anim>
                                    <p:anim calcmode="lin" valueType="num">
                                      <p:cBhvr>
                                        <p:cTn id="78" dur="5000"/>
                                        <p:tgtEl>
                                          <p:spTgt spid="7"/>
                                        </p:tgtEl>
                                        <p:attrNameLst>
                                          <p:attrName>ppt_h</p:attrName>
                                        </p:attrNameLst>
                                      </p:cBhvr>
                                      <p:tavLst>
                                        <p:tav tm="0">
                                          <p:val>
                                            <p:strVal val="ppt_h"/>
                                          </p:val>
                                        </p:tav>
                                        <p:tav tm="100000">
                                          <p:val>
                                            <p:fltVal val="0"/>
                                          </p:val>
                                        </p:tav>
                                      </p:tavLst>
                                    </p:anim>
                                    <p:set>
                                      <p:cBhvr>
                                        <p:cTn id="79" dur="1" fill="hold">
                                          <p:stCondLst>
                                            <p:cond delay="4999"/>
                                          </p:stCondLst>
                                        </p:cTn>
                                        <p:tgtEl>
                                          <p:spTgt spid="7"/>
                                        </p:tgtEl>
                                        <p:attrNameLst>
                                          <p:attrName>style.visibility</p:attrName>
                                        </p:attrNameLst>
                                      </p:cBhvr>
                                      <p:to>
                                        <p:strVal val="hidden"/>
                                      </p:to>
                                    </p:set>
                                  </p:childTnLst>
                                </p:cTn>
                              </p:par>
                              <p:par>
                                <p:cTn id="80" presetID="17" presetClass="exit" presetSubtype="4" fill="hold" grpId="0" nodeType="withEffect">
                                  <p:stCondLst>
                                    <p:cond delay="0"/>
                                  </p:stCondLst>
                                  <p:childTnLst>
                                    <p:anim calcmode="lin" valueType="num">
                                      <p:cBhvr>
                                        <p:cTn id="81" dur="5000"/>
                                        <p:tgtEl>
                                          <p:spTgt spid="8"/>
                                        </p:tgtEl>
                                        <p:attrNameLst>
                                          <p:attrName>ppt_x</p:attrName>
                                        </p:attrNameLst>
                                      </p:cBhvr>
                                      <p:tavLst>
                                        <p:tav tm="0">
                                          <p:val>
                                            <p:strVal val="ppt_x"/>
                                          </p:val>
                                        </p:tav>
                                        <p:tav tm="100000">
                                          <p:val>
                                            <p:strVal val="ppt_x"/>
                                          </p:val>
                                        </p:tav>
                                      </p:tavLst>
                                    </p:anim>
                                    <p:anim calcmode="lin" valueType="num">
                                      <p:cBhvr>
                                        <p:cTn id="82" dur="5000"/>
                                        <p:tgtEl>
                                          <p:spTgt spid="8"/>
                                        </p:tgtEl>
                                        <p:attrNameLst>
                                          <p:attrName>ppt_y</p:attrName>
                                        </p:attrNameLst>
                                      </p:cBhvr>
                                      <p:tavLst>
                                        <p:tav tm="0">
                                          <p:val>
                                            <p:strVal val="ppt_y"/>
                                          </p:val>
                                        </p:tav>
                                        <p:tav tm="100000">
                                          <p:val>
                                            <p:strVal val="ppt_y+ppt_h/2"/>
                                          </p:val>
                                        </p:tav>
                                      </p:tavLst>
                                    </p:anim>
                                    <p:anim calcmode="lin" valueType="num">
                                      <p:cBhvr>
                                        <p:cTn id="83" dur="5000"/>
                                        <p:tgtEl>
                                          <p:spTgt spid="8"/>
                                        </p:tgtEl>
                                        <p:attrNameLst>
                                          <p:attrName>ppt_w</p:attrName>
                                        </p:attrNameLst>
                                      </p:cBhvr>
                                      <p:tavLst>
                                        <p:tav tm="0">
                                          <p:val>
                                            <p:strVal val="ppt_w"/>
                                          </p:val>
                                        </p:tav>
                                        <p:tav tm="100000">
                                          <p:val>
                                            <p:strVal val="ppt_w"/>
                                          </p:val>
                                        </p:tav>
                                      </p:tavLst>
                                    </p:anim>
                                    <p:anim calcmode="lin" valueType="num">
                                      <p:cBhvr>
                                        <p:cTn id="84" dur="5000"/>
                                        <p:tgtEl>
                                          <p:spTgt spid="8"/>
                                        </p:tgtEl>
                                        <p:attrNameLst>
                                          <p:attrName>ppt_h</p:attrName>
                                        </p:attrNameLst>
                                      </p:cBhvr>
                                      <p:tavLst>
                                        <p:tav tm="0">
                                          <p:val>
                                            <p:strVal val="ppt_h"/>
                                          </p:val>
                                        </p:tav>
                                        <p:tav tm="100000">
                                          <p:val>
                                            <p:fltVal val="0"/>
                                          </p:val>
                                        </p:tav>
                                      </p:tavLst>
                                    </p:anim>
                                    <p:set>
                                      <p:cBhvr>
                                        <p:cTn id="85" dur="1" fill="hold">
                                          <p:stCondLst>
                                            <p:cond delay="4999"/>
                                          </p:stCondLst>
                                        </p:cTn>
                                        <p:tgtEl>
                                          <p:spTgt spid="8"/>
                                        </p:tgtEl>
                                        <p:attrNameLst>
                                          <p:attrName>style.visibility</p:attrName>
                                        </p:attrNameLst>
                                      </p:cBhvr>
                                      <p:to>
                                        <p:strVal val="hidden"/>
                                      </p:to>
                                    </p:set>
                                  </p:childTnLst>
                                </p:cTn>
                              </p:par>
                              <p:par>
                                <p:cTn id="86" presetID="17" presetClass="exit" presetSubtype="4" fill="hold" grpId="0"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
                                          </p:val>
                                        </p:tav>
                                      </p:tavLst>
                                    </p:anim>
                                    <p:anim calcmode="lin" valueType="num">
                                      <p:cBhvr>
                                        <p:cTn id="88" dur="5000"/>
                                        <p:tgtEl>
                                          <p:spTgt spid="9"/>
                                        </p:tgtEl>
                                        <p:attrNameLst>
                                          <p:attrName>ppt_y</p:attrName>
                                        </p:attrNameLst>
                                      </p:cBhvr>
                                      <p:tavLst>
                                        <p:tav tm="0">
                                          <p:val>
                                            <p:strVal val="ppt_y"/>
                                          </p:val>
                                        </p:tav>
                                        <p:tav tm="100000">
                                          <p:val>
                                            <p:strVal val="ppt_y+ppt_h/2"/>
                                          </p:val>
                                        </p:tav>
                                      </p:tavLst>
                                    </p:anim>
                                    <p:anim calcmode="lin" valueType="num">
                                      <p:cBhvr>
                                        <p:cTn id="89" dur="5000"/>
                                        <p:tgtEl>
                                          <p:spTgt spid="9"/>
                                        </p:tgtEl>
                                        <p:attrNameLst>
                                          <p:attrName>ppt_w</p:attrName>
                                        </p:attrNameLst>
                                      </p:cBhvr>
                                      <p:tavLst>
                                        <p:tav tm="0">
                                          <p:val>
                                            <p:strVal val="ppt_w"/>
                                          </p:val>
                                        </p:tav>
                                        <p:tav tm="100000">
                                          <p:val>
                                            <p:strVal val="ppt_w"/>
                                          </p:val>
                                        </p:tav>
                                      </p:tavLst>
                                    </p:anim>
                                    <p:anim calcmode="lin" valueType="num">
                                      <p:cBhvr>
                                        <p:cTn id="90" dur="5000"/>
                                        <p:tgtEl>
                                          <p:spTgt spid="9"/>
                                        </p:tgtEl>
                                        <p:attrNameLst>
                                          <p:attrName>ppt_h</p:attrName>
                                        </p:attrNameLst>
                                      </p:cBhvr>
                                      <p:tavLst>
                                        <p:tav tm="0">
                                          <p:val>
                                            <p:strVal val="ppt_h"/>
                                          </p:val>
                                        </p:tav>
                                        <p:tav tm="100000">
                                          <p:val>
                                            <p:fltVal val="0"/>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4" fill="hold" grpId="0" nodeType="withEffect">
                                  <p:stCondLst>
                                    <p:cond delay="0"/>
                                  </p:stCondLst>
                                  <p:childTnLst>
                                    <p:anim calcmode="lin" valueType="num">
                                      <p:cBhvr>
                                        <p:cTn id="93" dur="5000"/>
                                        <p:tgtEl>
                                          <p:spTgt spid="10"/>
                                        </p:tgtEl>
                                        <p:attrNameLst>
                                          <p:attrName>ppt_x</p:attrName>
                                        </p:attrNameLst>
                                      </p:cBhvr>
                                      <p:tavLst>
                                        <p:tav tm="0">
                                          <p:val>
                                            <p:strVal val="ppt_x"/>
                                          </p:val>
                                        </p:tav>
                                        <p:tav tm="100000">
                                          <p:val>
                                            <p:strVal val="ppt_x"/>
                                          </p:val>
                                        </p:tav>
                                      </p:tavLst>
                                    </p:anim>
                                    <p:anim calcmode="lin" valueType="num">
                                      <p:cBhvr>
                                        <p:cTn id="94" dur="5000"/>
                                        <p:tgtEl>
                                          <p:spTgt spid="10"/>
                                        </p:tgtEl>
                                        <p:attrNameLst>
                                          <p:attrName>ppt_y</p:attrName>
                                        </p:attrNameLst>
                                      </p:cBhvr>
                                      <p:tavLst>
                                        <p:tav tm="0">
                                          <p:val>
                                            <p:strVal val="ppt_y"/>
                                          </p:val>
                                        </p:tav>
                                        <p:tav tm="100000">
                                          <p:val>
                                            <p:strVal val="ppt_y+ppt_h/2"/>
                                          </p:val>
                                        </p:tav>
                                      </p:tavLst>
                                    </p:anim>
                                    <p:anim calcmode="lin" valueType="num">
                                      <p:cBhvr>
                                        <p:cTn id="95" dur="5000"/>
                                        <p:tgtEl>
                                          <p:spTgt spid="10"/>
                                        </p:tgtEl>
                                        <p:attrNameLst>
                                          <p:attrName>ppt_w</p:attrName>
                                        </p:attrNameLst>
                                      </p:cBhvr>
                                      <p:tavLst>
                                        <p:tav tm="0">
                                          <p:val>
                                            <p:strVal val="ppt_w"/>
                                          </p:val>
                                        </p:tav>
                                        <p:tav tm="100000">
                                          <p:val>
                                            <p:strVal val="ppt_w"/>
                                          </p:val>
                                        </p:tav>
                                      </p:tavLst>
                                    </p:anim>
                                    <p:anim calcmode="lin" valueType="num">
                                      <p:cBhvr>
                                        <p:cTn id="96" dur="5000"/>
                                        <p:tgtEl>
                                          <p:spTgt spid="10"/>
                                        </p:tgtEl>
                                        <p:attrNameLst>
                                          <p:attrName>ppt_h</p:attrName>
                                        </p:attrNameLst>
                                      </p:cBhvr>
                                      <p:tavLst>
                                        <p:tav tm="0">
                                          <p:val>
                                            <p:strVal val="ppt_h"/>
                                          </p:val>
                                        </p:tav>
                                        <p:tav tm="100000">
                                          <p:val>
                                            <p:fltVal val="0"/>
                                          </p:val>
                                        </p:tav>
                                      </p:tavLst>
                                    </p:anim>
                                    <p:set>
                                      <p:cBhvr>
                                        <p:cTn id="97" dur="1" fill="hold">
                                          <p:stCondLst>
                                            <p:cond delay="4999"/>
                                          </p:stCondLst>
                                        </p:cTn>
                                        <p:tgtEl>
                                          <p:spTgt spid="10"/>
                                        </p:tgtEl>
                                        <p:attrNameLst>
                                          <p:attrName>style.visibility</p:attrName>
                                        </p:attrNameLst>
                                      </p:cBhvr>
                                      <p:to>
                                        <p:strVal val="hidden"/>
                                      </p:to>
                                    </p:set>
                                  </p:childTnLst>
                                </p:cTn>
                              </p:par>
                              <p:par>
                                <p:cTn id="98" presetID="17" presetClass="exit" presetSubtype="4" fill="hold" grpId="0" nodeType="withEffect">
                                  <p:stCondLst>
                                    <p:cond delay="0"/>
                                  </p:stCondLst>
                                  <p:childTnLst>
                                    <p:anim calcmode="lin" valueType="num">
                                      <p:cBhvr>
                                        <p:cTn id="99" dur="5000"/>
                                        <p:tgtEl>
                                          <p:spTgt spid="11"/>
                                        </p:tgtEl>
                                        <p:attrNameLst>
                                          <p:attrName>ppt_x</p:attrName>
                                        </p:attrNameLst>
                                      </p:cBhvr>
                                      <p:tavLst>
                                        <p:tav tm="0">
                                          <p:val>
                                            <p:strVal val="ppt_x"/>
                                          </p:val>
                                        </p:tav>
                                        <p:tav tm="100000">
                                          <p:val>
                                            <p:strVal val="ppt_x"/>
                                          </p:val>
                                        </p:tav>
                                      </p:tavLst>
                                    </p:anim>
                                    <p:anim calcmode="lin" valueType="num">
                                      <p:cBhvr>
                                        <p:cTn id="100" dur="5000"/>
                                        <p:tgtEl>
                                          <p:spTgt spid="11"/>
                                        </p:tgtEl>
                                        <p:attrNameLst>
                                          <p:attrName>ppt_y</p:attrName>
                                        </p:attrNameLst>
                                      </p:cBhvr>
                                      <p:tavLst>
                                        <p:tav tm="0">
                                          <p:val>
                                            <p:strVal val="ppt_y"/>
                                          </p:val>
                                        </p:tav>
                                        <p:tav tm="100000">
                                          <p:val>
                                            <p:strVal val="ppt_y+ppt_h/2"/>
                                          </p:val>
                                        </p:tav>
                                      </p:tavLst>
                                    </p:anim>
                                    <p:anim calcmode="lin" valueType="num">
                                      <p:cBhvr>
                                        <p:cTn id="101" dur="5000"/>
                                        <p:tgtEl>
                                          <p:spTgt spid="11"/>
                                        </p:tgtEl>
                                        <p:attrNameLst>
                                          <p:attrName>ppt_w</p:attrName>
                                        </p:attrNameLst>
                                      </p:cBhvr>
                                      <p:tavLst>
                                        <p:tav tm="0">
                                          <p:val>
                                            <p:strVal val="ppt_w"/>
                                          </p:val>
                                        </p:tav>
                                        <p:tav tm="100000">
                                          <p:val>
                                            <p:strVal val="ppt_w"/>
                                          </p:val>
                                        </p:tav>
                                      </p:tavLst>
                                    </p:anim>
                                    <p:anim calcmode="lin" valueType="num">
                                      <p:cBhvr>
                                        <p:cTn id="102" dur="5000"/>
                                        <p:tgtEl>
                                          <p:spTgt spid="11"/>
                                        </p:tgtEl>
                                        <p:attrNameLst>
                                          <p:attrName>ppt_h</p:attrName>
                                        </p:attrNameLst>
                                      </p:cBhvr>
                                      <p:tavLst>
                                        <p:tav tm="0">
                                          <p:val>
                                            <p:strVal val="ppt_h"/>
                                          </p:val>
                                        </p:tav>
                                        <p:tav tm="100000">
                                          <p:val>
                                            <p:fltVal val="0"/>
                                          </p:val>
                                        </p:tav>
                                      </p:tavLst>
                                    </p:anim>
                                    <p:set>
                                      <p:cBhvr>
                                        <p:cTn id="103" dur="1" fill="hold">
                                          <p:stCondLst>
                                            <p:cond delay="4999"/>
                                          </p:stCondLst>
                                        </p:cTn>
                                        <p:tgtEl>
                                          <p:spTgt spid="11"/>
                                        </p:tgtEl>
                                        <p:attrNameLst>
                                          <p:attrName>style.visibility</p:attrName>
                                        </p:attrNameLst>
                                      </p:cBhvr>
                                      <p:to>
                                        <p:strVal val="hidden"/>
                                      </p:to>
                                    </p:set>
                                  </p:childTnLst>
                                </p:cTn>
                              </p:par>
                              <p:par>
                                <p:cTn id="104" presetID="17" presetClass="exit" presetSubtype="4" fill="hold" grpId="0" nodeType="withEffect">
                                  <p:stCondLst>
                                    <p:cond delay="0"/>
                                  </p:stCondLst>
                                  <p:childTnLst>
                                    <p:anim calcmode="lin" valueType="num">
                                      <p:cBhvr>
                                        <p:cTn id="105" dur="5000"/>
                                        <p:tgtEl>
                                          <p:spTgt spid="12"/>
                                        </p:tgtEl>
                                        <p:attrNameLst>
                                          <p:attrName>ppt_x</p:attrName>
                                        </p:attrNameLst>
                                      </p:cBhvr>
                                      <p:tavLst>
                                        <p:tav tm="0">
                                          <p:val>
                                            <p:strVal val="ppt_x"/>
                                          </p:val>
                                        </p:tav>
                                        <p:tav tm="100000">
                                          <p:val>
                                            <p:strVal val="ppt_x"/>
                                          </p:val>
                                        </p:tav>
                                      </p:tavLst>
                                    </p:anim>
                                    <p:anim calcmode="lin" valueType="num">
                                      <p:cBhvr>
                                        <p:cTn id="106" dur="5000"/>
                                        <p:tgtEl>
                                          <p:spTgt spid="12"/>
                                        </p:tgtEl>
                                        <p:attrNameLst>
                                          <p:attrName>ppt_y</p:attrName>
                                        </p:attrNameLst>
                                      </p:cBhvr>
                                      <p:tavLst>
                                        <p:tav tm="0">
                                          <p:val>
                                            <p:strVal val="ppt_y"/>
                                          </p:val>
                                        </p:tav>
                                        <p:tav tm="100000">
                                          <p:val>
                                            <p:strVal val="ppt_y+ppt_h/2"/>
                                          </p:val>
                                        </p:tav>
                                      </p:tavLst>
                                    </p:anim>
                                    <p:anim calcmode="lin" valueType="num">
                                      <p:cBhvr>
                                        <p:cTn id="107" dur="5000"/>
                                        <p:tgtEl>
                                          <p:spTgt spid="12"/>
                                        </p:tgtEl>
                                        <p:attrNameLst>
                                          <p:attrName>ppt_w</p:attrName>
                                        </p:attrNameLst>
                                      </p:cBhvr>
                                      <p:tavLst>
                                        <p:tav tm="0">
                                          <p:val>
                                            <p:strVal val="ppt_w"/>
                                          </p:val>
                                        </p:tav>
                                        <p:tav tm="100000">
                                          <p:val>
                                            <p:strVal val="ppt_w"/>
                                          </p:val>
                                        </p:tav>
                                      </p:tavLst>
                                    </p:anim>
                                    <p:anim calcmode="lin" valueType="num">
                                      <p:cBhvr>
                                        <p:cTn id="108" dur="5000"/>
                                        <p:tgtEl>
                                          <p:spTgt spid="12"/>
                                        </p:tgtEl>
                                        <p:attrNameLst>
                                          <p:attrName>ppt_h</p:attrName>
                                        </p:attrNameLst>
                                      </p:cBhvr>
                                      <p:tavLst>
                                        <p:tav tm="0">
                                          <p:val>
                                            <p:strVal val="ppt_h"/>
                                          </p:val>
                                        </p:tav>
                                        <p:tav tm="100000">
                                          <p:val>
                                            <p:fltVal val="0"/>
                                          </p:val>
                                        </p:tav>
                                      </p:tavLst>
                                    </p:anim>
                                    <p:set>
                                      <p:cBhvr>
                                        <p:cTn id="109" dur="1" fill="hold">
                                          <p:stCondLst>
                                            <p:cond delay="4999"/>
                                          </p:stCondLst>
                                        </p:cTn>
                                        <p:tgtEl>
                                          <p:spTgt spid="12"/>
                                        </p:tgtEl>
                                        <p:attrNameLst>
                                          <p:attrName>style.visibility</p:attrName>
                                        </p:attrNameLst>
                                      </p:cBhvr>
                                      <p:to>
                                        <p:strVal val="hidden"/>
                                      </p:to>
                                    </p:set>
                                  </p:childTnLst>
                                </p:cTn>
                              </p:par>
                              <p:par>
                                <p:cTn id="110" presetID="17" presetClass="exit" presetSubtype="4" fill="hold" grpId="0" nodeType="withEffect">
                                  <p:stCondLst>
                                    <p:cond delay="0"/>
                                  </p:stCondLst>
                                  <p:childTnLst>
                                    <p:anim calcmode="lin" valueType="num">
                                      <p:cBhvr>
                                        <p:cTn id="111" dur="5000"/>
                                        <p:tgtEl>
                                          <p:spTgt spid="13"/>
                                        </p:tgtEl>
                                        <p:attrNameLst>
                                          <p:attrName>ppt_x</p:attrName>
                                        </p:attrNameLst>
                                      </p:cBhvr>
                                      <p:tavLst>
                                        <p:tav tm="0">
                                          <p:val>
                                            <p:strVal val="ppt_x"/>
                                          </p:val>
                                        </p:tav>
                                        <p:tav tm="100000">
                                          <p:val>
                                            <p:strVal val="ppt_x"/>
                                          </p:val>
                                        </p:tav>
                                      </p:tavLst>
                                    </p:anim>
                                    <p:anim calcmode="lin" valueType="num">
                                      <p:cBhvr>
                                        <p:cTn id="112" dur="5000"/>
                                        <p:tgtEl>
                                          <p:spTgt spid="13"/>
                                        </p:tgtEl>
                                        <p:attrNameLst>
                                          <p:attrName>ppt_y</p:attrName>
                                        </p:attrNameLst>
                                      </p:cBhvr>
                                      <p:tavLst>
                                        <p:tav tm="0">
                                          <p:val>
                                            <p:strVal val="ppt_y"/>
                                          </p:val>
                                        </p:tav>
                                        <p:tav tm="100000">
                                          <p:val>
                                            <p:strVal val="ppt_y+ppt_h/2"/>
                                          </p:val>
                                        </p:tav>
                                      </p:tavLst>
                                    </p:anim>
                                    <p:anim calcmode="lin" valueType="num">
                                      <p:cBhvr>
                                        <p:cTn id="113" dur="5000"/>
                                        <p:tgtEl>
                                          <p:spTgt spid="13"/>
                                        </p:tgtEl>
                                        <p:attrNameLst>
                                          <p:attrName>ppt_w</p:attrName>
                                        </p:attrNameLst>
                                      </p:cBhvr>
                                      <p:tavLst>
                                        <p:tav tm="0">
                                          <p:val>
                                            <p:strVal val="ppt_w"/>
                                          </p:val>
                                        </p:tav>
                                        <p:tav tm="100000">
                                          <p:val>
                                            <p:strVal val="ppt_w"/>
                                          </p:val>
                                        </p:tav>
                                      </p:tavLst>
                                    </p:anim>
                                    <p:anim calcmode="lin" valueType="num">
                                      <p:cBhvr>
                                        <p:cTn id="114" dur="5000"/>
                                        <p:tgtEl>
                                          <p:spTgt spid="13"/>
                                        </p:tgtEl>
                                        <p:attrNameLst>
                                          <p:attrName>ppt_h</p:attrName>
                                        </p:attrNameLst>
                                      </p:cBhvr>
                                      <p:tavLst>
                                        <p:tav tm="0">
                                          <p:val>
                                            <p:strVal val="ppt_h"/>
                                          </p:val>
                                        </p:tav>
                                        <p:tav tm="100000">
                                          <p:val>
                                            <p:fltVal val="0"/>
                                          </p:val>
                                        </p:tav>
                                      </p:tavLst>
                                    </p:anim>
                                    <p:set>
                                      <p:cBhvr>
                                        <p:cTn id="115" dur="1" fill="hold">
                                          <p:stCondLst>
                                            <p:cond delay="4999"/>
                                          </p:stCondLst>
                                        </p:cTn>
                                        <p:tgtEl>
                                          <p:spTgt spid="13"/>
                                        </p:tgtEl>
                                        <p:attrNameLst>
                                          <p:attrName>style.visibility</p:attrName>
                                        </p:attrNameLst>
                                      </p:cBhvr>
                                      <p:to>
                                        <p:strVal val="hidden"/>
                                      </p:to>
                                    </p:set>
                                  </p:childTnLst>
                                </p:cTn>
                              </p:par>
                              <p:par>
                                <p:cTn id="116" presetID="17" presetClass="exit" presetSubtype="4" fill="hold" grpId="0" nodeType="withEffect">
                                  <p:stCondLst>
                                    <p:cond delay="0"/>
                                  </p:stCondLst>
                                  <p:childTnLst>
                                    <p:anim calcmode="lin" valueType="num">
                                      <p:cBhvr>
                                        <p:cTn id="117" dur="5000"/>
                                        <p:tgtEl>
                                          <p:spTgt spid="14"/>
                                        </p:tgtEl>
                                        <p:attrNameLst>
                                          <p:attrName>ppt_x</p:attrName>
                                        </p:attrNameLst>
                                      </p:cBhvr>
                                      <p:tavLst>
                                        <p:tav tm="0">
                                          <p:val>
                                            <p:strVal val="ppt_x"/>
                                          </p:val>
                                        </p:tav>
                                        <p:tav tm="100000">
                                          <p:val>
                                            <p:strVal val="ppt_x"/>
                                          </p:val>
                                        </p:tav>
                                      </p:tavLst>
                                    </p:anim>
                                    <p:anim calcmode="lin" valueType="num">
                                      <p:cBhvr>
                                        <p:cTn id="118" dur="5000"/>
                                        <p:tgtEl>
                                          <p:spTgt spid="14"/>
                                        </p:tgtEl>
                                        <p:attrNameLst>
                                          <p:attrName>ppt_y</p:attrName>
                                        </p:attrNameLst>
                                      </p:cBhvr>
                                      <p:tavLst>
                                        <p:tav tm="0">
                                          <p:val>
                                            <p:strVal val="ppt_y"/>
                                          </p:val>
                                        </p:tav>
                                        <p:tav tm="100000">
                                          <p:val>
                                            <p:strVal val="ppt_y+ppt_h/2"/>
                                          </p:val>
                                        </p:tav>
                                      </p:tavLst>
                                    </p:anim>
                                    <p:anim calcmode="lin" valueType="num">
                                      <p:cBhvr>
                                        <p:cTn id="119" dur="5000"/>
                                        <p:tgtEl>
                                          <p:spTgt spid="14"/>
                                        </p:tgtEl>
                                        <p:attrNameLst>
                                          <p:attrName>ppt_w</p:attrName>
                                        </p:attrNameLst>
                                      </p:cBhvr>
                                      <p:tavLst>
                                        <p:tav tm="0">
                                          <p:val>
                                            <p:strVal val="ppt_w"/>
                                          </p:val>
                                        </p:tav>
                                        <p:tav tm="100000">
                                          <p:val>
                                            <p:strVal val="ppt_w"/>
                                          </p:val>
                                        </p:tav>
                                      </p:tavLst>
                                    </p:anim>
                                    <p:anim calcmode="lin" valueType="num">
                                      <p:cBhvr>
                                        <p:cTn id="120" dur="5000"/>
                                        <p:tgtEl>
                                          <p:spTgt spid="14"/>
                                        </p:tgtEl>
                                        <p:attrNameLst>
                                          <p:attrName>ppt_h</p:attrName>
                                        </p:attrNameLst>
                                      </p:cBhvr>
                                      <p:tavLst>
                                        <p:tav tm="0">
                                          <p:val>
                                            <p:strVal val="ppt_h"/>
                                          </p:val>
                                        </p:tav>
                                        <p:tav tm="100000">
                                          <p:val>
                                            <p:fltVal val="0"/>
                                          </p:val>
                                        </p:tav>
                                      </p:tavLst>
                                    </p:anim>
                                    <p:set>
                                      <p:cBhvr>
                                        <p:cTn id="121" dur="1" fill="hold">
                                          <p:stCondLst>
                                            <p:cond delay="4999"/>
                                          </p:stCondLst>
                                        </p:cTn>
                                        <p:tgtEl>
                                          <p:spTgt spid="14"/>
                                        </p:tgtEl>
                                        <p:attrNameLst>
                                          <p:attrName>style.visibility</p:attrName>
                                        </p:attrNameLst>
                                      </p:cBhvr>
                                      <p:to>
                                        <p:strVal val="hidden"/>
                                      </p:to>
                                    </p:set>
                                  </p:childTnLst>
                                </p:cTn>
                              </p:par>
                              <p:par>
                                <p:cTn id="122" presetID="17" presetClass="exit" presetSubtype="4" fill="hold" grpId="0" nodeType="withEffect">
                                  <p:stCondLst>
                                    <p:cond delay="0"/>
                                  </p:stCondLst>
                                  <p:childTnLst>
                                    <p:anim calcmode="lin" valueType="num">
                                      <p:cBhvr>
                                        <p:cTn id="123" dur="5000"/>
                                        <p:tgtEl>
                                          <p:spTgt spid="15"/>
                                        </p:tgtEl>
                                        <p:attrNameLst>
                                          <p:attrName>ppt_x</p:attrName>
                                        </p:attrNameLst>
                                      </p:cBhvr>
                                      <p:tavLst>
                                        <p:tav tm="0">
                                          <p:val>
                                            <p:strVal val="ppt_x"/>
                                          </p:val>
                                        </p:tav>
                                        <p:tav tm="100000">
                                          <p:val>
                                            <p:strVal val="ppt_x"/>
                                          </p:val>
                                        </p:tav>
                                      </p:tavLst>
                                    </p:anim>
                                    <p:anim calcmode="lin" valueType="num">
                                      <p:cBhvr>
                                        <p:cTn id="124" dur="5000"/>
                                        <p:tgtEl>
                                          <p:spTgt spid="15"/>
                                        </p:tgtEl>
                                        <p:attrNameLst>
                                          <p:attrName>ppt_y</p:attrName>
                                        </p:attrNameLst>
                                      </p:cBhvr>
                                      <p:tavLst>
                                        <p:tav tm="0">
                                          <p:val>
                                            <p:strVal val="ppt_y"/>
                                          </p:val>
                                        </p:tav>
                                        <p:tav tm="100000">
                                          <p:val>
                                            <p:strVal val="ppt_y+ppt_h/2"/>
                                          </p:val>
                                        </p:tav>
                                      </p:tavLst>
                                    </p:anim>
                                    <p:anim calcmode="lin" valueType="num">
                                      <p:cBhvr>
                                        <p:cTn id="125" dur="5000"/>
                                        <p:tgtEl>
                                          <p:spTgt spid="15"/>
                                        </p:tgtEl>
                                        <p:attrNameLst>
                                          <p:attrName>ppt_w</p:attrName>
                                        </p:attrNameLst>
                                      </p:cBhvr>
                                      <p:tavLst>
                                        <p:tav tm="0">
                                          <p:val>
                                            <p:strVal val="ppt_w"/>
                                          </p:val>
                                        </p:tav>
                                        <p:tav tm="100000">
                                          <p:val>
                                            <p:strVal val="ppt_w"/>
                                          </p:val>
                                        </p:tav>
                                      </p:tavLst>
                                    </p:anim>
                                    <p:anim calcmode="lin" valueType="num">
                                      <p:cBhvr>
                                        <p:cTn id="126" dur="5000"/>
                                        <p:tgtEl>
                                          <p:spTgt spid="15"/>
                                        </p:tgtEl>
                                        <p:attrNameLst>
                                          <p:attrName>ppt_h</p:attrName>
                                        </p:attrNameLst>
                                      </p:cBhvr>
                                      <p:tavLst>
                                        <p:tav tm="0">
                                          <p:val>
                                            <p:strVal val="ppt_h"/>
                                          </p:val>
                                        </p:tav>
                                        <p:tav tm="100000">
                                          <p:val>
                                            <p:fltVal val="0"/>
                                          </p:val>
                                        </p:tav>
                                      </p:tavLst>
                                    </p:anim>
                                    <p:set>
                                      <p:cBhvr>
                                        <p:cTn id="127" dur="1" fill="hold">
                                          <p:stCondLst>
                                            <p:cond delay="4999"/>
                                          </p:stCondLst>
                                        </p:cTn>
                                        <p:tgtEl>
                                          <p:spTgt spid="15"/>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5000" fill="hold"/>
                                        <p:tgtEl>
                                          <p:spTgt spid="4"/>
                                        </p:tgtEl>
                                        <p:attrNameLst>
                                          <p:attrName>ppt_w</p:attrName>
                                        </p:attrNameLst>
                                      </p:cBhvr>
                                      <p:tavLst>
                                        <p:tav tm="0">
                                          <p:val>
                                            <p:strVal val="4/3*#ppt_w"/>
                                          </p:val>
                                        </p:tav>
                                        <p:tav tm="100000">
                                          <p:val>
                                            <p:strVal val="#ppt_w"/>
                                          </p:val>
                                        </p:tav>
                                      </p:tavLst>
                                    </p:anim>
                                    <p:anim calcmode="lin" valueType="num">
                                      <p:cBhvr>
                                        <p:cTn id="131" dur="5000" fill="hold"/>
                                        <p:tgtEl>
                                          <p:spTgt spid="4"/>
                                        </p:tgtEl>
                                        <p:attrNameLst>
                                          <p:attrName>ppt_h</p:attrName>
                                        </p:attrNameLst>
                                      </p:cBhvr>
                                      <p:tavLst>
                                        <p:tav tm="0">
                                          <p:val>
                                            <p:strVal val="4/3*#ppt_h"/>
                                          </p:val>
                                        </p:tav>
                                        <p:tav tm="100000">
                                          <p:val>
                                            <p:strVal val="#ppt_h"/>
                                          </p:val>
                                        </p:tav>
                                      </p:tavLst>
                                    </p:anim>
                                  </p:childTnLst>
                                </p:cTn>
                              </p:par>
                              <p:par>
                                <p:cTn id="132" presetID="16" presetClass="entr" presetSubtype="4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arn(outHorizontal)">
                                      <p:cBhvr>
                                        <p:cTn id="13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tumblr_nn3ah2Nliw1ttmt9so4_1280.jpg"/>
          <p:cNvPicPr>
            <a:picLocks noChangeAspect="1"/>
          </p:cNvPicPr>
          <p:nvPr/>
        </p:nvPicPr>
        <p:blipFill>
          <a:blip r:embed="rId2"/>
          <a:stretch>
            <a:fillRect/>
          </a:stretch>
        </p:blipFill>
        <p:spPr>
          <a:xfrm>
            <a:off x="-1" y="0"/>
            <a:ext cx="9124703" cy="5143500"/>
          </a:xfrm>
          <a:prstGeom prst="rect">
            <a:avLst/>
          </a:prstGeom>
        </p:spPr>
      </p:pic>
      <p:sp>
        <p:nvSpPr>
          <p:cNvPr id="6" name="5 Triángulo rectángulo"/>
          <p:cNvSpPr/>
          <p:nvPr/>
        </p:nvSpPr>
        <p:spPr>
          <a:xfrm flipH="1" flipV="1">
            <a:off x="0" y="0"/>
            <a:ext cx="4572000" cy="5143500"/>
          </a:xfrm>
          <a:prstGeom prst="rtTriangle">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5143500"/>
          </a:xfrm>
          <a:prstGeom prst="rtTriangle">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1+ppt_w/2"/>
                                          </p:val>
                                        </p:tav>
                                      </p:tavLst>
                                    </p:anim>
                                    <p:anim calcmode="lin" valueType="num">
                                      <p:cBhvr additive="base">
                                        <p:cTn id="10" dur="5000"/>
                                        <p:tgtEl>
                                          <p:spTgt spid="6"/>
                                        </p:tgtEl>
                                        <p:attrNameLst>
                                          <p:attrName>ppt_y</p:attrName>
                                        </p:attrNameLst>
                                      </p:cBhvr>
                                      <p:tavLst>
                                        <p:tav tm="0">
                                          <p:val>
                                            <p:strVal val="ppt_y"/>
                                          </p:val>
                                        </p:tav>
                                        <p:tav tm="100000">
                                          <p:val>
                                            <p:strVal val="1+ppt_h/2"/>
                                          </p:val>
                                        </p:tav>
                                      </p:tavLst>
                                    </p:anim>
                                    <p:set>
                                      <p:cBhvr>
                                        <p:cTn id="11" dur="1" fill="hold">
                                          <p:stCondLst>
                                            <p:cond delay="4999"/>
                                          </p:stCondLst>
                                        </p:cTn>
                                        <p:tgtEl>
                                          <p:spTgt spid="6"/>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0-ppt_w/2"/>
                                          </p:val>
                                        </p:tav>
                                      </p:tavLst>
                                    </p:anim>
                                    <p:anim calcmode="lin" valueType="num">
                                      <p:cBhvr additive="base">
                                        <p:cTn id="17" dur="5000"/>
                                        <p:tgtEl>
                                          <p:spTgt spid="7"/>
                                        </p:tgtEl>
                                        <p:attrNameLst>
                                          <p:attrName>ppt_y</p:attrName>
                                        </p:attrNameLst>
                                      </p:cBhvr>
                                      <p:tavLst>
                                        <p:tav tm="0">
                                          <p:val>
                                            <p:strVal val="ppt_y"/>
                                          </p:val>
                                        </p:tav>
                                        <p:tav tm="100000">
                                          <p:val>
                                            <p:strVal val="1+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17" presetClass="entr" presetSubtype="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ppt_x</p:attrName>
                                        </p:attrNameLst>
                                      </p:cBhvr>
                                      <p:tavLst>
                                        <p:tav tm="0">
                                          <p:val>
                                            <p:strVal val="#ppt_x"/>
                                          </p:val>
                                        </p:tav>
                                        <p:tav tm="100000">
                                          <p:val>
                                            <p:strVal val="#ppt_x"/>
                                          </p:val>
                                        </p:tav>
                                      </p:tavLst>
                                    </p:anim>
                                    <p:anim calcmode="lin" valueType="num">
                                      <p:cBhvr>
                                        <p:cTn id="25" dur="5000" fill="hold"/>
                                        <p:tgtEl>
                                          <p:spTgt spid="4"/>
                                        </p:tgtEl>
                                        <p:attrNameLst>
                                          <p:attrName>ppt_y</p:attrName>
                                        </p:attrNameLst>
                                      </p:cBhvr>
                                      <p:tavLst>
                                        <p:tav tm="0">
                                          <p:val>
                                            <p:strVal val="#ppt_y-#ppt_h/2"/>
                                          </p:val>
                                        </p:tav>
                                        <p:tav tm="100000">
                                          <p:val>
                                            <p:strVal val="#ppt_y"/>
                                          </p:val>
                                        </p:tav>
                                      </p:tavLst>
                                    </p:anim>
                                    <p:anim calcmode="lin" valueType="num">
                                      <p:cBhvr>
                                        <p:cTn id="26" dur="5000" fill="hold"/>
                                        <p:tgtEl>
                                          <p:spTgt spid="4"/>
                                        </p:tgtEl>
                                        <p:attrNameLst>
                                          <p:attrName>ppt_w</p:attrName>
                                        </p:attrNameLst>
                                      </p:cBhvr>
                                      <p:tavLst>
                                        <p:tav tm="0">
                                          <p:val>
                                            <p:strVal val="#ppt_w"/>
                                          </p:val>
                                        </p:tav>
                                        <p:tav tm="100000">
                                          <p:val>
                                            <p:strVal val="#ppt_w"/>
                                          </p:val>
                                        </p:tav>
                                      </p:tavLst>
                                    </p:anim>
                                    <p:anim calcmode="lin" valueType="num">
                                      <p:cBhvr>
                                        <p:cTn id="2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GOPR1766.jpg"/>
          <p:cNvPicPr>
            <a:picLocks noChangeAspect="1"/>
          </p:cNvPicPr>
          <p:nvPr/>
        </p:nvPicPr>
        <p:blipFill>
          <a:blip r:embed="rId2"/>
          <a:stretch>
            <a:fillRect/>
          </a:stretch>
        </p:blipFill>
        <p:spPr>
          <a:xfrm>
            <a:off x="9648" y="0"/>
            <a:ext cx="9124703" cy="5143500"/>
          </a:xfrm>
          <a:prstGeom prst="rect">
            <a:avLst/>
          </a:prstGeom>
        </p:spPr>
      </p:pic>
      <p:sp>
        <p:nvSpPr>
          <p:cNvPr id="6" name="5 Lágrima"/>
          <p:cNvSpPr/>
          <p:nvPr/>
        </p:nvSpPr>
        <p:spPr>
          <a:xfrm rot="2795679">
            <a:off x="-74174" y="574172"/>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419764">
            <a:off x="5345669" y="583616"/>
            <a:ext cx="3786214" cy="3786214"/>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24703" cy="5143500"/>
          </a:xfrm>
          <a:prstGeom prst="rect">
            <a:avLst/>
          </a:prstGeom>
        </p:spPr>
      </p:pic>
      <p:sp>
        <p:nvSpPr>
          <p:cNvPr id="5" name="4 Onda"/>
          <p:cNvSpPr/>
          <p:nvPr/>
        </p:nvSpPr>
        <p:spPr>
          <a:xfrm rot="5400000" flipV="1">
            <a:off x="1321348" y="1393264"/>
            <a:ext cx="4677092" cy="1890564"/>
          </a:xfrm>
          <a:prstGeom prst="wave">
            <a:avLst>
              <a:gd name="adj1" fmla="val 20000"/>
              <a:gd name="adj2" fmla="val -10000"/>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176517" y="1395483"/>
            <a:ext cx="4677092" cy="1886126"/>
          </a:xfrm>
          <a:prstGeom prst="wave">
            <a:avLst>
              <a:gd name="adj1" fmla="val 20000"/>
              <a:gd name="adj2" fmla="val -10000"/>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178850" y="1431062"/>
            <a:ext cx="4677092" cy="1890564"/>
          </a:xfrm>
          <a:prstGeom prst="wave">
            <a:avLst>
              <a:gd name="adj1" fmla="val 20000"/>
              <a:gd name="adj2" fmla="val -10000"/>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1821924" y="1431062"/>
            <a:ext cx="4677092" cy="1890564"/>
          </a:xfrm>
          <a:prstGeom prst="wave">
            <a:avLst>
              <a:gd name="adj1" fmla="val 20000"/>
              <a:gd name="adj2" fmla="val -10000"/>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676715" y="1395483"/>
            <a:ext cx="4677092" cy="1886126"/>
          </a:xfrm>
          <a:prstGeom prst="wave">
            <a:avLst>
              <a:gd name="adj1" fmla="val 20000"/>
              <a:gd name="adj2" fmla="val -10000"/>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176913" y="1433281"/>
            <a:ext cx="4677092" cy="1886126"/>
          </a:xfrm>
          <a:prstGeom prst="wave">
            <a:avLst>
              <a:gd name="adj1" fmla="val 20000"/>
              <a:gd name="adj2" fmla="val -10000"/>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Imagen-animada-Aguila-55.gif"/>
          <p:cNvPicPr>
            <a:picLocks noChangeAspect="1"/>
          </p:cNvPicPr>
          <p:nvPr/>
        </p:nvPicPr>
        <p:blipFill>
          <a:blip r:embed="rId4">
            <a:grayscl/>
            <a:lum contrast="30000"/>
          </a:blip>
          <a:stretch>
            <a:fillRect/>
          </a:stretch>
        </p:blipFill>
        <p:spPr>
          <a:xfrm rot="20702676" flipH="1">
            <a:off x="9227948" y="492445"/>
            <a:ext cx="2428892" cy="2474042"/>
          </a:xfrm>
          <a:prstGeom prst="rect">
            <a:avLst/>
          </a:prstGeom>
        </p:spPr>
      </p:pic>
      <p:sp>
        <p:nvSpPr>
          <p:cNvPr id="12" name="11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1+#ppt_w/2"/>
                                          </p:val>
                                        </p:tav>
                                        <p:tav tm="100000">
                                          <p:val>
                                            <p:strVal val="#ppt_x"/>
                                          </p:val>
                                        </p:tav>
                                      </p:tavLst>
                                    </p:anim>
                                    <p:anim calcmode="lin" valueType="num">
                                      <p:cBhvr additive="base">
                                        <p:cTn id="19" dur="5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5000"/>
                                        <p:tgtEl>
                                          <p:spTgt spid="5"/>
                                        </p:tgtEl>
                                        <p:attrNameLst>
                                          <p:attrName>ppt_x</p:attrName>
                                        </p:attrNameLst>
                                      </p:cBhvr>
                                      <p:tavLst>
                                        <p:tav tm="0">
                                          <p:val>
                                            <p:strVal val="ppt_x"/>
                                          </p:val>
                                        </p:tav>
                                        <p:tav tm="100000">
                                          <p:val>
                                            <p:strVal val="1+ppt_w/2"/>
                                          </p:val>
                                        </p:tav>
                                      </p:tavLst>
                                    </p:anim>
                                    <p:anim calcmode="lin" valueType="num">
                                      <p:cBhvr additive="base">
                                        <p:cTn id="34" dur="5000"/>
                                        <p:tgtEl>
                                          <p:spTgt spid="5"/>
                                        </p:tgtEl>
                                        <p:attrNameLst>
                                          <p:attrName>ppt_y</p:attrName>
                                        </p:attrNameLst>
                                      </p:cBhvr>
                                      <p:tavLst>
                                        <p:tav tm="0">
                                          <p:val>
                                            <p:strVal val="ppt_y"/>
                                          </p:val>
                                        </p:tav>
                                        <p:tav tm="100000">
                                          <p:val>
                                            <p:strVal val="ppt_y"/>
                                          </p:val>
                                        </p:tav>
                                      </p:tavLst>
                                    </p:anim>
                                    <p:set>
                                      <p:cBhvr>
                                        <p:cTn id="35" dur="1" fill="hold">
                                          <p:stCondLst>
                                            <p:cond delay="4999"/>
                                          </p:stCondLst>
                                        </p:cTn>
                                        <p:tgtEl>
                                          <p:spTgt spid="5"/>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ppt_y"/>
                                          </p:val>
                                        </p:tav>
                                      </p:tavLst>
                                    </p:anim>
                                    <p:set>
                                      <p:cBhvr>
                                        <p:cTn id="39" dur="1" fill="hold">
                                          <p:stCondLst>
                                            <p:cond delay="4999"/>
                                          </p:stCondLst>
                                        </p:cTn>
                                        <p:tgtEl>
                                          <p:spTgt spid="7"/>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5000"/>
                                        <p:tgtEl>
                                          <p:spTgt spid="8"/>
                                        </p:tgtEl>
                                        <p:attrNameLst>
                                          <p:attrName>ppt_x</p:attrName>
                                        </p:attrNameLst>
                                      </p:cBhvr>
                                      <p:tavLst>
                                        <p:tav tm="0">
                                          <p:val>
                                            <p:strVal val="ppt_x"/>
                                          </p:val>
                                        </p:tav>
                                        <p:tav tm="100000">
                                          <p:val>
                                            <p:strVal val="1+ppt_w/2"/>
                                          </p:val>
                                        </p:tav>
                                      </p:tavLst>
                                    </p:anim>
                                    <p:anim calcmode="lin" valueType="num">
                                      <p:cBhvr additive="base">
                                        <p:cTn id="42" dur="5000"/>
                                        <p:tgtEl>
                                          <p:spTgt spid="8"/>
                                        </p:tgtEl>
                                        <p:attrNameLst>
                                          <p:attrName>ppt_y</p:attrName>
                                        </p:attrNameLst>
                                      </p:cBhvr>
                                      <p:tavLst>
                                        <p:tav tm="0">
                                          <p:val>
                                            <p:strVal val="ppt_y"/>
                                          </p:val>
                                        </p:tav>
                                        <p:tav tm="100000">
                                          <p:val>
                                            <p:strVal val="ppt_y"/>
                                          </p:val>
                                        </p:tav>
                                      </p:tavLst>
                                    </p:anim>
                                    <p:set>
                                      <p:cBhvr>
                                        <p:cTn id="43" dur="1" fill="hold">
                                          <p:stCondLst>
                                            <p:cond delay="4999"/>
                                          </p:stCondLst>
                                        </p:cTn>
                                        <p:tgtEl>
                                          <p:spTgt spid="8"/>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0-ppt_w/2"/>
                                          </p:val>
                                        </p:tav>
                                      </p:tavLst>
                                    </p:anim>
                                    <p:anim calcmode="lin" valueType="num">
                                      <p:cBhvr additive="base">
                                        <p:cTn id="46" dur="5000"/>
                                        <p:tgtEl>
                                          <p:spTgt spid="6"/>
                                        </p:tgtEl>
                                        <p:attrNameLst>
                                          <p:attrName>ppt_y</p:attrName>
                                        </p:attrNameLst>
                                      </p:cBhvr>
                                      <p:tavLst>
                                        <p:tav tm="0">
                                          <p:val>
                                            <p:strVal val="ppt_y"/>
                                          </p:val>
                                        </p:tav>
                                        <p:tav tm="100000">
                                          <p:val>
                                            <p:strVal val="ppt_y"/>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5000"/>
                                        <p:tgtEl>
                                          <p:spTgt spid="9"/>
                                        </p:tgtEl>
                                        <p:attrNameLst>
                                          <p:attrName>ppt_x</p:attrName>
                                        </p:attrNameLst>
                                      </p:cBhvr>
                                      <p:tavLst>
                                        <p:tav tm="0">
                                          <p:val>
                                            <p:strVal val="ppt_x"/>
                                          </p:val>
                                        </p:tav>
                                        <p:tav tm="100000">
                                          <p:val>
                                            <p:strVal val="0-ppt_w/2"/>
                                          </p:val>
                                        </p:tav>
                                      </p:tavLst>
                                    </p:anim>
                                    <p:anim calcmode="lin" valueType="num">
                                      <p:cBhvr additive="base">
                                        <p:cTn id="50" dur="5000"/>
                                        <p:tgtEl>
                                          <p:spTgt spid="9"/>
                                        </p:tgtEl>
                                        <p:attrNameLst>
                                          <p:attrName>ppt_y</p:attrName>
                                        </p:attrNameLst>
                                      </p:cBhvr>
                                      <p:tavLst>
                                        <p:tav tm="0">
                                          <p:val>
                                            <p:strVal val="ppt_y"/>
                                          </p:val>
                                        </p:tav>
                                        <p:tav tm="100000">
                                          <p:val>
                                            <p:strVal val="ppt_y"/>
                                          </p:val>
                                        </p:tav>
                                      </p:tavLst>
                                    </p:anim>
                                    <p:set>
                                      <p:cBhvr>
                                        <p:cTn id="51" dur="1" fill="hold">
                                          <p:stCondLst>
                                            <p:cond delay="4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5000"/>
                                        <p:tgtEl>
                                          <p:spTgt spid="10"/>
                                        </p:tgtEl>
                                        <p:attrNameLst>
                                          <p:attrName>ppt_x</p:attrName>
                                        </p:attrNameLst>
                                      </p:cBhvr>
                                      <p:tavLst>
                                        <p:tav tm="0">
                                          <p:val>
                                            <p:strVal val="ppt_x"/>
                                          </p:val>
                                        </p:tav>
                                        <p:tav tm="100000">
                                          <p:val>
                                            <p:strVal val="0-ppt_w/2"/>
                                          </p:val>
                                        </p:tav>
                                      </p:tavLst>
                                    </p:anim>
                                    <p:anim calcmode="lin" valueType="num">
                                      <p:cBhvr additive="base">
                                        <p:cTn id="54" dur="5000"/>
                                        <p:tgtEl>
                                          <p:spTgt spid="10"/>
                                        </p:tgtEl>
                                        <p:attrNameLst>
                                          <p:attrName>ppt_y</p:attrName>
                                        </p:attrNameLst>
                                      </p:cBhvr>
                                      <p:tavLst>
                                        <p:tav tm="0">
                                          <p:val>
                                            <p:strVal val="ppt_y"/>
                                          </p:val>
                                        </p:tav>
                                        <p:tav tm="100000">
                                          <p:val>
                                            <p:strVal val="ppt_y"/>
                                          </p:val>
                                        </p:tav>
                                      </p:tavLst>
                                    </p:anim>
                                    <p:set>
                                      <p:cBhvr>
                                        <p:cTn id="55" dur="1" fill="hold">
                                          <p:stCondLst>
                                            <p:cond delay="4999"/>
                                          </p:stCondLst>
                                        </p:cTn>
                                        <p:tgtEl>
                                          <p:spTgt spid="10"/>
                                        </p:tgtEl>
                                        <p:attrNameLst>
                                          <p:attrName>style.visibility</p:attrName>
                                        </p:attrNameLst>
                                      </p:cBhvr>
                                      <p:to>
                                        <p:strVal val="hidden"/>
                                      </p:to>
                                    </p:set>
                                  </p:childTnLst>
                                </p:cTn>
                              </p:par>
                              <p:par>
                                <p:cTn id="56" presetID="8" presetClass="emph" presetSubtype="0" fill="hold" grpId="2"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grpId="2" nodeType="withEffect">
                                  <p:stCondLst>
                                    <p:cond delay="0"/>
                                  </p:stCondLst>
                                  <p:childTnLst>
                                    <p:animRot by="-21600000">
                                      <p:cBhvr>
                                        <p:cTn id="59" dur="5000" fill="hold"/>
                                        <p:tgtEl>
                                          <p:spTgt spid="7"/>
                                        </p:tgtEl>
                                        <p:attrNameLst>
                                          <p:attrName>r</p:attrName>
                                        </p:attrNameLst>
                                      </p:cBhvr>
                                    </p:animRot>
                                  </p:childTnLst>
                                </p:cTn>
                              </p:par>
                              <p:par>
                                <p:cTn id="60" presetID="8" presetClass="emph" presetSubtype="0" fill="hold" grpId="2"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grpId="2" nodeType="withEffect">
                                  <p:stCondLst>
                                    <p:cond delay="0"/>
                                  </p:stCondLst>
                                  <p:childTnLst>
                                    <p:animRot by="21600000">
                                      <p:cBhvr>
                                        <p:cTn id="63" dur="5000" fill="hold"/>
                                        <p:tgtEl>
                                          <p:spTgt spid="6"/>
                                        </p:tgtEl>
                                        <p:attrNameLst>
                                          <p:attrName>r</p:attrName>
                                        </p:attrNameLst>
                                      </p:cBhvr>
                                    </p:animRot>
                                  </p:childTnLst>
                                </p:cTn>
                              </p:par>
                              <p:par>
                                <p:cTn id="64" presetID="8" presetClass="emph" presetSubtype="0" fill="hold" grpId="2"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grpId="2" nodeType="withEffect">
                                  <p:stCondLst>
                                    <p:cond delay="0"/>
                                  </p:stCondLst>
                                  <p:childTnLst>
                                    <p:animRot by="21600000">
                                      <p:cBhvr>
                                        <p:cTn id="67" dur="5000" fill="hold"/>
                                        <p:tgtEl>
                                          <p:spTgt spid="10"/>
                                        </p:tgtEl>
                                        <p:attrNameLst>
                                          <p:attrName>r</p:attrName>
                                        </p:attrNameLst>
                                      </p:cBhvr>
                                    </p:animRot>
                                  </p:childTnLst>
                                </p:cTn>
                              </p:par>
                              <p:par>
                                <p:cTn id="68" presetID="17" presetClass="entr" presetSubtype="1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5000" fill="hold"/>
                                        <p:tgtEl>
                                          <p:spTgt spid="4"/>
                                        </p:tgtEl>
                                        <p:attrNameLst>
                                          <p:attrName>ppt_w</p:attrName>
                                        </p:attrNameLst>
                                      </p:cBhvr>
                                      <p:tavLst>
                                        <p:tav tm="0">
                                          <p:val>
                                            <p:fltVal val="0"/>
                                          </p:val>
                                        </p:tav>
                                        <p:tav tm="100000">
                                          <p:val>
                                            <p:strVal val="#ppt_w"/>
                                          </p:val>
                                        </p:tav>
                                      </p:tavLst>
                                    </p:anim>
                                    <p:anim calcmode="lin" valueType="num">
                                      <p:cBhvr>
                                        <p:cTn id="71" dur="5000" fill="hold"/>
                                        <p:tgtEl>
                                          <p:spTgt spid="4"/>
                                        </p:tgtEl>
                                        <p:attrNameLst>
                                          <p:attrName>ppt_h</p:attrName>
                                        </p:attrNameLst>
                                      </p:cBhvr>
                                      <p:tavLst>
                                        <p:tav tm="0">
                                          <p:val>
                                            <p:strVal val="#ppt_h"/>
                                          </p:val>
                                        </p:tav>
                                        <p:tav tm="100000">
                                          <p:val>
                                            <p:strVal val="#ppt_h"/>
                                          </p:val>
                                        </p:tav>
                                      </p:tavLst>
                                    </p:anim>
                                  </p:childTnLst>
                                </p:cTn>
                              </p:par>
                            </p:childTnLst>
                          </p:cTn>
                        </p:par>
                        <p:par>
                          <p:cTn id="72" fill="hold">
                            <p:stCondLst>
                              <p:cond delay="5000"/>
                            </p:stCondLst>
                            <p:childTnLst>
                              <p:par>
                                <p:cTn id="73" presetID="1" presetClass="entr" presetSubtype="0" fill="hold" nodeType="afterEffect">
                                  <p:stCondLst>
                                    <p:cond delay="0"/>
                                  </p:stCondLst>
                                  <p:childTnLst>
                                    <p:set>
                                      <p:cBhvr>
                                        <p:cTn id="74" dur="1" fill="hold">
                                          <p:stCondLst>
                                            <p:cond delay="0"/>
                                          </p:stCondLst>
                                        </p:cTn>
                                        <p:tgtEl>
                                          <p:spTgt spid="11"/>
                                        </p:tgtEl>
                                        <p:attrNameLst>
                                          <p:attrName>style.visibility</p:attrName>
                                        </p:attrNameLst>
                                      </p:cBhvr>
                                      <p:to>
                                        <p:strVal val="visible"/>
                                      </p:to>
                                    </p:set>
                                  </p:childTnLst>
                                </p:cTn>
                              </p:par>
                              <p:par>
                                <p:cTn id="75" presetID="0" presetClass="path" presetSubtype="0" repeatCount="indefinite" accel="50000" decel="50000" fill="hold" nodeType="withEffect">
                                  <p:stCondLst>
                                    <p:cond delay="0"/>
                                  </p:stCondLst>
                                  <p:childTnLst>
                                    <p:animMotion origin="layout" path="M -1.31441 0.19734 C -1.29861 0.19333 -1.2875 0.19024 -1.27118 0.18592 C -1.21579 0.16924 -1.16093 0.15318 -1.10607 0.1365 C -1.10277 0.13558 -1.10052 0.13403 -1.09757 0.13311 C -1.08385 0.12786 -1.0651 0.12137 -1.05434 0.11612 C -1.04739 0.11272 -1.0434 0.11025 -1.03472 0.10685 C -0.98836 0.09357 -0.94357 0.0803 -0.89843 0.06794 C -0.88368 0.06424 -0.86909 0.06053 -0.85451 0.05682 C -0.79965 0.04076 -0.73698 0.02625 -0.68958 0.0071 C -0.66059 -0.00525 -0.69826 0.00926 -0.67222 0.00031 C -0.66007 -0.00494 -0.65138 -0.00865 -0.63819 -0.01483 C -0.60816 -0.01915 -0.57378 -0.02872 -0.53906 -0.0383 C -0.52552 -0.04169 -0.51198 -0.04571 -0.49809 -0.04941 C -0.46354 -0.05868 -0.51145 -0.0454 -0.475 -0.05466 C -0.46666 -0.05683 -0.45746 -0.05961 -0.44895 -0.06177 C -0.42135 -0.06825 -0.41111 -0.07289 -0.37673 -0.08308 C -0.37395 -0.08431 -0.37083 -0.08555 -0.36788 -0.08678 C -0.36215 -0.08833 -0.35625 -0.08956 -0.35104 -0.09203 C -0.34635 -0.09327 -0.34305 -0.09481 -0.33941 -0.09636 C -0.33333 -0.09852 -0.32222 -0.10222 -0.32204 -0.10192 C -0.31354 -0.10655 -0.30763 -0.10871 -0.29583 -0.11273 C -0.27673 -0.12075 -0.28541 -0.11767 -0.27031 -0.12261 C -0.25659 -0.12508 -0.25694 -0.12353 -0.24097 -0.12724 C -0.22916 -0.12786 -0.24236 -0.12662 -0.22621 -0.12971 C -0.20781 -0.13342 -0.23698 -0.12631 -0.20937 -0.13311 C -0.19201 -0.13558 -0.17013 -0.14145 -0.14826 -0.14731 C -0.12656 -0.15164 -0.13003 -0.1504 -0.09253 -0.16306 C -0.08871 -0.16461 -0.08784 -0.16554 -0.08454 -0.16708 C -0.07899 -0.16924 -0.07257 -0.17171 -0.06753 -0.17418 C -0.06163 -0.17665 -0.05243 -0.18129 -0.0526 -0.18067 C -0.04687 -0.18252 -0.04079 -0.18407 -0.03541 -0.1853 C -0.03229 -0.18592 -0.02621 -0.1887 -0.02621 -0.18839 C -0.01093 -0.1924 -0.01736 -0.19055 -0.00902 -0.19302 " pathEditMode="relative" rAng="-562941" ptsTypes="ffffffffffffffffffffffffffffffffA">
                                      <p:cBhvr>
                                        <p:cTn id="76" dur="10000" fill="hold"/>
                                        <p:tgtEl>
                                          <p:spTgt spid="11"/>
                                        </p:tgtEl>
                                        <p:attrNameLst>
                                          <p:attrName>ppt_x</p:attrName>
                                          <p:attrName>ppt_y</p:attrName>
                                        </p:attrNameLst>
                                      </p:cBhvr>
                                      <p:rCtr x="652" y="-19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0374.jpg"/>
          <p:cNvPicPr>
            <a:picLocks noChangeAspect="1"/>
          </p:cNvPicPr>
          <p:nvPr/>
        </p:nvPicPr>
        <p:blipFill>
          <a:blip r:embed="rId2"/>
          <a:stretch>
            <a:fillRect/>
          </a:stretch>
        </p:blipFill>
        <p:spPr>
          <a:xfrm>
            <a:off x="0" y="1255"/>
            <a:ext cx="9144000" cy="5140990"/>
          </a:xfrm>
          <a:prstGeom prst="rect">
            <a:avLst/>
          </a:prstGeom>
        </p:spPr>
      </p:pic>
      <p:sp>
        <p:nvSpPr>
          <p:cNvPr id="5" name="4 Paralelogramo"/>
          <p:cNvSpPr/>
          <p:nvPr/>
        </p:nvSpPr>
        <p:spPr>
          <a:xfrm>
            <a:off x="1142976" y="0"/>
            <a:ext cx="3429024" cy="2571750"/>
          </a:xfrm>
          <a:prstGeom prst="parallelogram">
            <a:avLst>
              <a:gd name="adj" fmla="val 64492"/>
            </a:avLst>
          </a:prstGeom>
          <a:blipFill dpi="0" rotWithShape="1">
            <a:blip r:embed="rId3">
              <a:grayscl/>
              <a:lum brigh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3419500" cy="2571750"/>
          </a:xfrm>
          <a:prstGeom prst="parallelogram">
            <a:avLst>
              <a:gd name="adj" fmla="val 64492"/>
            </a:avLst>
          </a:prstGeom>
          <a:blipFill dpi="0" rotWithShape="1">
            <a:blip r:embed="rId3">
              <a:grayscl/>
              <a:lum brigh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142976" y="2571750"/>
            <a:ext cx="3419500" cy="2571750"/>
          </a:xfrm>
          <a:prstGeom prst="parallelogram">
            <a:avLst>
              <a:gd name="adj" fmla="val 64492"/>
            </a:avLst>
          </a:prstGeom>
          <a:blipFill dpi="0" rotWithShape="1">
            <a:blip r:embed="rId3">
              <a:grayscl/>
              <a:lum brigh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2571750"/>
            <a:ext cx="3429024" cy="2571750"/>
          </a:xfrm>
          <a:prstGeom prst="parallelogram">
            <a:avLst>
              <a:gd name="adj" fmla="val 64492"/>
            </a:avLst>
          </a:prstGeom>
          <a:blipFill dpi="0" rotWithShape="1">
            <a:blip r:embed="rId3">
              <a:grayscl/>
              <a:lum brigh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0-#ppt_w/2"/>
                                          </p:val>
                                        </p:tav>
                                        <p:tav tm="100000">
                                          <p:val>
                                            <p:strVal val="#ppt_x"/>
                                          </p:val>
                                        </p:tav>
                                      </p:tavLst>
                                    </p:anim>
                                    <p:anim calcmode="lin" valueType="num">
                                      <p:cBhvr additive="base">
                                        <p:cTn id="19" dur="5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xit" presetSubtype="6" fill="hold" grpId="1" nodeType="withEffect">
                                  <p:stCondLst>
                                    <p:cond delay="0"/>
                                  </p:stCondLst>
                                  <p:childTnLst>
                                    <p:anim calcmode="lin" valueType="num">
                                      <p:cBhvr additive="base">
                                        <p:cTn id="25" dur="5000"/>
                                        <p:tgtEl>
                                          <p:spTgt spid="5"/>
                                        </p:tgtEl>
                                        <p:attrNameLst>
                                          <p:attrName>ppt_x</p:attrName>
                                        </p:attrNameLst>
                                      </p:cBhvr>
                                      <p:tavLst>
                                        <p:tav tm="0">
                                          <p:val>
                                            <p:strVal val="ppt_x"/>
                                          </p:val>
                                        </p:tav>
                                        <p:tav tm="100000">
                                          <p:val>
                                            <p:strVal val="1+ppt_w/2"/>
                                          </p:val>
                                        </p:tav>
                                      </p:tavLst>
                                    </p:anim>
                                    <p:anim calcmode="lin" valueType="num">
                                      <p:cBhvr additive="base">
                                        <p:cTn id="26" dur="5000"/>
                                        <p:tgtEl>
                                          <p:spTgt spid="5"/>
                                        </p:tgtEl>
                                        <p:attrNameLst>
                                          <p:attrName>ppt_y</p:attrName>
                                        </p:attrNameLst>
                                      </p:cBhvr>
                                      <p:tavLst>
                                        <p:tav tm="0">
                                          <p:val>
                                            <p:strVal val="ppt_y"/>
                                          </p:val>
                                        </p:tav>
                                        <p:tav tm="100000">
                                          <p:val>
                                            <p:strVal val="1+ppt_h/2"/>
                                          </p:val>
                                        </p:tav>
                                      </p:tavLst>
                                    </p:anim>
                                    <p:set>
                                      <p:cBhvr>
                                        <p:cTn id="27" dur="1" fill="hold">
                                          <p:stCondLst>
                                            <p:cond delay="4999"/>
                                          </p:stCondLst>
                                        </p:cTn>
                                        <p:tgtEl>
                                          <p:spTgt spid="5"/>
                                        </p:tgtEl>
                                        <p:attrNameLst>
                                          <p:attrName>style.visibility</p:attrName>
                                        </p:attrNameLst>
                                      </p:cBhvr>
                                      <p:to>
                                        <p:strVal val="hidden"/>
                                      </p:to>
                                    </p:set>
                                  </p:childTnLst>
                                </p:cTn>
                              </p:par>
                              <p:par>
                                <p:cTn id="28" presetID="2" presetClass="exit" presetSubtype="9" fill="hold" grpId="1" nodeType="withEffect">
                                  <p:stCondLst>
                                    <p:cond delay="0"/>
                                  </p:stCondLst>
                                  <p:childTnLst>
                                    <p:anim calcmode="lin" valueType="num">
                                      <p:cBhvr additive="base">
                                        <p:cTn id="29" dur="5000"/>
                                        <p:tgtEl>
                                          <p:spTgt spid="8"/>
                                        </p:tgtEl>
                                        <p:attrNameLst>
                                          <p:attrName>ppt_x</p:attrName>
                                        </p:attrNameLst>
                                      </p:cBhvr>
                                      <p:tavLst>
                                        <p:tav tm="0">
                                          <p:val>
                                            <p:strVal val="ppt_x"/>
                                          </p:val>
                                        </p:tav>
                                        <p:tav tm="100000">
                                          <p:val>
                                            <p:strVal val="0-ppt_w/2"/>
                                          </p:val>
                                        </p:tav>
                                      </p:tavLst>
                                    </p:anim>
                                    <p:anim calcmode="lin" valueType="num">
                                      <p:cBhvr additive="base">
                                        <p:cTn id="30" dur="5000"/>
                                        <p:tgtEl>
                                          <p:spTgt spid="8"/>
                                        </p:tgtEl>
                                        <p:attrNameLst>
                                          <p:attrName>ppt_y</p:attrName>
                                        </p:attrNameLst>
                                      </p:cBhvr>
                                      <p:tavLst>
                                        <p:tav tm="0">
                                          <p:val>
                                            <p:strVal val="ppt_y"/>
                                          </p:val>
                                        </p:tav>
                                        <p:tav tm="100000">
                                          <p:val>
                                            <p:strVal val="0-ppt_h/2"/>
                                          </p:val>
                                        </p:tav>
                                      </p:tavLst>
                                    </p:anim>
                                    <p:set>
                                      <p:cBhvr>
                                        <p:cTn id="31" dur="1" fill="hold">
                                          <p:stCondLst>
                                            <p:cond delay="4999"/>
                                          </p:stCondLst>
                                        </p:cTn>
                                        <p:tgtEl>
                                          <p:spTgt spid="8"/>
                                        </p:tgtEl>
                                        <p:attrNameLst>
                                          <p:attrName>style.visibility</p:attrName>
                                        </p:attrNameLst>
                                      </p:cBhvr>
                                      <p:to>
                                        <p:strVal val="hidden"/>
                                      </p:to>
                                    </p:set>
                                  </p:childTnLst>
                                </p:cTn>
                              </p:par>
                              <p:par>
                                <p:cTn id="32" presetID="2" presetClass="exit" presetSubtype="12" fill="hold" grpId="1"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xit" presetSubtype="3"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0-ppt_h/2"/>
                                          </p:val>
                                        </p:tav>
                                      </p:tavLst>
                                    </p:anim>
                                    <p:set>
                                      <p:cBhvr>
                                        <p:cTn id="39" dur="1" fill="hold">
                                          <p:stCondLst>
                                            <p:cond delay="4999"/>
                                          </p:stCondLst>
                                        </p:cTn>
                                        <p:tgtEl>
                                          <p:spTgt spid="7"/>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4"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ox(out)">
                                      <p:cBhvr>
                                        <p:cTn id="4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0410_rec.jpg"/>
          <p:cNvPicPr>
            <a:picLocks noChangeAspect="1"/>
          </p:cNvPicPr>
          <p:nvPr/>
        </p:nvPicPr>
        <p:blipFill>
          <a:blip r:embed="rId2"/>
          <a:stretch>
            <a:fillRect/>
          </a:stretch>
        </p:blipFill>
        <p:spPr>
          <a:xfrm>
            <a:off x="0" y="1255"/>
            <a:ext cx="9144000" cy="5140990"/>
          </a:xfrm>
          <a:prstGeom prst="rect">
            <a:avLst/>
          </a:prstGeom>
        </p:spPr>
      </p:pic>
      <p:sp>
        <p:nvSpPr>
          <p:cNvPr id="6" name="5 Triángulo isósceles"/>
          <p:cNvSpPr/>
          <p:nvPr/>
        </p:nvSpPr>
        <p:spPr>
          <a:xfrm>
            <a:off x="0" y="0"/>
            <a:ext cx="9144000" cy="2357436"/>
          </a:xfrm>
          <a:prstGeom prst="triangle">
            <a:avLst/>
          </a:prstGeom>
          <a:blipFill>
            <a:blip r:embed="rId3">
              <a:duotone>
                <a:prstClr val="black"/>
                <a:schemeClr val="accent2">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0800000">
            <a:off x="0" y="2857502"/>
            <a:ext cx="9144000" cy="2285998"/>
          </a:xfrm>
          <a:prstGeom prst="triangle">
            <a:avLst>
              <a:gd name="adj" fmla="val 50000"/>
            </a:avLst>
          </a:prstGeom>
          <a:blipFill>
            <a:blip r:embed="rId3">
              <a:duotone>
                <a:prstClr val="black"/>
                <a:schemeClr val="accent2">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1"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
                                          </p:val>
                                        </p:tav>
                                      </p:tavLst>
                                    </p:anim>
                                    <p:anim calcmode="lin" valueType="num">
                                      <p:cBhvr>
                                        <p:cTn id="10" dur="5000"/>
                                        <p:tgtEl>
                                          <p:spTgt spid="6"/>
                                        </p:tgtEl>
                                        <p:attrNameLst>
                                          <p:attrName>ppt_y</p:attrName>
                                        </p:attrNameLst>
                                      </p:cBhvr>
                                      <p:tavLst>
                                        <p:tav tm="0">
                                          <p:val>
                                            <p:strVal val="ppt_y"/>
                                          </p:val>
                                        </p:tav>
                                        <p:tav tm="100000">
                                          <p:val>
                                            <p:strVal val="ppt_y-ppt_h/2"/>
                                          </p:val>
                                        </p:tav>
                                      </p:tavLst>
                                    </p:anim>
                                    <p:anim calcmode="lin" valueType="num">
                                      <p:cBhvr>
                                        <p:cTn id="11" dur="5000"/>
                                        <p:tgtEl>
                                          <p:spTgt spid="6"/>
                                        </p:tgtEl>
                                        <p:attrNameLst>
                                          <p:attrName>ppt_w</p:attrName>
                                        </p:attrNameLst>
                                      </p:cBhvr>
                                      <p:tavLst>
                                        <p:tav tm="0">
                                          <p:val>
                                            <p:strVal val="ppt_w"/>
                                          </p:val>
                                        </p:tav>
                                        <p:tav tm="100000">
                                          <p:val>
                                            <p:strVal val="ppt_w"/>
                                          </p:val>
                                        </p:tav>
                                      </p:tavLst>
                                    </p:anim>
                                    <p:anim calcmode="lin" valueType="num">
                                      <p:cBhvr>
                                        <p:cTn id="12" dur="5000"/>
                                        <p:tgtEl>
                                          <p:spTgt spid="6"/>
                                        </p:tgtEl>
                                        <p:attrNameLst>
                                          <p:attrName>ppt_h</p:attrName>
                                        </p:attrNameLst>
                                      </p:cBhvr>
                                      <p:tavLst>
                                        <p:tav tm="0">
                                          <p:val>
                                            <p:strVal val="ppt_h"/>
                                          </p:val>
                                        </p:tav>
                                        <p:tav tm="100000">
                                          <p:val>
                                            <p:fltVal val="0"/>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
                                          </p:val>
                                        </p:tav>
                                      </p:tavLst>
                                    </p:anim>
                                    <p:anim calcmode="lin" valueType="num">
                                      <p:cBhvr>
                                        <p:cTn id="16" dur="5000"/>
                                        <p:tgtEl>
                                          <p:spTgt spid="7"/>
                                        </p:tgtEl>
                                        <p:attrNameLst>
                                          <p:attrName>ppt_y</p:attrName>
                                        </p:attrNameLst>
                                      </p:cBhvr>
                                      <p:tavLst>
                                        <p:tav tm="0">
                                          <p:val>
                                            <p:strVal val="ppt_y"/>
                                          </p:val>
                                        </p:tav>
                                        <p:tav tm="100000">
                                          <p:val>
                                            <p:strVal val="ppt_y+ppt_h/2"/>
                                          </p:val>
                                        </p:tav>
                                      </p:tavLst>
                                    </p:anim>
                                    <p:anim calcmode="lin" valueType="num">
                                      <p:cBhvr>
                                        <p:cTn id="17" dur="5000"/>
                                        <p:tgtEl>
                                          <p:spTgt spid="7"/>
                                        </p:tgtEl>
                                        <p:attrNameLst>
                                          <p:attrName>ppt_w</p:attrName>
                                        </p:attrNameLst>
                                      </p:cBhvr>
                                      <p:tavLst>
                                        <p:tav tm="0">
                                          <p:val>
                                            <p:strVal val="ppt_w"/>
                                          </p:val>
                                        </p:tav>
                                        <p:tav tm="100000">
                                          <p:val>
                                            <p:strVal val="ppt_w"/>
                                          </p:val>
                                        </p:tav>
                                      </p:tavLst>
                                    </p:anim>
                                    <p:anim calcmode="lin" valueType="num">
                                      <p:cBhvr>
                                        <p:cTn id="18" dur="5000"/>
                                        <p:tgtEl>
                                          <p:spTgt spid="7"/>
                                        </p:tgtEl>
                                        <p:attrNameLst>
                                          <p:attrName>ppt_h</p:attrName>
                                        </p:attrNameLst>
                                      </p:cBhvr>
                                      <p:tavLst>
                                        <p:tav tm="0">
                                          <p:val>
                                            <p:strVal val="ppt_h"/>
                                          </p:val>
                                        </p:tav>
                                        <p:tav tm="100000">
                                          <p:val>
                                            <p:fltVal val="0"/>
                                          </p:val>
                                        </p:tav>
                                      </p:tavLst>
                                    </p:anim>
                                    <p:set>
                                      <p:cBhvr>
                                        <p:cTn id="19" dur="1" fill="hold">
                                          <p:stCondLst>
                                            <p:cond delay="4999"/>
                                          </p:stCondLst>
                                        </p:cTn>
                                        <p:tgtEl>
                                          <p:spTgt spid="7"/>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2/3*#ppt_w"/>
                                          </p:val>
                                        </p:tav>
                                        <p:tav tm="100000">
                                          <p:val>
                                            <p:strVal val="#ppt_w"/>
                                          </p:val>
                                        </p:tav>
                                      </p:tavLst>
                                    </p:anim>
                                    <p:anim calcmode="lin" valueType="num">
                                      <p:cBhvr>
                                        <p:cTn id="23" dur="5000" fill="hold"/>
                                        <p:tgtEl>
                                          <p:spTgt spid="4"/>
                                        </p:tgtEl>
                                        <p:attrNameLst>
                                          <p:attrName>ppt_h</p:attrName>
                                        </p:attrNameLst>
                                      </p:cBhvr>
                                      <p:tavLst>
                                        <p:tav tm="0">
                                          <p:val>
                                            <p:strVal val="2/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Horizontal)">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0444_rec.jpg"/>
          <p:cNvPicPr>
            <a:picLocks noChangeAspect="1"/>
          </p:cNvPicPr>
          <p:nvPr/>
        </p:nvPicPr>
        <p:blipFill>
          <a:blip r:embed="rId2"/>
          <a:stretch>
            <a:fillRect/>
          </a:stretch>
        </p:blipFill>
        <p:spPr>
          <a:xfrm>
            <a:off x="0" y="1255"/>
            <a:ext cx="9144000" cy="5140990"/>
          </a:xfrm>
          <a:prstGeom prst="rect">
            <a:avLst/>
          </a:prstGeom>
        </p:spPr>
      </p:pic>
      <p:sp>
        <p:nvSpPr>
          <p:cNvPr id="6" name="5 Onda"/>
          <p:cNvSpPr/>
          <p:nvPr/>
        </p:nvSpPr>
        <p:spPr>
          <a:xfrm>
            <a:off x="0" y="3500444"/>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9843.jpg"/>
          <p:cNvPicPr>
            <a:picLocks noChangeAspect="1"/>
          </p:cNvPicPr>
          <p:nvPr/>
        </p:nvPicPr>
        <p:blipFill>
          <a:blip r:embed="rId2"/>
          <a:stretch>
            <a:fillRect/>
          </a:stretch>
        </p:blipFill>
        <p:spPr>
          <a:xfrm>
            <a:off x="3716" y="0"/>
            <a:ext cx="9136568" cy="5143500"/>
          </a:xfrm>
          <a:prstGeom prst="rect">
            <a:avLst/>
          </a:prstGeom>
        </p:spPr>
      </p:pic>
      <p:sp>
        <p:nvSpPr>
          <p:cNvPr id="6" name="5 Trapecio"/>
          <p:cNvSpPr/>
          <p:nvPr/>
        </p:nvSpPr>
        <p:spPr>
          <a:xfrm rot="5400000">
            <a:off x="-321469" y="321469"/>
            <a:ext cx="5143500" cy="4500562"/>
          </a:xfrm>
          <a:prstGeom prst="trapezoid">
            <a:avLst/>
          </a:prstGeom>
          <a:blipFill dpi="0" rotWithShape="1">
            <a:blip r:embed="rId3">
              <a:duotone>
                <a:schemeClr val="accent1">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4286250" y="285750"/>
            <a:ext cx="5143500" cy="4572000"/>
          </a:xfrm>
          <a:prstGeom prst="trapezoid">
            <a:avLst>
              <a:gd name="adj" fmla="val 23421"/>
            </a:avLst>
          </a:prstGeom>
          <a:blipFill>
            <a:blip r:embed="rId3">
              <a:duotone>
                <a:schemeClr val="accent1">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1457.jpg"/>
          <p:cNvPicPr>
            <a:picLocks noChangeAspect="1"/>
          </p:cNvPicPr>
          <p:nvPr/>
        </p:nvPicPr>
        <p:blipFill>
          <a:blip r:embed="rId2"/>
          <a:stretch>
            <a:fillRect/>
          </a:stretch>
        </p:blipFill>
        <p:spPr>
          <a:xfrm>
            <a:off x="-1" y="0"/>
            <a:ext cx="9124703" cy="5143500"/>
          </a:xfrm>
          <a:prstGeom prst="rect">
            <a:avLst/>
          </a:prstGeom>
        </p:spPr>
      </p:pic>
      <p:sp>
        <p:nvSpPr>
          <p:cNvPr id="6" name="5 Onda"/>
          <p:cNvSpPr/>
          <p:nvPr/>
        </p:nvSpPr>
        <p:spPr>
          <a:xfrm>
            <a:off x="0" y="3500444"/>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nu.jpg"/>
          <p:cNvPicPr>
            <a:picLocks noChangeAspect="1"/>
          </p:cNvPicPr>
          <p:nvPr/>
        </p:nvPicPr>
        <p:blipFill>
          <a:blip r:embed="rId2"/>
          <a:stretch>
            <a:fillRect/>
          </a:stretch>
        </p:blipFill>
        <p:spPr>
          <a:xfrm>
            <a:off x="0" y="0"/>
            <a:ext cx="9136568" cy="5143500"/>
          </a:xfrm>
          <a:prstGeom prst="rect">
            <a:avLst/>
          </a:prstGeom>
        </p:spPr>
      </p:pic>
      <p:sp>
        <p:nvSpPr>
          <p:cNvPr id="6" name="5 Luna"/>
          <p:cNvSpPr/>
          <p:nvPr/>
        </p:nvSpPr>
        <p:spPr>
          <a:xfrm>
            <a:off x="4643438" y="0"/>
            <a:ext cx="4500562" cy="5143500"/>
          </a:xfrm>
          <a:prstGeom prst="moon">
            <a:avLst>
              <a:gd name="adj" fmla="val 10078"/>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0"/>
            <a:ext cx="4348130" cy="5143500"/>
          </a:xfrm>
          <a:prstGeom prst="moon">
            <a:avLst>
              <a:gd name="adj" fmla="val 12590"/>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714744" cy="5143500"/>
          </a:xfrm>
          <a:prstGeom prst="moon">
            <a:avLst>
              <a:gd name="adj" fmla="val 12590"/>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214910" y="0"/>
            <a:ext cx="3786214" cy="5143500"/>
          </a:xfrm>
          <a:prstGeom prst="moon">
            <a:avLst>
              <a:gd name="adj" fmla="val 12751"/>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4" y="0"/>
            <a:ext cx="3286116" cy="5143500"/>
          </a:xfrm>
          <a:prstGeom prst="moon">
            <a:avLst>
              <a:gd name="adj" fmla="val 14453"/>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143240" cy="5143500"/>
          </a:xfrm>
          <a:prstGeom prst="moon">
            <a:avLst>
              <a:gd name="adj" fmla="val 15638"/>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9388" y="0"/>
            <a:ext cx="2714612" cy="5143500"/>
          </a:xfrm>
          <a:prstGeom prst="moon">
            <a:avLst>
              <a:gd name="adj" fmla="val 16558"/>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0"/>
            <a:ext cx="2500298" cy="5143500"/>
          </a:xfrm>
          <a:prstGeom prst="moon">
            <a:avLst>
              <a:gd name="adj" fmla="val 18880"/>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2"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8"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B141175.jpg"/>
          <p:cNvPicPr>
            <a:picLocks noChangeAspect="1"/>
          </p:cNvPicPr>
          <p:nvPr/>
        </p:nvPicPr>
        <p:blipFill>
          <a:blip r:embed="rId2"/>
          <a:stretch>
            <a:fillRect/>
          </a:stretch>
        </p:blipFill>
        <p:spPr>
          <a:xfrm>
            <a:off x="0" y="0"/>
            <a:ext cx="9136569" cy="5143500"/>
          </a:xfrm>
          <a:prstGeom prst="rect">
            <a:avLst/>
          </a:prstGeom>
        </p:spPr>
      </p:pic>
      <p:sp>
        <p:nvSpPr>
          <p:cNvPr id="6" name="5 Onda"/>
          <p:cNvSpPr/>
          <p:nvPr/>
        </p:nvSpPr>
        <p:spPr>
          <a:xfrm rot="5400000">
            <a:off x="-42863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42858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285845"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143101"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00035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38576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786307"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564356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6500819"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7429513" y="3429013"/>
            <a:ext cx="2143122" cy="1285852"/>
          </a:xfrm>
          <a:prstGeom prst="wave">
            <a:avLst>
              <a:gd name="adj1" fmla="val 20000"/>
              <a:gd name="adj2" fmla="val 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42863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42858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1285845"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2143101"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300035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38576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786307"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564356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a:off x="6500819"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a:off x="7429513" y="428635"/>
            <a:ext cx="2143122" cy="1285852"/>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 name="25 Imagen" descr="Imagen-animada-Aguila-55.gif"/>
          <p:cNvPicPr>
            <a:picLocks noChangeAspect="1"/>
          </p:cNvPicPr>
          <p:nvPr/>
        </p:nvPicPr>
        <p:blipFill>
          <a:blip r:embed="rId4">
            <a:grayscl/>
            <a:lum contrast="30000"/>
          </a:blip>
          <a:stretch>
            <a:fillRect/>
          </a:stretch>
        </p:blipFill>
        <p:spPr>
          <a:xfrm rot="294282">
            <a:off x="-2041812" y="98288"/>
            <a:ext cx="2405162" cy="2474042"/>
          </a:xfrm>
          <a:prstGeom prst="rect">
            <a:avLst/>
          </a:prstGeom>
        </p:spPr>
      </p:pic>
      <p:sp>
        <p:nvSpPr>
          <p:cNvPr id="27" name="26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17" presetClass="exit" presetSubtype="1" fill="hold" grpId="0" nodeType="withEffect">
                                  <p:stCondLst>
                                    <p:cond delay="0"/>
                                  </p:stCondLst>
                                  <p:childTnLst>
                                    <p:anim calcmode="lin" valueType="num">
                                      <p:cBhvr>
                                        <p:cTn id="9" dur="5000"/>
                                        <p:tgtEl>
                                          <p:spTgt spid="16"/>
                                        </p:tgtEl>
                                        <p:attrNameLst>
                                          <p:attrName>ppt_x</p:attrName>
                                        </p:attrNameLst>
                                      </p:cBhvr>
                                      <p:tavLst>
                                        <p:tav tm="0">
                                          <p:val>
                                            <p:strVal val="ppt_x"/>
                                          </p:val>
                                        </p:tav>
                                        <p:tav tm="100000">
                                          <p:val>
                                            <p:strVal val="ppt_x"/>
                                          </p:val>
                                        </p:tav>
                                      </p:tavLst>
                                    </p:anim>
                                    <p:anim calcmode="lin" valueType="num">
                                      <p:cBhvr>
                                        <p:cTn id="10" dur="5000"/>
                                        <p:tgtEl>
                                          <p:spTgt spid="16"/>
                                        </p:tgtEl>
                                        <p:attrNameLst>
                                          <p:attrName>ppt_y</p:attrName>
                                        </p:attrNameLst>
                                      </p:cBhvr>
                                      <p:tavLst>
                                        <p:tav tm="0">
                                          <p:val>
                                            <p:strVal val="ppt_y"/>
                                          </p:val>
                                        </p:tav>
                                        <p:tav tm="100000">
                                          <p:val>
                                            <p:strVal val="ppt_y-ppt_h/2"/>
                                          </p:val>
                                        </p:tav>
                                      </p:tavLst>
                                    </p:anim>
                                    <p:anim calcmode="lin" valueType="num">
                                      <p:cBhvr>
                                        <p:cTn id="11" dur="5000"/>
                                        <p:tgtEl>
                                          <p:spTgt spid="16"/>
                                        </p:tgtEl>
                                        <p:attrNameLst>
                                          <p:attrName>ppt_w</p:attrName>
                                        </p:attrNameLst>
                                      </p:cBhvr>
                                      <p:tavLst>
                                        <p:tav tm="0">
                                          <p:val>
                                            <p:strVal val="ppt_w"/>
                                          </p:val>
                                        </p:tav>
                                        <p:tav tm="100000">
                                          <p:val>
                                            <p:strVal val="ppt_w"/>
                                          </p:val>
                                        </p:tav>
                                      </p:tavLst>
                                    </p:anim>
                                    <p:anim calcmode="lin" valueType="num">
                                      <p:cBhvr>
                                        <p:cTn id="12" dur="5000"/>
                                        <p:tgtEl>
                                          <p:spTgt spid="16"/>
                                        </p:tgtEl>
                                        <p:attrNameLst>
                                          <p:attrName>ppt_h</p:attrName>
                                        </p:attrNameLst>
                                      </p:cBhvr>
                                      <p:tavLst>
                                        <p:tav tm="0">
                                          <p:val>
                                            <p:strVal val="ppt_h"/>
                                          </p:val>
                                        </p:tav>
                                        <p:tav tm="100000">
                                          <p:val>
                                            <p:fltVal val="0"/>
                                          </p:val>
                                        </p:tav>
                                      </p:tavLst>
                                    </p:anim>
                                    <p:set>
                                      <p:cBhvr>
                                        <p:cTn id="13" dur="1" fill="hold">
                                          <p:stCondLst>
                                            <p:cond delay="4999"/>
                                          </p:stCondLst>
                                        </p:cTn>
                                        <p:tgtEl>
                                          <p:spTgt spid="16"/>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5000"/>
                                        <p:tgtEl>
                                          <p:spTgt spid="17"/>
                                        </p:tgtEl>
                                        <p:attrNameLst>
                                          <p:attrName>ppt_x</p:attrName>
                                        </p:attrNameLst>
                                      </p:cBhvr>
                                      <p:tavLst>
                                        <p:tav tm="0">
                                          <p:val>
                                            <p:strVal val="ppt_x"/>
                                          </p:val>
                                        </p:tav>
                                        <p:tav tm="100000">
                                          <p:val>
                                            <p:strVal val="ppt_x"/>
                                          </p:val>
                                        </p:tav>
                                      </p:tavLst>
                                    </p:anim>
                                    <p:anim calcmode="lin" valueType="num">
                                      <p:cBhvr>
                                        <p:cTn id="16" dur="5000"/>
                                        <p:tgtEl>
                                          <p:spTgt spid="17"/>
                                        </p:tgtEl>
                                        <p:attrNameLst>
                                          <p:attrName>ppt_y</p:attrName>
                                        </p:attrNameLst>
                                      </p:cBhvr>
                                      <p:tavLst>
                                        <p:tav tm="0">
                                          <p:val>
                                            <p:strVal val="ppt_y"/>
                                          </p:val>
                                        </p:tav>
                                        <p:tav tm="100000">
                                          <p:val>
                                            <p:strVal val="ppt_y-ppt_h/2"/>
                                          </p:val>
                                        </p:tav>
                                      </p:tavLst>
                                    </p:anim>
                                    <p:anim calcmode="lin" valueType="num">
                                      <p:cBhvr>
                                        <p:cTn id="17" dur="5000"/>
                                        <p:tgtEl>
                                          <p:spTgt spid="17"/>
                                        </p:tgtEl>
                                        <p:attrNameLst>
                                          <p:attrName>ppt_w</p:attrName>
                                        </p:attrNameLst>
                                      </p:cBhvr>
                                      <p:tavLst>
                                        <p:tav tm="0">
                                          <p:val>
                                            <p:strVal val="ppt_w"/>
                                          </p:val>
                                        </p:tav>
                                        <p:tav tm="100000">
                                          <p:val>
                                            <p:strVal val="ppt_w"/>
                                          </p:val>
                                        </p:tav>
                                      </p:tavLst>
                                    </p:anim>
                                    <p:anim calcmode="lin" valueType="num">
                                      <p:cBhvr>
                                        <p:cTn id="18" dur="5000"/>
                                        <p:tgtEl>
                                          <p:spTgt spid="17"/>
                                        </p:tgtEl>
                                        <p:attrNameLst>
                                          <p:attrName>ppt_h</p:attrName>
                                        </p:attrNameLst>
                                      </p:cBhvr>
                                      <p:tavLst>
                                        <p:tav tm="0">
                                          <p:val>
                                            <p:strVal val="ppt_h"/>
                                          </p:val>
                                        </p:tav>
                                        <p:tav tm="100000">
                                          <p:val>
                                            <p:fltVal val="0"/>
                                          </p:val>
                                        </p:tav>
                                      </p:tavLst>
                                    </p:anim>
                                    <p:set>
                                      <p:cBhvr>
                                        <p:cTn id="19" dur="1" fill="hold">
                                          <p:stCondLst>
                                            <p:cond delay="4999"/>
                                          </p:stCondLst>
                                        </p:cTn>
                                        <p:tgtEl>
                                          <p:spTgt spid="17"/>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5000"/>
                                        <p:tgtEl>
                                          <p:spTgt spid="18"/>
                                        </p:tgtEl>
                                        <p:attrNameLst>
                                          <p:attrName>ppt_x</p:attrName>
                                        </p:attrNameLst>
                                      </p:cBhvr>
                                      <p:tavLst>
                                        <p:tav tm="0">
                                          <p:val>
                                            <p:strVal val="ppt_x"/>
                                          </p:val>
                                        </p:tav>
                                        <p:tav tm="100000">
                                          <p:val>
                                            <p:strVal val="ppt_x"/>
                                          </p:val>
                                        </p:tav>
                                      </p:tavLst>
                                    </p:anim>
                                    <p:anim calcmode="lin" valueType="num">
                                      <p:cBhvr>
                                        <p:cTn id="22" dur="5000"/>
                                        <p:tgtEl>
                                          <p:spTgt spid="18"/>
                                        </p:tgtEl>
                                        <p:attrNameLst>
                                          <p:attrName>ppt_y</p:attrName>
                                        </p:attrNameLst>
                                      </p:cBhvr>
                                      <p:tavLst>
                                        <p:tav tm="0">
                                          <p:val>
                                            <p:strVal val="ppt_y"/>
                                          </p:val>
                                        </p:tav>
                                        <p:tav tm="100000">
                                          <p:val>
                                            <p:strVal val="ppt_y-ppt_h/2"/>
                                          </p:val>
                                        </p:tav>
                                      </p:tavLst>
                                    </p:anim>
                                    <p:anim calcmode="lin" valueType="num">
                                      <p:cBhvr>
                                        <p:cTn id="23" dur="5000"/>
                                        <p:tgtEl>
                                          <p:spTgt spid="18"/>
                                        </p:tgtEl>
                                        <p:attrNameLst>
                                          <p:attrName>ppt_w</p:attrName>
                                        </p:attrNameLst>
                                      </p:cBhvr>
                                      <p:tavLst>
                                        <p:tav tm="0">
                                          <p:val>
                                            <p:strVal val="ppt_w"/>
                                          </p:val>
                                        </p:tav>
                                        <p:tav tm="100000">
                                          <p:val>
                                            <p:strVal val="ppt_w"/>
                                          </p:val>
                                        </p:tav>
                                      </p:tavLst>
                                    </p:anim>
                                    <p:anim calcmode="lin" valueType="num">
                                      <p:cBhvr>
                                        <p:cTn id="24" dur="5000"/>
                                        <p:tgtEl>
                                          <p:spTgt spid="18"/>
                                        </p:tgtEl>
                                        <p:attrNameLst>
                                          <p:attrName>ppt_h</p:attrName>
                                        </p:attrNameLst>
                                      </p:cBhvr>
                                      <p:tavLst>
                                        <p:tav tm="0">
                                          <p:val>
                                            <p:strVal val="ppt_h"/>
                                          </p:val>
                                        </p:tav>
                                        <p:tav tm="100000">
                                          <p:val>
                                            <p:fltVal val="0"/>
                                          </p:val>
                                        </p:tav>
                                      </p:tavLst>
                                    </p:anim>
                                    <p:set>
                                      <p:cBhvr>
                                        <p:cTn id="25" dur="1" fill="hold">
                                          <p:stCondLst>
                                            <p:cond delay="4999"/>
                                          </p:stCondLst>
                                        </p:cTn>
                                        <p:tgtEl>
                                          <p:spTgt spid="1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5000"/>
                                        <p:tgtEl>
                                          <p:spTgt spid="19"/>
                                        </p:tgtEl>
                                        <p:attrNameLst>
                                          <p:attrName>ppt_x</p:attrName>
                                        </p:attrNameLst>
                                      </p:cBhvr>
                                      <p:tavLst>
                                        <p:tav tm="0">
                                          <p:val>
                                            <p:strVal val="ppt_x"/>
                                          </p:val>
                                        </p:tav>
                                        <p:tav tm="100000">
                                          <p:val>
                                            <p:strVal val="ppt_x"/>
                                          </p:val>
                                        </p:tav>
                                      </p:tavLst>
                                    </p:anim>
                                    <p:anim calcmode="lin" valueType="num">
                                      <p:cBhvr>
                                        <p:cTn id="28" dur="5000"/>
                                        <p:tgtEl>
                                          <p:spTgt spid="19"/>
                                        </p:tgtEl>
                                        <p:attrNameLst>
                                          <p:attrName>ppt_y</p:attrName>
                                        </p:attrNameLst>
                                      </p:cBhvr>
                                      <p:tavLst>
                                        <p:tav tm="0">
                                          <p:val>
                                            <p:strVal val="ppt_y"/>
                                          </p:val>
                                        </p:tav>
                                        <p:tav tm="100000">
                                          <p:val>
                                            <p:strVal val="ppt_y-ppt_h/2"/>
                                          </p:val>
                                        </p:tav>
                                      </p:tavLst>
                                    </p:anim>
                                    <p:anim calcmode="lin" valueType="num">
                                      <p:cBhvr>
                                        <p:cTn id="29" dur="5000"/>
                                        <p:tgtEl>
                                          <p:spTgt spid="19"/>
                                        </p:tgtEl>
                                        <p:attrNameLst>
                                          <p:attrName>ppt_w</p:attrName>
                                        </p:attrNameLst>
                                      </p:cBhvr>
                                      <p:tavLst>
                                        <p:tav tm="0">
                                          <p:val>
                                            <p:strVal val="ppt_w"/>
                                          </p:val>
                                        </p:tav>
                                        <p:tav tm="100000">
                                          <p:val>
                                            <p:strVal val="ppt_w"/>
                                          </p:val>
                                        </p:tav>
                                      </p:tavLst>
                                    </p:anim>
                                    <p:anim calcmode="lin" valueType="num">
                                      <p:cBhvr>
                                        <p:cTn id="30" dur="5000"/>
                                        <p:tgtEl>
                                          <p:spTgt spid="19"/>
                                        </p:tgtEl>
                                        <p:attrNameLst>
                                          <p:attrName>ppt_h</p:attrName>
                                        </p:attrNameLst>
                                      </p:cBhvr>
                                      <p:tavLst>
                                        <p:tav tm="0">
                                          <p:val>
                                            <p:strVal val="ppt_h"/>
                                          </p:val>
                                        </p:tav>
                                        <p:tav tm="100000">
                                          <p:val>
                                            <p:fltVal val="0"/>
                                          </p:val>
                                        </p:tav>
                                      </p:tavLst>
                                    </p:anim>
                                    <p:set>
                                      <p:cBhvr>
                                        <p:cTn id="31" dur="1" fill="hold">
                                          <p:stCondLst>
                                            <p:cond delay="4999"/>
                                          </p:stCondLst>
                                        </p:cTn>
                                        <p:tgtEl>
                                          <p:spTgt spid="19"/>
                                        </p:tgtEl>
                                        <p:attrNameLst>
                                          <p:attrName>style.visibility</p:attrName>
                                        </p:attrNameLst>
                                      </p:cBhvr>
                                      <p:to>
                                        <p:strVal val="hidden"/>
                                      </p:to>
                                    </p:set>
                                  </p:childTnLst>
                                </p:cTn>
                              </p:par>
                              <p:par>
                                <p:cTn id="32" presetID="17" presetClass="exit" presetSubtype="1" fill="hold" grpId="0" nodeType="withEffect">
                                  <p:stCondLst>
                                    <p:cond delay="0"/>
                                  </p:stCondLst>
                                  <p:childTnLst>
                                    <p:anim calcmode="lin" valueType="num">
                                      <p:cBhvr>
                                        <p:cTn id="33" dur="5000"/>
                                        <p:tgtEl>
                                          <p:spTgt spid="20"/>
                                        </p:tgtEl>
                                        <p:attrNameLst>
                                          <p:attrName>ppt_x</p:attrName>
                                        </p:attrNameLst>
                                      </p:cBhvr>
                                      <p:tavLst>
                                        <p:tav tm="0">
                                          <p:val>
                                            <p:strVal val="ppt_x"/>
                                          </p:val>
                                        </p:tav>
                                        <p:tav tm="100000">
                                          <p:val>
                                            <p:strVal val="ppt_x"/>
                                          </p:val>
                                        </p:tav>
                                      </p:tavLst>
                                    </p:anim>
                                    <p:anim calcmode="lin" valueType="num">
                                      <p:cBhvr>
                                        <p:cTn id="34" dur="5000"/>
                                        <p:tgtEl>
                                          <p:spTgt spid="20"/>
                                        </p:tgtEl>
                                        <p:attrNameLst>
                                          <p:attrName>ppt_y</p:attrName>
                                        </p:attrNameLst>
                                      </p:cBhvr>
                                      <p:tavLst>
                                        <p:tav tm="0">
                                          <p:val>
                                            <p:strVal val="ppt_y"/>
                                          </p:val>
                                        </p:tav>
                                        <p:tav tm="100000">
                                          <p:val>
                                            <p:strVal val="ppt_y-ppt_h/2"/>
                                          </p:val>
                                        </p:tav>
                                      </p:tavLst>
                                    </p:anim>
                                    <p:anim calcmode="lin" valueType="num">
                                      <p:cBhvr>
                                        <p:cTn id="35" dur="5000"/>
                                        <p:tgtEl>
                                          <p:spTgt spid="20"/>
                                        </p:tgtEl>
                                        <p:attrNameLst>
                                          <p:attrName>ppt_w</p:attrName>
                                        </p:attrNameLst>
                                      </p:cBhvr>
                                      <p:tavLst>
                                        <p:tav tm="0">
                                          <p:val>
                                            <p:strVal val="ppt_w"/>
                                          </p:val>
                                        </p:tav>
                                        <p:tav tm="100000">
                                          <p:val>
                                            <p:strVal val="ppt_w"/>
                                          </p:val>
                                        </p:tav>
                                      </p:tavLst>
                                    </p:anim>
                                    <p:anim calcmode="lin" valueType="num">
                                      <p:cBhvr>
                                        <p:cTn id="36" dur="5000"/>
                                        <p:tgtEl>
                                          <p:spTgt spid="20"/>
                                        </p:tgtEl>
                                        <p:attrNameLst>
                                          <p:attrName>ppt_h</p:attrName>
                                        </p:attrNameLst>
                                      </p:cBhvr>
                                      <p:tavLst>
                                        <p:tav tm="0">
                                          <p:val>
                                            <p:strVal val="ppt_h"/>
                                          </p:val>
                                        </p:tav>
                                        <p:tav tm="100000">
                                          <p:val>
                                            <p:fltVal val="0"/>
                                          </p:val>
                                        </p:tav>
                                      </p:tavLst>
                                    </p:anim>
                                    <p:set>
                                      <p:cBhvr>
                                        <p:cTn id="37" dur="1" fill="hold">
                                          <p:stCondLst>
                                            <p:cond delay="4999"/>
                                          </p:stCondLst>
                                        </p:cTn>
                                        <p:tgtEl>
                                          <p:spTgt spid="2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5000"/>
                                        <p:tgtEl>
                                          <p:spTgt spid="21"/>
                                        </p:tgtEl>
                                        <p:attrNameLst>
                                          <p:attrName>ppt_x</p:attrName>
                                        </p:attrNameLst>
                                      </p:cBhvr>
                                      <p:tavLst>
                                        <p:tav tm="0">
                                          <p:val>
                                            <p:strVal val="ppt_x"/>
                                          </p:val>
                                        </p:tav>
                                        <p:tav tm="100000">
                                          <p:val>
                                            <p:strVal val="ppt_x"/>
                                          </p:val>
                                        </p:tav>
                                      </p:tavLst>
                                    </p:anim>
                                    <p:anim calcmode="lin" valueType="num">
                                      <p:cBhvr>
                                        <p:cTn id="40" dur="5000"/>
                                        <p:tgtEl>
                                          <p:spTgt spid="21"/>
                                        </p:tgtEl>
                                        <p:attrNameLst>
                                          <p:attrName>ppt_y</p:attrName>
                                        </p:attrNameLst>
                                      </p:cBhvr>
                                      <p:tavLst>
                                        <p:tav tm="0">
                                          <p:val>
                                            <p:strVal val="ppt_y"/>
                                          </p:val>
                                        </p:tav>
                                        <p:tav tm="100000">
                                          <p:val>
                                            <p:strVal val="ppt_y-ppt_h/2"/>
                                          </p:val>
                                        </p:tav>
                                      </p:tavLst>
                                    </p:anim>
                                    <p:anim calcmode="lin" valueType="num">
                                      <p:cBhvr>
                                        <p:cTn id="41" dur="5000"/>
                                        <p:tgtEl>
                                          <p:spTgt spid="21"/>
                                        </p:tgtEl>
                                        <p:attrNameLst>
                                          <p:attrName>ppt_w</p:attrName>
                                        </p:attrNameLst>
                                      </p:cBhvr>
                                      <p:tavLst>
                                        <p:tav tm="0">
                                          <p:val>
                                            <p:strVal val="ppt_w"/>
                                          </p:val>
                                        </p:tav>
                                        <p:tav tm="100000">
                                          <p:val>
                                            <p:strVal val="ppt_w"/>
                                          </p:val>
                                        </p:tav>
                                      </p:tavLst>
                                    </p:anim>
                                    <p:anim calcmode="lin" valueType="num">
                                      <p:cBhvr>
                                        <p:cTn id="42" dur="5000"/>
                                        <p:tgtEl>
                                          <p:spTgt spid="21"/>
                                        </p:tgtEl>
                                        <p:attrNameLst>
                                          <p:attrName>ppt_h</p:attrName>
                                        </p:attrNameLst>
                                      </p:cBhvr>
                                      <p:tavLst>
                                        <p:tav tm="0">
                                          <p:val>
                                            <p:strVal val="ppt_h"/>
                                          </p:val>
                                        </p:tav>
                                        <p:tav tm="100000">
                                          <p:val>
                                            <p:fltVal val="0"/>
                                          </p:val>
                                        </p:tav>
                                      </p:tavLst>
                                    </p:anim>
                                    <p:set>
                                      <p:cBhvr>
                                        <p:cTn id="43" dur="1" fill="hold">
                                          <p:stCondLst>
                                            <p:cond delay="4999"/>
                                          </p:stCondLst>
                                        </p:cTn>
                                        <p:tgtEl>
                                          <p:spTgt spid="21"/>
                                        </p:tgtEl>
                                        <p:attrNameLst>
                                          <p:attrName>style.visibility</p:attrName>
                                        </p:attrNameLst>
                                      </p:cBhvr>
                                      <p:to>
                                        <p:strVal val="hidden"/>
                                      </p:to>
                                    </p:set>
                                  </p:childTnLst>
                                </p:cTn>
                              </p:par>
                              <p:par>
                                <p:cTn id="44" presetID="17" presetClass="exit" presetSubtype="1" fill="hold" grpId="0" nodeType="withEffect">
                                  <p:stCondLst>
                                    <p:cond delay="0"/>
                                  </p:stCondLst>
                                  <p:childTnLst>
                                    <p:anim calcmode="lin" valueType="num">
                                      <p:cBhvr>
                                        <p:cTn id="45" dur="5000"/>
                                        <p:tgtEl>
                                          <p:spTgt spid="22"/>
                                        </p:tgtEl>
                                        <p:attrNameLst>
                                          <p:attrName>ppt_x</p:attrName>
                                        </p:attrNameLst>
                                      </p:cBhvr>
                                      <p:tavLst>
                                        <p:tav tm="0">
                                          <p:val>
                                            <p:strVal val="ppt_x"/>
                                          </p:val>
                                        </p:tav>
                                        <p:tav tm="100000">
                                          <p:val>
                                            <p:strVal val="ppt_x"/>
                                          </p:val>
                                        </p:tav>
                                      </p:tavLst>
                                    </p:anim>
                                    <p:anim calcmode="lin" valueType="num">
                                      <p:cBhvr>
                                        <p:cTn id="46" dur="5000"/>
                                        <p:tgtEl>
                                          <p:spTgt spid="22"/>
                                        </p:tgtEl>
                                        <p:attrNameLst>
                                          <p:attrName>ppt_y</p:attrName>
                                        </p:attrNameLst>
                                      </p:cBhvr>
                                      <p:tavLst>
                                        <p:tav tm="0">
                                          <p:val>
                                            <p:strVal val="ppt_y"/>
                                          </p:val>
                                        </p:tav>
                                        <p:tav tm="100000">
                                          <p:val>
                                            <p:strVal val="ppt_y-ppt_h/2"/>
                                          </p:val>
                                        </p:tav>
                                      </p:tavLst>
                                    </p:anim>
                                    <p:anim calcmode="lin" valueType="num">
                                      <p:cBhvr>
                                        <p:cTn id="47" dur="5000"/>
                                        <p:tgtEl>
                                          <p:spTgt spid="22"/>
                                        </p:tgtEl>
                                        <p:attrNameLst>
                                          <p:attrName>ppt_w</p:attrName>
                                        </p:attrNameLst>
                                      </p:cBhvr>
                                      <p:tavLst>
                                        <p:tav tm="0">
                                          <p:val>
                                            <p:strVal val="ppt_w"/>
                                          </p:val>
                                        </p:tav>
                                        <p:tav tm="100000">
                                          <p:val>
                                            <p:strVal val="ppt_w"/>
                                          </p:val>
                                        </p:tav>
                                      </p:tavLst>
                                    </p:anim>
                                    <p:anim calcmode="lin" valueType="num">
                                      <p:cBhvr>
                                        <p:cTn id="48" dur="5000"/>
                                        <p:tgtEl>
                                          <p:spTgt spid="22"/>
                                        </p:tgtEl>
                                        <p:attrNameLst>
                                          <p:attrName>ppt_h</p:attrName>
                                        </p:attrNameLst>
                                      </p:cBhvr>
                                      <p:tavLst>
                                        <p:tav tm="0">
                                          <p:val>
                                            <p:strVal val="ppt_h"/>
                                          </p:val>
                                        </p:tav>
                                        <p:tav tm="100000">
                                          <p:val>
                                            <p:fltVal val="0"/>
                                          </p:val>
                                        </p:tav>
                                      </p:tavLst>
                                    </p:anim>
                                    <p:set>
                                      <p:cBhvr>
                                        <p:cTn id="49" dur="1" fill="hold">
                                          <p:stCondLst>
                                            <p:cond delay="4999"/>
                                          </p:stCondLst>
                                        </p:cTn>
                                        <p:tgtEl>
                                          <p:spTgt spid="22"/>
                                        </p:tgtEl>
                                        <p:attrNameLst>
                                          <p:attrName>style.visibility</p:attrName>
                                        </p:attrNameLst>
                                      </p:cBhvr>
                                      <p:to>
                                        <p:strVal val="hidden"/>
                                      </p:to>
                                    </p:set>
                                  </p:childTnLst>
                                </p:cTn>
                              </p:par>
                              <p:par>
                                <p:cTn id="50" presetID="17" presetClass="exit" presetSubtype="1" fill="hold" grpId="0" nodeType="withEffect">
                                  <p:stCondLst>
                                    <p:cond delay="0"/>
                                  </p:stCondLst>
                                  <p:childTnLst>
                                    <p:anim calcmode="lin" valueType="num">
                                      <p:cBhvr>
                                        <p:cTn id="51" dur="5000"/>
                                        <p:tgtEl>
                                          <p:spTgt spid="23"/>
                                        </p:tgtEl>
                                        <p:attrNameLst>
                                          <p:attrName>ppt_x</p:attrName>
                                        </p:attrNameLst>
                                      </p:cBhvr>
                                      <p:tavLst>
                                        <p:tav tm="0">
                                          <p:val>
                                            <p:strVal val="ppt_x"/>
                                          </p:val>
                                        </p:tav>
                                        <p:tav tm="100000">
                                          <p:val>
                                            <p:strVal val="ppt_x"/>
                                          </p:val>
                                        </p:tav>
                                      </p:tavLst>
                                    </p:anim>
                                    <p:anim calcmode="lin" valueType="num">
                                      <p:cBhvr>
                                        <p:cTn id="52" dur="5000"/>
                                        <p:tgtEl>
                                          <p:spTgt spid="23"/>
                                        </p:tgtEl>
                                        <p:attrNameLst>
                                          <p:attrName>ppt_y</p:attrName>
                                        </p:attrNameLst>
                                      </p:cBhvr>
                                      <p:tavLst>
                                        <p:tav tm="0">
                                          <p:val>
                                            <p:strVal val="ppt_y"/>
                                          </p:val>
                                        </p:tav>
                                        <p:tav tm="100000">
                                          <p:val>
                                            <p:strVal val="ppt_y-ppt_h/2"/>
                                          </p:val>
                                        </p:tav>
                                      </p:tavLst>
                                    </p:anim>
                                    <p:anim calcmode="lin" valueType="num">
                                      <p:cBhvr>
                                        <p:cTn id="53" dur="5000"/>
                                        <p:tgtEl>
                                          <p:spTgt spid="23"/>
                                        </p:tgtEl>
                                        <p:attrNameLst>
                                          <p:attrName>ppt_w</p:attrName>
                                        </p:attrNameLst>
                                      </p:cBhvr>
                                      <p:tavLst>
                                        <p:tav tm="0">
                                          <p:val>
                                            <p:strVal val="ppt_w"/>
                                          </p:val>
                                        </p:tav>
                                        <p:tav tm="100000">
                                          <p:val>
                                            <p:strVal val="ppt_w"/>
                                          </p:val>
                                        </p:tav>
                                      </p:tavLst>
                                    </p:anim>
                                    <p:anim calcmode="lin" valueType="num">
                                      <p:cBhvr>
                                        <p:cTn id="54" dur="5000"/>
                                        <p:tgtEl>
                                          <p:spTgt spid="23"/>
                                        </p:tgtEl>
                                        <p:attrNameLst>
                                          <p:attrName>ppt_h</p:attrName>
                                        </p:attrNameLst>
                                      </p:cBhvr>
                                      <p:tavLst>
                                        <p:tav tm="0">
                                          <p:val>
                                            <p:strVal val="ppt_h"/>
                                          </p:val>
                                        </p:tav>
                                        <p:tav tm="100000">
                                          <p:val>
                                            <p:fltVal val="0"/>
                                          </p:val>
                                        </p:tav>
                                      </p:tavLst>
                                    </p:anim>
                                    <p:set>
                                      <p:cBhvr>
                                        <p:cTn id="55" dur="1" fill="hold">
                                          <p:stCondLst>
                                            <p:cond delay="4999"/>
                                          </p:stCondLst>
                                        </p:cTn>
                                        <p:tgtEl>
                                          <p:spTgt spid="23"/>
                                        </p:tgtEl>
                                        <p:attrNameLst>
                                          <p:attrName>style.visibility</p:attrName>
                                        </p:attrNameLst>
                                      </p:cBhvr>
                                      <p:to>
                                        <p:strVal val="hidden"/>
                                      </p:to>
                                    </p:set>
                                  </p:childTnLst>
                                </p:cTn>
                              </p:par>
                              <p:par>
                                <p:cTn id="56" presetID="17" presetClass="exit" presetSubtype="1" fill="hold" grpId="0" nodeType="withEffect">
                                  <p:stCondLst>
                                    <p:cond delay="0"/>
                                  </p:stCondLst>
                                  <p:childTnLst>
                                    <p:anim calcmode="lin" valueType="num">
                                      <p:cBhvr>
                                        <p:cTn id="57" dur="5000"/>
                                        <p:tgtEl>
                                          <p:spTgt spid="24"/>
                                        </p:tgtEl>
                                        <p:attrNameLst>
                                          <p:attrName>ppt_x</p:attrName>
                                        </p:attrNameLst>
                                      </p:cBhvr>
                                      <p:tavLst>
                                        <p:tav tm="0">
                                          <p:val>
                                            <p:strVal val="ppt_x"/>
                                          </p:val>
                                        </p:tav>
                                        <p:tav tm="100000">
                                          <p:val>
                                            <p:strVal val="ppt_x"/>
                                          </p:val>
                                        </p:tav>
                                      </p:tavLst>
                                    </p:anim>
                                    <p:anim calcmode="lin" valueType="num">
                                      <p:cBhvr>
                                        <p:cTn id="58" dur="5000"/>
                                        <p:tgtEl>
                                          <p:spTgt spid="24"/>
                                        </p:tgtEl>
                                        <p:attrNameLst>
                                          <p:attrName>ppt_y</p:attrName>
                                        </p:attrNameLst>
                                      </p:cBhvr>
                                      <p:tavLst>
                                        <p:tav tm="0">
                                          <p:val>
                                            <p:strVal val="ppt_y"/>
                                          </p:val>
                                        </p:tav>
                                        <p:tav tm="100000">
                                          <p:val>
                                            <p:strVal val="ppt_y-ppt_h/2"/>
                                          </p:val>
                                        </p:tav>
                                      </p:tavLst>
                                    </p:anim>
                                    <p:anim calcmode="lin" valueType="num">
                                      <p:cBhvr>
                                        <p:cTn id="59" dur="5000"/>
                                        <p:tgtEl>
                                          <p:spTgt spid="24"/>
                                        </p:tgtEl>
                                        <p:attrNameLst>
                                          <p:attrName>ppt_w</p:attrName>
                                        </p:attrNameLst>
                                      </p:cBhvr>
                                      <p:tavLst>
                                        <p:tav tm="0">
                                          <p:val>
                                            <p:strVal val="ppt_w"/>
                                          </p:val>
                                        </p:tav>
                                        <p:tav tm="100000">
                                          <p:val>
                                            <p:strVal val="ppt_w"/>
                                          </p:val>
                                        </p:tav>
                                      </p:tavLst>
                                    </p:anim>
                                    <p:anim calcmode="lin" valueType="num">
                                      <p:cBhvr>
                                        <p:cTn id="60" dur="5000"/>
                                        <p:tgtEl>
                                          <p:spTgt spid="24"/>
                                        </p:tgtEl>
                                        <p:attrNameLst>
                                          <p:attrName>ppt_h</p:attrName>
                                        </p:attrNameLst>
                                      </p:cBhvr>
                                      <p:tavLst>
                                        <p:tav tm="0">
                                          <p:val>
                                            <p:strVal val="ppt_h"/>
                                          </p:val>
                                        </p:tav>
                                        <p:tav tm="100000">
                                          <p:val>
                                            <p:fltVal val="0"/>
                                          </p:val>
                                        </p:tav>
                                      </p:tavLst>
                                    </p:anim>
                                    <p:set>
                                      <p:cBhvr>
                                        <p:cTn id="61" dur="1" fill="hold">
                                          <p:stCondLst>
                                            <p:cond delay="4999"/>
                                          </p:stCondLst>
                                        </p:cTn>
                                        <p:tgtEl>
                                          <p:spTgt spid="24"/>
                                        </p:tgtEl>
                                        <p:attrNameLst>
                                          <p:attrName>style.visibility</p:attrName>
                                        </p:attrNameLst>
                                      </p:cBhvr>
                                      <p:to>
                                        <p:strVal val="hidden"/>
                                      </p:to>
                                    </p:set>
                                  </p:childTnLst>
                                </p:cTn>
                              </p:par>
                              <p:par>
                                <p:cTn id="62" presetID="17" presetClass="exit" presetSubtype="1" fill="hold" grpId="0" nodeType="withEffect">
                                  <p:stCondLst>
                                    <p:cond delay="0"/>
                                  </p:stCondLst>
                                  <p:childTnLst>
                                    <p:anim calcmode="lin" valueType="num">
                                      <p:cBhvr>
                                        <p:cTn id="63" dur="5000"/>
                                        <p:tgtEl>
                                          <p:spTgt spid="25"/>
                                        </p:tgtEl>
                                        <p:attrNameLst>
                                          <p:attrName>ppt_x</p:attrName>
                                        </p:attrNameLst>
                                      </p:cBhvr>
                                      <p:tavLst>
                                        <p:tav tm="0">
                                          <p:val>
                                            <p:strVal val="ppt_x"/>
                                          </p:val>
                                        </p:tav>
                                        <p:tav tm="100000">
                                          <p:val>
                                            <p:strVal val="ppt_x"/>
                                          </p:val>
                                        </p:tav>
                                      </p:tavLst>
                                    </p:anim>
                                    <p:anim calcmode="lin" valueType="num">
                                      <p:cBhvr>
                                        <p:cTn id="64" dur="5000"/>
                                        <p:tgtEl>
                                          <p:spTgt spid="25"/>
                                        </p:tgtEl>
                                        <p:attrNameLst>
                                          <p:attrName>ppt_y</p:attrName>
                                        </p:attrNameLst>
                                      </p:cBhvr>
                                      <p:tavLst>
                                        <p:tav tm="0">
                                          <p:val>
                                            <p:strVal val="ppt_y"/>
                                          </p:val>
                                        </p:tav>
                                        <p:tav tm="100000">
                                          <p:val>
                                            <p:strVal val="ppt_y-ppt_h/2"/>
                                          </p:val>
                                        </p:tav>
                                      </p:tavLst>
                                    </p:anim>
                                    <p:anim calcmode="lin" valueType="num">
                                      <p:cBhvr>
                                        <p:cTn id="65" dur="5000"/>
                                        <p:tgtEl>
                                          <p:spTgt spid="25"/>
                                        </p:tgtEl>
                                        <p:attrNameLst>
                                          <p:attrName>ppt_w</p:attrName>
                                        </p:attrNameLst>
                                      </p:cBhvr>
                                      <p:tavLst>
                                        <p:tav tm="0">
                                          <p:val>
                                            <p:strVal val="ppt_w"/>
                                          </p:val>
                                        </p:tav>
                                        <p:tav tm="100000">
                                          <p:val>
                                            <p:strVal val="ppt_w"/>
                                          </p:val>
                                        </p:tav>
                                      </p:tavLst>
                                    </p:anim>
                                    <p:anim calcmode="lin" valueType="num">
                                      <p:cBhvr>
                                        <p:cTn id="66" dur="5000"/>
                                        <p:tgtEl>
                                          <p:spTgt spid="25"/>
                                        </p:tgtEl>
                                        <p:attrNameLst>
                                          <p:attrName>ppt_h</p:attrName>
                                        </p:attrNameLst>
                                      </p:cBhvr>
                                      <p:tavLst>
                                        <p:tav tm="0">
                                          <p:val>
                                            <p:strVal val="ppt_h"/>
                                          </p:val>
                                        </p:tav>
                                        <p:tav tm="100000">
                                          <p:val>
                                            <p:fltVal val="0"/>
                                          </p:val>
                                        </p:tav>
                                      </p:tavLst>
                                    </p:anim>
                                    <p:set>
                                      <p:cBhvr>
                                        <p:cTn id="67" dur="1" fill="hold">
                                          <p:stCondLst>
                                            <p:cond delay="4999"/>
                                          </p:stCondLst>
                                        </p:cTn>
                                        <p:tgtEl>
                                          <p:spTgt spid="25"/>
                                        </p:tgtEl>
                                        <p:attrNameLst>
                                          <p:attrName>style.visibility</p:attrName>
                                        </p:attrNameLst>
                                      </p:cBhvr>
                                      <p:to>
                                        <p:strVal val="hidden"/>
                                      </p:to>
                                    </p:set>
                                  </p:childTnLst>
                                </p:cTn>
                              </p:par>
                              <p:par>
                                <p:cTn id="68" presetID="17" presetClass="exit" presetSubtype="4" fill="hold" grpId="0" nodeType="withEffect">
                                  <p:stCondLst>
                                    <p:cond delay="0"/>
                                  </p:stCondLst>
                                  <p:childTnLst>
                                    <p:anim calcmode="lin" valueType="num">
                                      <p:cBhvr>
                                        <p:cTn id="69" dur="5000"/>
                                        <p:tgtEl>
                                          <p:spTgt spid="6"/>
                                        </p:tgtEl>
                                        <p:attrNameLst>
                                          <p:attrName>ppt_x</p:attrName>
                                        </p:attrNameLst>
                                      </p:cBhvr>
                                      <p:tavLst>
                                        <p:tav tm="0">
                                          <p:val>
                                            <p:strVal val="ppt_x"/>
                                          </p:val>
                                        </p:tav>
                                        <p:tav tm="100000">
                                          <p:val>
                                            <p:strVal val="ppt_x"/>
                                          </p:val>
                                        </p:tav>
                                      </p:tavLst>
                                    </p:anim>
                                    <p:anim calcmode="lin" valueType="num">
                                      <p:cBhvr>
                                        <p:cTn id="70" dur="5000"/>
                                        <p:tgtEl>
                                          <p:spTgt spid="6"/>
                                        </p:tgtEl>
                                        <p:attrNameLst>
                                          <p:attrName>ppt_y</p:attrName>
                                        </p:attrNameLst>
                                      </p:cBhvr>
                                      <p:tavLst>
                                        <p:tav tm="0">
                                          <p:val>
                                            <p:strVal val="ppt_y"/>
                                          </p:val>
                                        </p:tav>
                                        <p:tav tm="100000">
                                          <p:val>
                                            <p:strVal val="ppt_y+ppt_h/2"/>
                                          </p:val>
                                        </p:tav>
                                      </p:tavLst>
                                    </p:anim>
                                    <p:anim calcmode="lin" valueType="num">
                                      <p:cBhvr>
                                        <p:cTn id="71" dur="5000"/>
                                        <p:tgtEl>
                                          <p:spTgt spid="6"/>
                                        </p:tgtEl>
                                        <p:attrNameLst>
                                          <p:attrName>ppt_w</p:attrName>
                                        </p:attrNameLst>
                                      </p:cBhvr>
                                      <p:tavLst>
                                        <p:tav tm="0">
                                          <p:val>
                                            <p:strVal val="ppt_w"/>
                                          </p:val>
                                        </p:tav>
                                        <p:tav tm="100000">
                                          <p:val>
                                            <p:strVal val="ppt_w"/>
                                          </p:val>
                                        </p:tav>
                                      </p:tavLst>
                                    </p:anim>
                                    <p:anim calcmode="lin" valueType="num">
                                      <p:cBhvr>
                                        <p:cTn id="72" dur="5000"/>
                                        <p:tgtEl>
                                          <p:spTgt spid="6"/>
                                        </p:tgtEl>
                                        <p:attrNameLst>
                                          <p:attrName>ppt_h</p:attrName>
                                        </p:attrNameLst>
                                      </p:cBhvr>
                                      <p:tavLst>
                                        <p:tav tm="0">
                                          <p:val>
                                            <p:strVal val="ppt_h"/>
                                          </p:val>
                                        </p:tav>
                                        <p:tav tm="100000">
                                          <p:val>
                                            <p:fltVal val="0"/>
                                          </p:val>
                                        </p:tav>
                                      </p:tavLst>
                                    </p:anim>
                                    <p:set>
                                      <p:cBhvr>
                                        <p:cTn id="73" dur="1" fill="hold">
                                          <p:stCondLst>
                                            <p:cond delay="4999"/>
                                          </p:stCondLst>
                                        </p:cTn>
                                        <p:tgtEl>
                                          <p:spTgt spid="6"/>
                                        </p:tgtEl>
                                        <p:attrNameLst>
                                          <p:attrName>style.visibility</p:attrName>
                                        </p:attrNameLst>
                                      </p:cBhvr>
                                      <p:to>
                                        <p:strVal val="hidden"/>
                                      </p:to>
                                    </p:set>
                                  </p:childTnLst>
                                </p:cTn>
                              </p:par>
                              <p:par>
                                <p:cTn id="74" presetID="17" presetClass="exit" presetSubtype="4" fill="hold" grpId="0" nodeType="withEffect">
                                  <p:stCondLst>
                                    <p:cond delay="0"/>
                                  </p:stCondLst>
                                  <p:childTnLst>
                                    <p:anim calcmode="lin" valueType="num">
                                      <p:cBhvr>
                                        <p:cTn id="75" dur="5000"/>
                                        <p:tgtEl>
                                          <p:spTgt spid="7"/>
                                        </p:tgtEl>
                                        <p:attrNameLst>
                                          <p:attrName>ppt_x</p:attrName>
                                        </p:attrNameLst>
                                      </p:cBhvr>
                                      <p:tavLst>
                                        <p:tav tm="0">
                                          <p:val>
                                            <p:strVal val="ppt_x"/>
                                          </p:val>
                                        </p:tav>
                                        <p:tav tm="100000">
                                          <p:val>
                                            <p:strVal val="ppt_x"/>
                                          </p:val>
                                        </p:tav>
                                      </p:tavLst>
                                    </p:anim>
                                    <p:anim calcmode="lin" valueType="num">
                                      <p:cBhvr>
                                        <p:cTn id="76" dur="5000"/>
                                        <p:tgtEl>
                                          <p:spTgt spid="7"/>
                                        </p:tgtEl>
                                        <p:attrNameLst>
                                          <p:attrName>ppt_y</p:attrName>
                                        </p:attrNameLst>
                                      </p:cBhvr>
                                      <p:tavLst>
                                        <p:tav tm="0">
                                          <p:val>
                                            <p:strVal val="ppt_y"/>
                                          </p:val>
                                        </p:tav>
                                        <p:tav tm="100000">
                                          <p:val>
                                            <p:strVal val="ppt_y+ppt_h/2"/>
                                          </p:val>
                                        </p:tav>
                                      </p:tavLst>
                                    </p:anim>
                                    <p:anim calcmode="lin" valueType="num">
                                      <p:cBhvr>
                                        <p:cTn id="77" dur="5000"/>
                                        <p:tgtEl>
                                          <p:spTgt spid="7"/>
                                        </p:tgtEl>
                                        <p:attrNameLst>
                                          <p:attrName>ppt_w</p:attrName>
                                        </p:attrNameLst>
                                      </p:cBhvr>
                                      <p:tavLst>
                                        <p:tav tm="0">
                                          <p:val>
                                            <p:strVal val="ppt_w"/>
                                          </p:val>
                                        </p:tav>
                                        <p:tav tm="100000">
                                          <p:val>
                                            <p:strVal val="ppt_w"/>
                                          </p:val>
                                        </p:tav>
                                      </p:tavLst>
                                    </p:anim>
                                    <p:anim calcmode="lin" valueType="num">
                                      <p:cBhvr>
                                        <p:cTn id="78" dur="5000"/>
                                        <p:tgtEl>
                                          <p:spTgt spid="7"/>
                                        </p:tgtEl>
                                        <p:attrNameLst>
                                          <p:attrName>ppt_h</p:attrName>
                                        </p:attrNameLst>
                                      </p:cBhvr>
                                      <p:tavLst>
                                        <p:tav tm="0">
                                          <p:val>
                                            <p:strVal val="ppt_h"/>
                                          </p:val>
                                        </p:tav>
                                        <p:tav tm="100000">
                                          <p:val>
                                            <p:fltVal val="0"/>
                                          </p:val>
                                        </p:tav>
                                      </p:tavLst>
                                    </p:anim>
                                    <p:set>
                                      <p:cBhvr>
                                        <p:cTn id="79" dur="1" fill="hold">
                                          <p:stCondLst>
                                            <p:cond delay="4999"/>
                                          </p:stCondLst>
                                        </p:cTn>
                                        <p:tgtEl>
                                          <p:spTgt spid="7"/>
                                        </p:tgtEl>
                                        <p:attrNameLst>
                                          <p:attrName>style.visibility</p:attrName>
                                        </p:attrNameLst>
                                      </p:cBhvr>
                                      <p:to>
                                        <p:strVal val="hidden"/>
                                      </p:to>
                                    </p:set>
                                  </p:childTnLst>
                                </p:cTn>
                              </p:par>
                              <p:par>
                                <p:cTn id="80" presetID="17" presetClass="exit" presetSubtype="4" fill="hold" grpId="0" nodeType="withEffect">
                                  <p:stCondLst>
                                    <p:cond delay="0"/>
                                  </p:stCondLst>
                                  <p:childTnLst>
                                    <p:anim calcmode="lin" valueType="num">
                                      <p:cBhvr>
                                        <p:cTn id="81" dur="5000"/>
                                        <p:tgtEl>
                                          <p:spTgt spid="8"/>
                                        </p:tgtEl>
                                        <p:attrNameLst>
                                          <p:attrName>ppt_x</p:attrName>
                                        </p:attrNameLst>
                                      </p:cBhvr>
                                      <p:tavLst>
                                        <p:tav tm="0">
                                          <p:val>
                                            <p:strVal val="ppt_x"/>
                                          </p:val>
                                        </p:tav>
                                        <p:tav tm="100000">
                                          <p:val>
                                            <p:strVal val="ppt_x"/>
                                          </p:val>
                                        </p:tav>
                                      </p:tavLst>
                                    </p:anim>
                                    <p:anim calcmode="lin" valueType="num">
                                      <p:cBhvr>
                                        <p:cTn id="82" dur="5000"/>
                                        <p:tgtEl>
                                          <p:spTgt spid="8"/>
                                        </p:tgtEl>
                                        <p:attrNameLst>
                                          <p:attrName>ppt_y</p:attrName>
                                        </p:attrNameLst>
                                      </p:cBhvr>
                                      <p:tavLst>
                                        <p:tav tm="0">
                                          <p:val>
                                            <p:strVal val="ppt_y"/>
                                          </p:val>
                                        </p:tav>
                                        <p:tav tm="100000">
                                          <p:val>
                                            <p:strVal val="ppt_y+ppt_h/2"/>
                                          </p:val>
                                        </p:tav>
                                      </p:tavLst>
                                    </p:anim>
                                    <p:anim calcmode="lin" valueType="num">
                                      <p:cBhvr>
                                        <p:cTn id="83" dur="5000"/>
                                        <p:tgtEl>
                                          <p:spTgt spid="8"/>
                                        </p:tgtEl>
                                        <p:attrNameLst>
                                          <p:attrName>ppt_w</p:attrName>
                                        </p:attrNameLst>
                                      </p:cBhvr>
                                      <p:tavLst>
                                        <p:tav tm="0">
                                          <p:val>
                                            <p:strVal val="ppt_w"/>
                                          </p:val>
                                        </p:tav>
                                        <p:tav tm="100000">
                                          <p:val>
                                            <p:strVal val="ppt_w"/>
                                          </p:val>
                                        </p:tav>
                                      </p:tavLst>
                                    </p:anim>
                                    <p:anim calcmode="lin" valueType="num">
                                      <p:cBhvr>
                                        <p:cTn id="84" dur="5000"/>
                                        <p:tgtEl>
                                          <p:spTgt spid="8"/>
                                        </p:tgtEl>
                                        <p:attrNameLst>
                                          <p:attrName>ppt_h</p:attrName>
                                        </p:attrNameLst>
                                      </p:cBhvr>
                                      <p:tavLst>
                                        <p:tav tm="0">
                                          <p:val>
                                            <p:strVal val="ppt_h"/>
                                          </p:val>
                                        </p:tav>
                                        <p:tav tm="100000">
                                          <p:val>
                                            <p:fltVal val="0"/>
                                          </p:val>
                                        </p:tav>
                                      </p:tavLst>
                                    </p:anim>
                                    <p:set>
                                      <p:cBhvr>
                                        <p:cTn id="85" dur="1" fill="hold">
                                          <p:stCondLst>
                                            <p:cond delay="4999"/>
                                          </p:stCondLst>
                                        </p:cTn>
                                        <p:tgtEl>
                                          <p:spTgt spid="8"/>
                                        </p:tgtEl>
                                        <p:attrNameLst>
                                          <p:attrName>style.visibility</p:attrName>
                                        </p:attrNameLst>
                                      </p:cBhvr>
                                      <p:to>
                                        <p:strVal val="hidden"/>
                                      </p:to>
                                    </p:set>
                                  </p:childTnLst>
                                </p:cTn>
                              </p:par>
                              <p:par>
                                <p:cTn id="86" presetID="17" presetClass="exit" presetSubtype="4" fill="hold" grpId="0"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
                                          </p:val>
                                        </p:tav>
                                      </p:tavLst>
                                    </p:anim>
                                    <p:anim calcmode="lin" valueType="num">
                                      <p:cBhvr>
                                        <p:cTn id="88" dur="5000"/>
                                        <p:tgtEl>
                                          <p:spTgt spid="9"/>
                                        </p:tgtEl>
                                        <p:attrNameLst>
                                          <p:attrName>ppt_y</p:attrName>
                                        </p:attrNameLst>
                                      </p:cBhvr>
                                      <p:tavLst>
                                        <p:tav tm="0">
                                          <p:val>
                                            <p:strVal val="ppt_y"/>
                                          </p:val>
                                        </p:tav>
                                        <p:tav tm="100000">
                                          <p:val>
                                            <p:strVal val="ppt_y+ppt_h/2"/>
                                          </p:val>
                                        </p:tav>
                                      </p:tavLst>
                                    </p:anim>
                                    <p:anim calcmode="lin" valueType="num">
                                      <p:cBhvr>
                                        <p:cTn id="89" dur="5000"/>
                                        <p:tgtEl>
                                          <p:spTgt spid="9"/>
                                        </p:tgtEl>
                                        <p:attrNameLst>
                                          <p:attrName>ppt_w</p:attrName>
                                        </p:attrNameLst>
                                      </p:cBhvr>
                                      <p:tavLst>
                                        <p:tav tm="0">
                                          <p:val>
                                            <p:strVal val="ppt_w"/>
                                          </p:val>
                                        </p:tav>
                                        <p:tav tm="100000">
                                          <p:val>
                                            <p:strVal val="ppt_w"/>
                                          </p:val>
                                        </p:tav>
                                      </p:tavLst>
                                    </p:anim>
                                    <p:anim calcmode="lin" valueType="num">
                                      <p:cBhvr>
                                        <p:cTn id="90" dur="5000"/>
                                        <p:tgtEl>
                                          <p:spTgt spid="9"/>
                                        </p:tgtEl>
                                        <p:attrNameLst>
                                          <p:attrName>ppt_h</p:attrName>
                                        </p:attrNameLst>
                                      </p:cBhvr>
                                      <p:tavLst>
                                        <p:tav tm="0">
                                          <p:val>
                                            <p:strVal val="ppt_h"/>
                                          </p:val>
                                        </p:tav>
                                        <p:tav tm="100000">
                                          <p:val>
                                            <p:fltVal val="0"/>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4" fill="hold" grpId="0" nodeType="withEffect">
                                  <p:stCondLst>
                                    <p:cond delay="0"/>
                                  </p:stCondLst>
                                  <p:childTnLst>
                                    <p:anim calcmode="lin" valueType="num">
                                      <p:cBhvr>
                                        <p:cTn id="93" dur="5000"/>
                                        <p:tgtEl>
                                          <p:spTgt spid="10"/>
                                        </p:tgtEl>
                                        <p:attrNameLst>
                                          <p:attrName>ppt_x</p:attrName>
                                        </p:attrNameLst>
                                      </p:cBhvr>
                                      <p:tavLst>
                                        <p:tav tm="0">
                                          <p:val>
                                            <p:strVal val="ppt_x"/>
                                          </p:val>
                                        </p:tav>
                                        <p:tav tm="100000">
                                          <p:val>
                                            <p:strVal val="ppt_x"/>
                                          </p:val>
                                        </p:tav>
                                      </p:tavLst>
                                    </p:anim>
                                    <p:anim calcmode="lin" valueType="num">
                                      <p:cBhvr>
                                        <p:cTn id="94" dur="5000"/>
                                        <p:tgtEl>
                                          <p:spTgt spid="10"/>
                                        </p:tgtEl>
                                        <p:attrNameLst>
                                          <p:attrName>ppt_y</p:attrName>
                                        </p:attrNameLst>
                                      </p:cBhvr>
                                      <p:tavLst>
                                        <p:tav tm="0">
                                          <p:val>
                                            <p:strVal val="ppt_y"/>
                                          </p:val>
                                        </p:tav>
                                        <p:tav tm="100000">
                                          <p:val>
                                            <p:strVal val="ppt_y+ppt_h/2"/>
                                          </p:val>
                                        </p:tav>
                                      </p:tavLst>
                                    </p:anim>
                                    <p:anim calcmode="lin" valueType="num">
                                      <p:cBhvr>
                                        <p:cTn id="95" dur="5000"/>
                                        <p:tgtEl>
                                          <p:spTgt spid="10"/>
                                        </p:tgtEl>
                                        <p:attrNameLst>
                                          <p:attrName>ppt_w</p:attrName>
                                        </p:attrNameLst>
                                      </p:cBhvr>
                                      <p:tavLst>
                                        <p:tav tm="0">
                                          <p:val>
                                            <p:strVal val="ppt_w"/>
                                          </p:val>
                                        </p:tav>
                                        <p:tav tm="100000">
                                          <p:val>
                                            <p:strVal val="ppt_w"/>
                                          </p:val>
                                        </p:tav>
                                      </p:tavLst>
                                    </p:anim>
                                    <p:anim calcmode="lin" valueType="num">
                                      <p:cBhvr>
                                        <p:cTn id="96" dur="5000"/>
                                        <p:tgtEl>
                                          <p:spTgt spid="10"/>
                                        </p:tgtEl>
                                        <p:attrNameLst>
                                          <p:attrName>ppt_h</p:attrName>
                                        </p:attrNameLst>
                                      </p:cBhvr>
                                      <p:tavLst>
                                        <p:tav tm="0">
                                          <p:val>
                                            <p:strVal val="ppt_h"/>
                                          </p:val>
                                        </p:tav>
                                        <p:tav tm="100000">
                                          <p:val>
                                            <p:fltVal val="0"/>
                                          </p:val>
                                        </p:tav>
                                      </p:tavLst>
                                    </p:anim>
                                    <p:set>
                                      <p:cBhvr>
                                        <p:cTn id="97" dur="1" fill="hold">
                                          <p:stCondLst>
                                            <p:cond delay="4999"/>
                                          </p:stCondLst>
                                        </p:cTn>
                                        <p:tgtEl>
                                          <p:spTgt spid="10"/>
                                        </p:tgtEl>
                                        <p:attrNameLst>
                                          <p:attrName>style.visibility</p:attrName>
                                        </p:attrNameLst>
                                      </p:cBhvr>
                                      <p:to>
                                        <p:strVal val="hidden"/>
                                      </p:to>
                                    </p:set>
                                  </p:childTnLst>
                                </p:cTn>
                              </p:par>
                              <p:par>
                                <p:cTn id="98" presetID="17" presetClass="exit" presetSubtype="4" fill="hold" grpId="0" nodeType="withEffect">
                                  <p:stCondLst>
                                    <p:cond delay="0"/>
                                  </p:stCondLst>
                                  <p:childTnLst>
                                    <p:anim calcmode="lin" valueType="num">
                                      <p:cBhvr>
                                        <p:cTn id="99" dur="5000"/>
                                        <p:tgtEl>
                                          <p:spTgt spid="11"/>
                                        </p:tgtEl>
                                        <p:attrNameLst>
                                          <p:attrName>ppt_x</p:attrName>
                                        </p:attrNameLst>
                                      </p:cBhvr>
                                      <p:tavLst>
                                        <p:tav tm="0">
                                          <p:val>
                                            <p:strVal val="ppt_x"/>
                                          </p:val>
                                        </p:tav>
                                        <p:tav tm="100000">
                                          <p:val>
                                            <p:strVal val="ppt_x"/>
                                          </p:val>
                                        </p:tav>
                                      </p:tavLst>
                                    </p:anim>
                                    <p:anim calcmode="lin" valueType="num">
                                      <p:cBhvr>
                                        <p:cTn id="100" dur="5000"/>
                                        <p:tgtEl>
                                          <p:spTgt spid="11"/>
                                        </p:tgtEl>
                                        <p:attrNameLst>
                                          <p:attrName>ppt_y</p:attrName>
                                        </p:attrNameLst>
                                      </p:cBhvr>
                                      <p:tavLst>
                                        <p:tav tm="0">
                                          <p:val>
                                            <p:strVal val="ppt_y"/>
                                          </p:val>
                                        </p:tav>
                                        <p:tav tm="100000">
                                          <p:val>
                                            <p:strVal val="ppt_y+ppt_h/2"/>
                                          </p:val>
                                        </p:tav>
                                      </p:tavLst>
                                    </p:anim>
                                    <p:anim calcmode="lin" valueType="num">
                                      <p:cBhvr>
                                        <p:cTn id="101" dur="5000"/>
                                        <p:tgtEl>
                                          <p:spTgt spid="11"/>
                                        </p:tgtEl>
                                        <p:attrNameLst>
                                          <p:attrName>ppt_w</p:attrName>
                                        </p:attrNameLst>
                                      </p:cBhvr>
                                      <p:tavLst>
                                        <p:tav tm="0">
                                          <p:val>
                                            <p:strVal val="ppt_w"/>
                                          </p:val>
                                        </p:tav>
                                        <p:tav tm="100000">
                                          <p:val>
                                            <p:strVal val="ppt_w"/>
                                          </p:val>
                                        </p:tav>
                                      </p:tavLst>
                                    </p:anim>
                                    <p:anim calcmode="lin" valueType="num">
                                      <p:cBhvr>
                                        <p:cTn id="102" dur="5000"/>
                                        <p:tgtEl>
                                          <p:spTgt spid="11"/>
                                        </p:tgtEl>
                                        <p:attrNameLst>
                                          <p:attrName>ppt_h</p:attrName>
                                        </p:attrNameLst>
                                      </p:cBhvr>
                                      <p:tavLst>
                                        <p:tav tm="0">
                                          <p:val>
                                            <p:strVal val="ppt_h"/>
                                          </p:val>
                                        </p:tav>
                                        <p:tav tm="100000">
                                          <p:val>
                                            <p:fltVal val="0"/>
                                          </p:val>
                                        </p:tav>
                                      </p:tavLst>
                                    </p:anim>
                                    <p:set>
                                      <p:cBhvr>
                                        <p:cTn id="103" dur="1" fill="hold">
                                          <p:stCondLst>
                                            <p:cond delay="4999"/>
                                          </p:stCondLst>
                                        </p:cTn>
                                        <p:tgtEl>
                                          <p:spTgt spid="11"/>
                                        </p:tgtEl>
                                        <p:attrNameLst>
                                          <p:attrName>style.visibility</p:attrName>
                                        </p:attrNameLst>
                                      </p:cBhvr>
                                      <p:to>
                                        <p:strVal val="hidden"/>
                                      </p:to>
                                    </p:set>
                                  </p:childTnLst>
                                </p:cTn>
                              </p:par>
                              <p:par>
                                <p:cTn id="104" presetID="17" presetClass="exit" presetSubtype="4" fill="hold" grpId="0" nodeType="withEffect">
                                  <p:stCondLst>
                                    <p:cond delay="0"/>
                                  </p:stCondLst>
                                  <p:childTnLst>
                                    <p:anim calcmode="lin" valueType="num">
                                      <p:cBhvr>
                                        <p:cTn id="105" dur="5000"/>
                                        <p:tgtEl>
                                          <p:spTgt spid="12"/>
                                        </p:tgtEl>
                                        <p:attrNameLst>
                                          <p:attrName>ppt_x</p:attrName>
                                        </p:attrNameLst>
                                      </p:cBhvr>
                                      <p:tavLst>
                                        <p:tav tm="0">
                                          <p:val>
                                            <p:strVal val="ppt_x"/>
                                          </p:val>
                                        </p:tav>
                                        <p:tav tm="100000">
                                          <p:val>
                                            <p:strVal val="ppt_x"/>
                                          </p:val>
                                        </p:tav>
                                      </p:tavLst>
                                    </p:anim>
                                    <p:anim calcmode="lin" valueType="num">
                                      <p:cBhvr>
                                        <p:cTn id="106" dur="5000"/>
                                        <p:tgtEl>
                                          <p:spTgt spid="12"/>
                                        </p:tgtEl>
                                        <p:attrNameLst>
                                          <p:attrName>ppt_y</p:attrName>
                                        </p:attrNameLst>
                                      </p:cBhvr>
                                      <p:tavLst>
                                        <p:tav tm="0">
                                          <p:val>
                                            <p:strVal val="ppt_y"/>
                                          </p:val>
                                        </p:tav>
                                        <p:tav tm="100000">
                                          <p:val>
                                            <p:strVal val="ppt_y+ppt_h/2"/>
                                          </p:val>
                                        </p:tav>
                                      </p:tavLst>
                                    </p:anim>
                                    <p:anim calcmode="lin" valueType="num">
                                      <p:cBhvr>
                                        <p:cTn id="107" dur="5000"/>
                                        <p:tgtEl>
                                          <p:spTgt spid="12"/>
                                        </p:tgtEl>
                                        <p:attrNameLst>
                                          <p:attrName>ppt_w</p:attrName>
                                        </p:attrNameLst>
                                      </p:cBhvr>
                                      <p:tavLst>
                                        <p:tav tm="0">
                                          <p:val>
                                            <p:strVal val="ppt_w"/>
                                          </p:val>
                                        </p:tav>
                                        <p:tav tm="100000">
                                          <p:val>
                                            <p:strVal val="ppt_w"/>
                                          </p:val>
                                        </p:tav>
                                      </p:tavLst>
                                    </p:anim>
                                    <p:anim calcmode="lin" valueType="num">
                                      <p:cBhvr>
                                        <p:cTn id="108" dur="5000"/>
                                        <p:tgtEl>
                                          <p:spTgt spid="12"/>
                                        </p:tgtEl>
                                        <p:attrNameLst>
                                          <p:attrName>ppt_h</p:attrName>
                                        </p:attrNameLst>
                                      </p:cBhvr>
                                      <p:tavLst>
                                        <p:tav tm="0">
                                          <p:val>
                                            <p:strVal val="ppt_h"/>
                                          </p:val>
                                        </p:tav>
                                        <p:tav tm="100000">
                                          <p:val>
                                            <p:fltVal val="0"/>
                                          </p:val>
                                        </p:tav>
                                      </p:tavLst>
                                    </p:anim>
                                    <p:set>
                                      <p:cBhvr>
                                        <p:cTn id="109" dur="1" fill="hold">
                                          <p:stCondLst>
                                            <p:cond delay="4999"/>
                                          </p:stCondLst>
                                        </p:cTn>
                                        <p:tgtEl>
                                          <p:spTgt spid="12"/>
                                        </p:tgtEl>
                                        <p:attrNameLst>
                                          <p:attrName>style.visibility</p:attrName>
                                        </p:attrNameLst>
                                      </p:cBhvr>
                                      <p:to>
                                        <p:strVal val="hidden"/>
                                      </p:to>
                                    </p:set>
                                  </p:childTnLst>
                                </p:cTn>
                              </p:par>
                              <p:par>
                                <p:cTn id="110" presetID="17" presetClass="exit" presetSubtype="4" fill="hold" grpId="0" nodeType="withEffect">
                                  <p:stCondLst>
                                    <p:cond delay="0"/>
                                  </p:stCondLst>
                                  <p:childTnLst>
                                    <p:anim calcmode="lin" valueType="num">
                                      <p:cBhvr>
                                        <p:cTn id="111" dur="5000"/>
                                        <p:tgtEl>
                                          <p:spTgt spid="13"/>
                                        </p:tgtEl>
                                        <p:attrNameLst>
                                          <p:attrName>ppt_x</p:attrName>
                                        </p:attrNameLst>
                                      </p:cBhvr>
                                      <p:tavLst>
                                        <p:tav tm="0">
                                          <p:val>
                                            <p:strVal val="ppt_x"/>
                                          </p:val>
                                        </p:tav>
                                        <p:tav tm="100000">
                                          <p:val>
                                            <p:strVal val="ppt_x"/>
                                          </p:val>
                                        </p:tav>
                                      </p:tavLst>
                                    </p:anim>
                                    <p:anim calcmode="lin" valueType="num">
                                      <p:cBhvr>
                                        <p:cTn id="112" dur="5000"/>
                                        <p:tgtEl>
                                          <p:spTgt spid="13"/>
                                        </p:tgtEl>
                                        <p:attrNameLst>
                                          <p:attrName>ppt_y</p:attrName>
                                        </p:attrNameLst>
                                      </p:cBhvr>
                                      <p:tavLst>
                                        <p:tav tm="0">
                                          <p:val>
                                            <p:strVal val="ppt_y"/>
                                          </p:val>
                                        </p:tav>
                                        <p:tav tm="100000">
                                          <p:val>
                                            <p:strVal val="ppt_y+ppt_h/2"/>
                                          </p:val>
                                        </p:tav>
                                      </p:tavLst>
                                    </p:anim>
                                    <p:anim calcmode="lin" valueType="num">
                                      <p:cBhvr>
                                        <p:cTn id="113" dur="5000"/>
                                        <p:tgtEl>
                                          <p:spTgt spid="13"/>
                                        </p:tgtEl>
                                        <p:attrNameLst>
                                          <p:attrName>ppt_w</p:attrName>
                                        </p:attrNameLst>
                                      </p:cBhvr>
                                      <p:tavLst>
                                        <p:tav tm="0">
                                          <p:val>
                                            <p:strVal val="ppt_w"/>
                                          </p:val>
                                        </p:tav>
                                        <p:tav tm="100000">
                                          <p:val>
                                            <p:strVal val="ppt_w"/>
                                          </p:val>
                                        </p:tav>
                                      </p:tavLst>
                                    </p:anim>
                                    <p:anim calcmode="lin" valueType="num">
                                      <p:cBhvr>
                                        <p:cTn id="114" dur="5000"/>
                                        <p:tgtEl>
                                          <p:spTgt spid="13"/>
                                        </p:tgtEl>
                                        <p:attrNameLst>
                                          <p:attrName>ppt_h</p:attrName>
                                        </p:attrNameLst>
                                      </p:cBhvr>
                                      <p:tavLst>
                                        <p:tav tm="0">
                                          <p:val>
                                            <p:strVal val="ppt_h"/>
                                          </p:val>
                                        </p:tav>
                                        <p:tav tm="100000">
                                          <p:val>
                                            <p:fltVal val="0"/>
                                          </p:val>
                                        </p:tav>
                                      </p:tavLst>
                                    </p:anim>
                                    <p:set>
                                      <p:cBhvr>
                                        <p:cTn id="115" dur="1" fill="hold">
                                          <p:stCondLst>
                                            <p:cond delay="4999"/>
                                          </p:stCondLst>
                                        </p:cTn>
                                        <p:tgtEl>
                                          <p:spTgt spid="13"/>
                                        </p:tgtEl>
                                        <p:attrNameLst>
                                          <p:attrName>style.visibility</p:attrName>
                                        </p:attrNameLst>
                                      </p:cBhvr>
                                      <p:to>
                                        <p:strVal val="hidden"/>
                                      </p:to>
                                    </p:set>
                                  </p:childTnLst>
                                </p:cTn>
                              </p:par>
                              <p:par>
                                <p:cTn id="116" presetID="17" presetClass="exit" presetSubtype="4" fill="hold" grpId="0" nodeType="withEffect">
                                  <p:stCondLst>
                                    <p:cond delay="0"/>
                                  </p:stCondLst>
                                  <p:childTnLst>
                                    <p:anim calcmode="lin" valueType="num">
                                      <p:cBhvr>
                                        <p:cTn id="117" dur="5000"/>
                                        <p:tgtEl>
                                          <p:spTgt spid="14"/>
                                        </p:tgtEl>
                                        <p:attrNameLst>
                                          <p:attrName>ppt_x</p:attrName>
                                        </p:attrNameLst>
                                      </p:cBhvr>
                                      <p:tavLst>
                                        <p:tav tm="0">
                                          <p:val>
                                            <p:strVal val="ppt_x"/>
                                          </p:val>
                                        </p:tav>
                                        <p:tav tm="100000">
                                          <p:val>
                                            <p:strVal val="ppt_x"/>
                                          </p:val>
                                        </p:tav>
                                      </p:tavLst>
                                    </p:anim>
                                    <p:anim calcmode="lin" valueType="num">
                                      <p:cBhvr>
                                        <p:cTn id="118" dur="5000"/>
                                        <p:tgtEl>
                                          <p:spTgt spid="14"/>
                                        </p:tgtEl>
                                        <p:attrNameLst>
                                          <p:attrName>ppt_y</p:attrName>
                                        </p:attrNameLst>
                                      </p:cBhvr>
                                      <p:tavLst>
                                        <p:tav tm="0">
                                          <p:val>
                                            <p:strVal val="ppt_y"/>
                                          </p:val>
                                        </p:tav>
                                        <p:tav tm="100000">
                                          <p:val>
                                            <p:strVal val="ppt_y+ppt_h/2"/>
                                          </p:val>
                                        </p:tav>
                                      </p:tavLst>
                                    </p:anim>
                                    <p:anim calcmode="lin" valueType="num">
                                      <p:cBhvr>
                                        <p:cTn id="119" dur="5000"/>
                                        <p:tgtEl>
                                          <p:spTgt spid="14"/>
                                        </p:tgtEl>
                                        <p:attrNameLst>
                                          <p:attrName>ppt_w</p:attrName>
                                        </p:attrNameLst>
                                      </p:cBhvr>
                                      <p:tavLst>
                                        <p:tav tm="0">
                                          <p:val>
                                            <p:strVal val="ppt_w"/>
                                          </p:val>
                                        </p:tav>
                                        <p:tav tm="100000">
                                          <p:val>
                                            <p:strVal val="ppt_w"/>
                                          </p:val>
                                        </p:tav>
                                      </p:tavLst>
                                    </p:anim>
                                    <p:anim calcmode="lin" valueType="num">
                                      <p:cBhvr>
                                        <p:cTn id="120" dur="5000"/>
                                        <p:tgtEl>
                                          <p:spTgt spid="14"/>
                                        </p:tgtEl>
                                        <p:attrNameLst>
                                          <p:attrName>ppt_h</p:attrName>
                                        </p:attrNameLst>
                                      </p:cBhvr>
                                      <p:tavLst>
                                        <p:tav tm="0">
                                          <p:val>
                                            <p:strVal val="ppt_h"/>
                                          </p:val>
                                        </p:tav>
                                        <p:tav tm="100000">
                                          <p:val>
                                            <p:fltVal val="0"/>
                                          </p:val>
                                        </p:tav>
                                      </p:tavLst>
                                    </p:anim>
                                    <p:set>
                                      <p:cBhvr>
                                        <p:cTn id="121" dur="1" fill="hold">
                                          <p:stCondLst>
                                            <p:cond delay="4999"/>
                                          </p:stCondLst>
                                        </p:cTn>
                                        <p:tgtEl>
                                          <p:spTgt spid="14"/>
                                        </p:tgtEl>
                                        <p:attrNameLst>
                                          <p:attrName>style.visibility</p:attrName>
                                        </p:attrNameLst>
                                      </p:cBhvr>
                                      <p:to>
                                        <p:strVal val="hidden"/>
                                      </p:to>
                                    </p:set>
                                  </p:childTnLst>
                                </p:cTn>
                              </p:par>
                              <p:par>
                                <p:cTn id="122" presetID="17" presetClass="exit" presetSubtype="4" fill="hold" grpId="0" nodeType="withEffect">
                                  <p:stCondLst>
                                    <p:cond delay="0"/>
                                  </p:stCondLst>
                                  <p:childTnLst>
                                    <p:anim calcmode="lin" valueType="num">
                                      <p:cBhvr>
                                        <p:cTn id="123" dur="5000"/>
                                        <p:tgtEl>
                                          <p:spTgt spid="15"/>
                                        </p:tgtEl>
                                        <p:attrNameLst>
                                          <p:attrName>ppt_x</p:attrName>
                                        </p:attrNameLst>
                                      </p:cBhvr>
                                      <p:tavLst>
                                        <p:tav tm="0">
                                          <p:val>
                                            <p:strVal val="ppt_x"/>
                                          </p:val>
                                        </p:tav>
                                        <p:tav tm="100000">
                                          <p:val>
                                            <p:strVal val="ppt_x"/>
                                          </p:val>
                                        </p:tav>
                                      </p:tavLst>
                                    </p:anim>
                                    <p:anim calcmode="lin" valueType="num">
                                      <p:cBhvr>
                                        <p:cTn id="124" dur="5000"/>
                                        <p:tgtEl>
                                          <p:spTgt spid="15"/>
                                        </p:tgtEl>
                                        <p:attrNameLst>
                                          <p:attrName>ppt_y</p:attrName>
                                        </p:attrNameLst>
                                      </p:cBhvr>
                                      <p:tavLst>
                                        <p:tav tm="0">
                                          <p:val>
                                            <p:strVal val="ppt_y"/>
                                          </p:val>
                                        </p:tav>
                                        <p:tav tm="100000">
                                          <p:val>
                                            <p:strVal val="ppt_y+ppt_h/2"/>
                                          </p:val>
                                        </p:tav>
                                      </p:tavLst>
                                    </p:anim>
                                    <p:anim calcmode="lin" valueType="num">
                                      <p:cBhvr>
                                        <p:cTn id="125" dur="5000"/>
                                        <p:tgtEl>
                                          <p:spTgt spid="15"/>
                                        </p:tgtEl>
                                        <p:attrNameLst>
                                          <p:attrName>ppt_w</p:attrName>
                                        </p:attrNameLst>
                                      </p:cBhvr>
                                      <p:tavLst>
                                        <p:tav tm="0">
                                          <p:val>
                                            <p:strVal val="ppt_w"/>
                                          </p:val>
                                        </p:tav>
                                        <p:tav tm="100000">
                                          <p:val>
                                            <p:strVal val="ppt_w"/>
                                          </p:val>
                                        </p:tav>
                                      </p:tavLst>
                                    </p:anim>
                                    <p:anim calcmode="lin" valueType="num">
                                      <p:cBhvr>
                                        <p:cTn id="126" dur="5000"/>
                                        <p:tgtEl>
                                          <p:spTgt spid="15"/>
                                        </p:tgtEl>
                                        <p:attrNameLst>
                                          <p:attrName>ppt_h</p:attrName>
                                        </p:attrNameLst>
                                      </p:cBhvr>
                                      <p:tavLst>
                                        <p:tav tm="0">
                                          <p:val>
                                            <p:strVal val="ppt_h"/>
                                          </p:val>
                                        </p:tav>
                                        <p:tav tm="100000">
                                          <p:val>
                                            <p:fltVal val="0"/>
                                          </p:val>
                                        </p:tav>
                                      </p:tavLst>
                                    </p:anim>
                                    <p:set>
                                      <p:cBhvr>
                                        <p:cTn id="127" dur="1" fill="hold">
                                          <p:stCondLst>
                                            <p:cond delay="4999"/>
                                          </p:stCondLst>
                                        </p:cTn>
                                        <p:tgtEl>
                                          <p:spTgt spid="15"/>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5000" fill="hold"/>
                                        <p:tgtEl>
                                          <p:spTgt spid="4"/>
                                        </p:tgtEl>
                                        <p:attrNameLst>
                                          <p:attrName>ppt_w</p:attrName>
                                        </p:attrNameLst>
                                      </p:cBhvr>
                                      <p:tavLst>
                                        <p:tav tm="0">
                                          <p:val>
                                            <p:strVal val="4/3*#ppt_w"/>
                                          </p:val>
                                        </p:tav>
                                        <p:tav tm="100000">
                                          <p:val>
                                            <p:strVal val="#ppt_w"/>
                                          </p:val>
                                        </p:tav>
                                      </p:tavLst>
                                    </p:anim>
                                    <p:anim calcmode="lin" valueType="num">
                                      <p:cBhvr>
                                        <p:cTn id="131" dur="5000" fill="hold"/>
                                        <p:tgtEl>
                                          <p:spTgt spid="4"/>
                                        </p:tgtEl>
                                        <p:attrNameLst>
                                          <p:attrName>ppt_h</p:attrName>
                                        </p:attrNameLst>
                                      </p:cBhvr>
                                      <p:tavLst>
                                        <p:tav tm="0">
                                          <p:val>
                                            <p:strVal val="4/3*#ppt_h"/>
                                          </p:val>
                                        </p:tav>
                                        <p:tav tm="100000">
                                          <p:val>
                                            <p:strVal val="#ppt_h"/>
                                          </p:val>
                                        </p:tav>
                                      </p:tavLst>
                                    </p:anim>
                                  </p:childTnLst>
                                </p:cTn>
                              </p:par>
                              <p:par>
                                <p:cTn id="132" presetID="16" presetClass="entr" presetSubtype="4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arn(outHorizontal)">
                                      <p:cBhvr>
                                        <p:cTn id="134" dur="5000"/>
                                        <p:tgtEl>
                                          <p:spTgt spid="4"/>
                                        </p:tgtEl>
                                      </p:cBhvr>
                                    </p:animEffect>
                                  </p:childTnLst>
                                </p:cTn>
                              </p:par>
                            </p:childTnLst>
                          </p:cTn>
                        </p:par>
                        <p:par>
                          <p:cTn id="135" fill="hold">
                            <p:stCondLst>
                              <p:cond delay="5000"/>
                            </p:stCondLst>
                            <p:childTnLst>
                              <p:par>
                                <p:cTn id="136" presetID="1" presetClass="entr" presetSubtype="0" fill="hold" nodeType="afterEffect">
                                  <p:stCondLst>
                                    <p:cond delay="0"/>
                                  </p:stCondLst>
                                  <p:childTnLst>
                                    <p:set>
                                      <p:cBhvr>
                                        <p:cTn id="137" dur="1" fill="hold">
                                          <p:stCondLst>
                                            <p:cond delay="0"/>
                                          </p:stCondLst>
                                        </p:cTn>
                                        <p:tgtEl>
                                          <p:spTgt spid="26"/>
                                        </p:tgtEl>
                                        <p:attrNameLst>
                                          <p:attrName>style.visibility</p:attrName>
                                        </p:attrNameLst>
                                      </p:cBhvr>
                                      <p:to>
                                        <p:strVal val="visible"/>
                                      </p:to>
                                    </p:set>
                                  </p:childTnLst>
                                </p:cTn>
                              </p:par>
                              <p:par>
                                <p:cTn id="138" presetID="0" presetClass="path" presetSubtype="0" repeatCount="indefinite" accel="50000" decel="50000" fill="hold" nodeType="withEffect">
                                  <p:stCondLst>
                                    <p:cond delay="0"/>
                                  </p:stCondLst>
                                  <p:childTnLst>
                                    <p:animMotion origin="layout" path="M 0.87101 -0.32706 C 0.84427 -0.31563 0.86893 -0.33076 0.84688 -0.30266 C 0.84271 -0.29741 0.83733 -0.29525 0.83299 -0.2903 C 0.81789 -0.27363 0.80382 -0.25077 0.7882 -0.23533 C 0.77257 -0.21989 0.75539 -0.22421 0.73993 -0.21063 C 0.72327 -0.1958 0.70782 -0.17974 0.69167 -0.16152 C 0.6882 -0.15751 0.68125 -0.14917 0.68125 -0.14917 C 0.66771 -0.11273 0.67084 -0.06949 0.65712 -0.03274 C 0.65608 -0.02656 0.65643 -0.01915 0.65382 -0.01452 C 0.65122 -0.00988 0.64705 -0.00834 0.64341 -0.00834 C 0.62379 -0.00834 0.60434 -0.01236 0.58473 -0.01452 C 0.52014 -0.05158 0.6415 -0.03737 0.46407 -0.02656 C 0.41945 -0.00649 0.43212 -0.01575 0.35712 -0.02656 C 0.34931 -0.04818 0.34393 -0.0769 0.33299 -0.0942 C 0.30539 -0.13805 0.32188 -0.10686 0.30209 -0.12477 C 0.28559 -0.13959 0.27223 -0.15318 0.25382 -0.16152 C 0.24063 -0.17727 0.22761 -0.17943 0.21233 -0.18623 C 0.14011 -0.18129 0.13316 -0.21618 0.10539 -0.1433 C 0.08924 -0.14515 0.07275 -0.14237 0.05712 -0.14917 C 0.04931 -0.15287 0.04427 -0.16924 0.03646 -0.17387 C 0.00834 -0.19055 0.00295 -0.20507 -0.02205 -0.23533 C -0.02326 -0.24151 -0.02552 -0.25355 -0.02552 -0.25355 " pathEditMode="relative" ptsTypes="fffffffffffffffffffffA">
                                      <p:cBhvr>
                                        <p:cTn id="139" dur="10000" fill="hold"/>
                                        <p:tgtEl>
                                          <p:spTgt spid="2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ERU-2011-2027.jpg"/>
          <p:cNvPicPr>
            <a:picLocks noChangeAspect="1"/>
          </p:cNvPicPr>
          <p:nvPr/>
        </p:nvPicPr>
        <p:blipFill>
          <a:blip r:embed="rId2"/>
          <a:stretch>
            <a:fillRect/>
          </a:stretch>
        </p:blipFill>
        <p:spPr>
          <a:xfrm>
            <a:off x="0" y="0"/>
            <a:ext cx="9136568" cy="5143500"/>
          </a:xfrm>
          <a:prstGeom prst="rect">
            <a:avLst/>
          </a:prstGeom>
        </p:spPr>
      </p:pic>
      <p:sp>
        <p:nvSpPr>
          <p:cNvPr id="6" name="5 Triángulo rectángulo"/>
          <p:cNvSpPr/>
          <p:nvPr/>
        </p:nvSpPr>
        <p:spPr>
          <a:xfrm flipH="1" flipV="1">
            <a:off x="0" y="0"/>
            <a:ext cx="4572000" cy="5143500"/>
          </a:xfrm>
          <a:prstGeom prst="rtTriangle">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5143500"/>
          </a:xfrm>
          <a:prstGeom prst="rtTriangle">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1+ppt_w/2"/>
                                          </p:val>
                                        </p:tav>
                                      </p:tavLst>
                                    </p:anim>
                                    <p:anim calcmode="lin" valueType="num">
                                      <p:cBhvr additive="base">
                                        <p:cTn id="10" dur="5000"/>
                                        <p:tgtEl>
                                          <p:spTgt spid="6"/>
                                        </p:tgtEl>
                                        <p:attrNameLst>
                                          <p:attrName>ppt_y</p:attrName>
                                        </p:attrNameLst>
                                      </p:cBhvr>
                                      <p:tavLst>
                                        <p:tav tm="0">
                                          <p:val>
                                            <p:strVal val="ppt_y"/>
                                          </p:val>
                                        </p:tav>
                                        <p:tav tm="100000">
                                          <p:val>
                                            <p:strVal val="1+ppt_h/2"/>
                                          </p:val>
                                        </p:tav>
                                      </p:tavLst>
                                    </p:anim>
                                    <p:set>
                                      <p:cBhvr>
                                        <p:cTn id="11" dur="1" fill="hold">
                                          <p:stCondLst>
                                            <p:cond delay="4999"/>
                                          </p:stCondLst>
                                        </p:cTn>
                                        <p:tgtEl>
                                          <p:spTgt spid="6"/>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0-ppt_w/2"/>
                                          </p:val>
                                        </p:tav>
                                      </p:tavLst>
                                    </p:anim>
                                    <p:anim calcmode="lin" valueType="num">
                                      <p:cBhvr additive="base">
                                        <p:cTn id="17" dur="5000"/>
                                        <p:tgtEl>
                                          <p:spTgt spid="7"/>
                                        </p:tgtEl>
                                        <p:attrNameLst>
                                          <p:attrName>ppt_y</p:attrName>
                                        </p:attrNameLst>
                                      </p:cBhvr>
                                      <p:tavLst>
                                        <p:tav tm="0">
                                          <p:val>
                                            <p:strVal val="ppt_y"/>
                                          </p:val>
                                        </p:tav>
                                        <p:tav tm="100000">
                                          <p:val>
                                            <p:strVal val="1+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17" presetClass="entr" presetSubtype="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ppt_x</p:attrName>
                                        </p:attrNameLst>
                                      </p:cBhvr>
                                      <p:tavLst>
                                        <p:tav tm="0">
                                          <p:val>
                                            <p:strVal val="#ppt_x"/>
                                          </p:val>
                                        </p:tav>
                                        <p:tav tm="100000">
                                          <p:val>
                                            <p:strVal val="#ppt_x"/>
                                          </p:val>
                                        </p:tav>
                                      </p:tavLst>
                                    </p:anim>
                                    <p:anim calcmode="lin" valueType="num">
                                      <p:cBhvr>
                                        <p:cTn id="25" dur="5000" fill="hold"/>
                                        <p:tgtEl>
                                          <p:spTgt spid="4"/>
                                        </p:tgtEl>
                                        <p:attrNameLst>
                                          <p:attrName>ppt_y</p:attrName>
                                        </p:attrNameLst>
                                      </p:cBhvr>
                                      <p:tavLst>
                                        <p:tav tm="0">
                                          <p:val>
                                            <p:strVal val="#ppt_y-#ppt_h/2"/>
                                          </p:val>
                                        </p:tav>
                                        <p:tav tm="100000">
                                          <p:val>
                                            <p:strVal val="#ppt_y"/>
                                          </p:val>
                                        </p:tav>
                                      </p:tavLst>
                                    </p:anim>
                                    <p:anim calcmode="lin" valueType="num">
                                      <p:cBhvr>
                                        <p:cTn id="26" dur="5000" fill="hold"/>
                                        <p:tgtEl>
                                          <p:spTgt spid="4"/>
                                        </p:tgtEl>
                                        <p:attrNameLst>
                                          <p:attrName>ppt_w</p:attrName>
                                        </p:attrNameLst>
                                      </p:cBhvr>
                                      <p:tavLst>
                                        <p:tav tm="0">
                                          <p:val>
                                            <p:strVal val="#ppt_w"/>
                                          </p:val>
                                        </p:tav>
                                        <p:tav tm="100000">
                                          <p:val>
                                            <p:strVal val="#ppt_w"/>
                                          </p:val>
                                        </p:tav>
                                      </p:tavLst>
                                    </p:anim>
                                    <p:anim calcmode="lin" valueType="num">
                                      <p:cBhvr>
                                        <p:cTn id="2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remontee-du-canyon-de-colca.jpg"/>
          <p:cNvPicPr>
            <a:picLocks noChangeAspect="1"/>
          </p:cNvPicPr>
          <p:nvPr/>
        </p:nvPicPr>
        <p:blipFill>
          <a:blip r:embed="rId2"/>
          <a:stretch>
            <a:fillRect/>
          </a:stretch>
        </p:blipFill>
        <p:spPr>
          <a:xfrm>
            <a:off x="0" y="1255"/>
            <a:ext cx="9144000" cy="5140990"/>
          </a:xfrm>
          <a:prstGeom prst="rect">
            <a:avLst/>
          </a:prstGeom>
        </p:spPr>
      </p:pic>
      <p:sp>
        <p:nvSpPr>
          <p:cNvPr id="6" name="5 Lágrima"/>
          <p:cNvSpPr/>
          <p:nvPr/>
        </p:nvSpPr>
        <p:spPr>
          <a:xfrm rot="2795679">
            <a:off x="-74174" y="574172"/>
            <a:ext cx="3786214" cy="3786214"/>
          </a:xfrm>
          <a:prstGeom prst="teardrop">
            <a:avLst/>
          </a:prstGeom>
          <a:blipFill>
            <a:blip r:embed="rId3">
              <a:duotone>
                <a:schemeClr val="accent3">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419764">
            <a:off x="5345669" y="583616"/>
            <a:ext cx="3786214" cy="3786214"/>
          </a:xfrm>
          <a:prstGeom prst="teardrop">
            <a:avLst/>
          </a:prstGeom>
          <a:blipFill>
            <a:blip r:embed="rId3">
              <a:duotone>
                <a:schemeClr val="accent3">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SRGB_MG_9466.jpg"/>
          <p:cNvPicPr>
            <a:picLocks noChangeAspect="1"/>
          </p:cNvPicPr>
          <p:nvPr/>
        </p:nvPicPr>
        <p:blipFill>
          <a:blip r:embed="rId2"/>
          <a:stretch>
            <a:fillRect/>
          </a:stretch>
        </p:blipFill>
        <p:spPr>
          <a:xfrm>
            <a:off x="9648" y="0"/>
            <a:ext cx="9124703" cy="5143500"/>
          </a:xfrm>
          <a:prstGeom prst="rect">
            <a:avLst/>
          </a:prstGeom>
        </p:spPr>
      </p:pic>
      <p:sp>
        <p:nvSpPr>
          <p:cNvPr id="5" name="4 Onda"/>
          <p:cNvSpPr/>
          <p:nvPr/>
        </p:nvSpPr>
        <p:spPr>
          <a:xfrm rot="5400000" flipV="1">
            <a:off x="1321348" y="1393264"/>
            <a:ext cx="4677092" cy="1890564"/>
          </a:xfrm>
          <a:prstGeom prst="wave">
            <a:avLst>
              <a:gd name="adj1" fmla="val 20000"/>
              <a:gd name="adj2" fmla="val -10000"/>
            </a:avLst>
          </a:prstGeom>
          <a:blipFill dpi="0" rotWithShape="1">
            <a:blip r:embed="rId3">
              <a:duotone>
                <a:prstClr val="black"/>
                <a:schemeClr val="accent6">
                  <a:tint val="45000"/>
                  <a:satMod val="400000"/>
                </a:schemeClr>
              </a:duotone>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176517" y="1395483"/>
            <a:ext cx="4677092" cy="1886126"/>
          </a:xfrm>
          <a:prstGeom prst="wave">
            <a:avLst>
              <a:gd name="adj1" fmla="val 20000"/>
              <a:gd name="adj2" fmla="val -10000"/>
            </a:avLst>
          </a:prstGeom>
          <a:blipFill dpi="0" rotWithShape="1">
            <a:blip r:embed="rId3">
              <a:duotone>
                <a:prstClr val="black"/>
                <a:schemeClr val="accent6">
                  <a:tint val="45000"/>
                  <a:satMod val="400000"/>
                </a:schemeClr>
              </a:duotone>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178850" y="1431062"/>
            <a:ext cx="4677092" cy="1890564"/>
          </a:xfrm>
          <a:prstGeom prst="wave">
            <a:avLst>
              <a:gd name="adj1" fmla="val 20000"/>
              <a:gd name="adj2" fmla="val -10000"/>
            </a:avLst>
          </a:prstGeom>
          <a:blipFill dpi="0" rotWithShape="1">
            <a:blip r:embed="rId3">
              <a:duotone>
                <a:prstClr val="black"/>
                <a:schemeClr val="accent6">
                  <a:tint val="45000"/>
                  <a:satMod val="400000"/>
                </a:schemeClr>
              </a:duotone>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1821924" y="1431062"/>
            <a:ext cx="4677092" cy="1890564"/>
          </a:xfrm>
          <a:prstGeom prst="wave">
            <a:avLst>
              <a:gd name="adj1" fmla="val 20000"/>
              <a:gd name="adj2" fmla="val -10000"/>
            </a:avLst>
          </a:prstGeom>
          <a:blipFill dpi="0" rotWithShape="1">
            <a:blip r:embed="rId3">
              <a:duotone>
                <a:prstClr val="black"/>
                <a:schemeClr val="accent6">
                  <a:tint val="45000"/>
                  <a:satMod val="400000"/>
                </a:schemeClr>
              </a:duotone>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676715" y="1395483"/>
            <a:ext cx="4677092" cy="1886126"/>
          </a:xfrm>
          <a:prstGeom prst="wave">
            <a:avLst>
              <a:gd name="adj1" fmla="val 20000"/>
              <a:gd name="adj2" fmla="val -10000"/>
            </a:avLst>
          </a:prstGeom>
          <a:blipFill dpi="0" rotWithShape="1">
            <a:blip r:embed="rId3">
              <a:duotone>
                <a:prstClr val="black"/>
                <a:schemeClr val="accent6">
                  <a:tint val="45000"/>
                  <a:satMod val="400000"/>
                </a:schemeClr>
              </a:duotone>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176913" y="1433281"/>
            <a:ext cx="4677092" cy="1886126"/>
          </a:xfrm>
          <a:prstGeom prst="wave">
            <a:avLst>
              <a:gd name="adj1" fmla="val 20000"/>
              <a:gd name="adj2" fmla="val -10000"/>
            </a:avLst>
          </a:prstGeom>
          <a:blipFill dpi="0" rotWithShape="1">
            <a:blip r:embed="rId3">
              <a:duotone>
                <a:prstClr val="black"/>
                <a:schemeClr val="accent6">
                  <a:tint val="45000"/>
                  <a:satMod val="400000"/>
                </a:schemeClr>
              </a:duotone>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1+#ppt_w/2"/>
                                          </p:val>
                                        </p:tav>
                                        <p:tav tm="100000">
                                          <p:val>
                                            <p:strVal val="#ppt_x"/>
                                          </p:val>
                                        </p:tav>
                                      </p:tavLst>
                                    </p:anim>
                                    <p:anim calcmode="lin" valueType="num">
                                      <p:cBhvr additive="base">
                                        <p:cTn id="19" dur="5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5000"/>
                                        <p:tgtEl>
                                          <p:spTgt spid="5"/>
                                        </p:tgtEl>
                                        <p:attrNameLst>
                                          <p:attrName>ppt_x</p:attrName>
                                        </p:attrNameLst>
                                      </p:cBhvr>
                                      <p:tavLst>
                                        <p:tav tm="0">
                                          <p:val>
                                            <p:strVal val="ppt_x"/>
                                          </p:val>
                                        </p:tav>
                                        <p:tav tm="100000">
                                          <p:val>
                                            <p:strVal val="1+ppt_w/2"/>
                                          </p:val>
                                        </p:tav>
                                      </p:tavLst>
                                    </p:anim>
                                    <p:anim calcmode="lin" valueType="num">
                                      <p:cBhvr additive="base">
                                        <p:cTn id="34" dur="5000"/>
                                        <p:tgtEl>
                                          <p:spTgt spid="5"/>
                                        </p:tgtEl>
                                        <p:attrNameLst>
                                          <p:attrName>ppt_y</p:attrName>
                                        </p:attrNameLst>
                                      </p:cBhvr>
                                      <p:tavLst>
                                        <p:tav tm="0">
                                          <p:val>
                                            <p:strVal val="ppt_y"/>
                                          </p:val>
                                        </p:tav>
                                        <p:tav tm="100000">
                                          <p:val>
                                            <p:strVal val="ppt_y"/>
                                          </p:val>
                                        </p:tav>
                                      </p:tavLst>
                                    </p:anim>
                                    <p:set>
                                      <p:cBhvr>
                                        <p:cTn id="35" dur="1" fill="hold">
                                          <p:stCondLst>
                                            <p:cond delay="4999"/>
                                          </p:stCondLst>
                                        </p:cTn>
                                        <p:tgtEl>
                                          <p:spTgt spid="5"/>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ppt_y"/>
                                          </p:val>
                                        </p:tav>
                                      </p:tavLst>
                                    </p:anim>
                                    <p:set>
                                      <p:cBhvr>
                                        <p:cTn id="39" dur="1" fill="hold">
                                          <p:stCondLst>
                                            <p:cond delay="4999"/>
                                          </p:stCondLst>
                                        </p:cTn>
                                        <p:tgtEl>
                                          <p:spTgt spid="7"/>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5000"/>
                                        <p:tgtEl>
                                          <p:spTgt spid="8"/>
                                        </p:tgtEl>
                                        <p:attrNameLst>
                                          <p:attrName>ppt_x</p:attrName>
                                        </p:attrNameLst>
                                      </p:cBhvr>
                                      <p:tavLst>
                                        <p:tav tm="0">
                                          <p:val>
                                            <p:strVal val="ppt_x"/>
                                          </p:val>
                                        </p:tav>
                                        <p:tav tm="100000">
                                          <p:val>
                                            <p:strVal val="1+ppt_w/2"/>
                                          </p:val>
                                        </p:tav>
                                      </p:tavLst>
                                    </p:anim>
                                    <p:anim calcmode="lin" valueType="num">
                                      <p:cBhvr additive="base">
                                        <p:cTn id="42" dur="5000"/>
                                        <p:tgtEl>
                                          <p:spTgt spid="8"/>
                                        </p:tgtEl>
                                        <p:attrNameLst>
                                          <p:attrName>ppt_y</p:attrName>
                                        </p:attrNameLst>
                                      </p:cBhvr>
                                      <p:tavLst>
                                        <p:tav tm="0">
                                          <p:val>
                                            <p:strVal val="ppt_y"/>
                                          </p:val>
                                        </p:tav>
                                        <p:tav tm="100000">
                                          <p:val>
                                            <p:strVal val="ppt_y"/>
                                          </p:val>
                                        </p:tav>
                                      </p:tavLst>
                                    </p:anim>
                                    <p:set>
                                      <p:cBhvr>
                                        <p:cTn id="43" dur="1" fill="hold">
                                          <p:stCondLst>
                                            <p:cond delay="4999"/>
                                          </p:stCondLst>
                                        </p:cTn>
                                        <p:tgtEl>
                                          <p:spTgt spid="8"/>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0-ppt_w/2"/>
                                          </p:val>
                                        </p:tav>
                                      </p:tavLst>
                                    </p:anim>
                                    <p:anim calcmode="lin" valueType="num">
                                      <p:cBhvr additive="base">
                                        <p:cTn id="46" dur="5000"/>
                                        <p:tgtEl>
                                          <p:spTgt spid="6"/>
                                        </p:tgtEl>
                                        <p:attrNameLst>
                                          <p:attrName>ppt_y</p:attrName>
                                        </p:attrNameLst>
                                      </p:cBhvr>
                                      <p:tavLst>
                                        <p:tav tm="0">
                                          <p:val>
                                            <p:strVal val="ppt_y"/>
                                          </p:val>
                                        </p:tav>
                                        <p:tav tm="100000">
                                          <p:val>
                                            <p:strVal val="ppt_y"/>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5000"/>
                                        <p:tgtEl>
                                          <p:spTgt spid="9"/>
                                        </p:tgtEl>
                                        <p:attrNameLst>
                                          <p:attrName>ppt_x</p:attrName>
                                        </p:attrNameLst>
                                      </p:cBhvr>
                                      <p:tavLst>
                                        <p:tav tm="0">
                                          <p:val>
                                            <p:strVal val="ppt_x"/>
                                          </p:val>
                                        </p:tav>
                                        <p:tav tm="100000">
                                          <p:val>
                                            <p:strVal val="0-ppt_w/2"/>
                                          </p:val>
                                        </p:tav>
                                      </p:tavLst>
                                    </p:anim>
                                    <p:anim calcmode="lin" valueType="num">
                                      <p:cBhvr additive="base">
                                        <p:cTn id="50" dur="5000"/>
                                        <p:tgtEl>
                                          <p:spTgt spid="9"/>
                                        </p:tgtEl>
                                        <p:attrNameLst>
                                          <p:attrName>ppt_y</p:attrName>
                                        </p:attrNameLst>
                                      </p:cBhvr>
                                      <p:tavLst>
                                        <p:tav tm="0">
                                          <p:val>
                                            <p:strVal val="ppt_y"/>
                                          </p:val>
                                        </p:tav>
                                        <p:tav tm="100000">
                                          <p:val>
                                            <p:strVal val="ppt_y"/>
                                          </p:val>
                                        </p:tav>
                                      </p:tavLst>
                                    </p:anim>
                                    <p:set>
                                      <p:cBhvr>
                                        <p:cTn id="51" dur="1" fill="hold">
                                          <p:stCondLst>
                                            <p:cond delay="4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5000"/>
                                        <p:tgtEl>
                                          <p:spTgt spid="10"/>
                                        </p:tgtEl>
                                        <p:attrNameLst>
                                          <p:attrName>ppt_x</p:attrName>
                                        </p:attrNameLst>
                                      </p:cBhvr>
                                      <p:tavLst>
                                        <p:tav tm="0">
                                          <p:val>
                                            <p:strVal val="ppt_x"/>
                                          </p:val>
                                        </p:tav>
                                        <p:tav tm="100000">
                                          <p:val>
                                            <p:strVal val="0-ppt_w/2"/>
                                          </p:val>
                                        </p:tav>
                                      </p:tavLst>
                                    </p:anim>
                                    <p:anim calcmode="lin" valueType="num">
                                      <p:cBhvr additive="base">
                                        <p:cTn id="54" dur="5000"/>
                                        <p:tgtEl>
                                          <p:spTgt spid="10"/>
                                        </p:tgtEl>
                                        <p:attrNameLst>
                                          <p:attrName>ppt_y</p:attrName>
                                        </p:attrNameLst>
                                      </p:cBhvr>
                                      <p:tavLst>
                                        <p:tav tm="0">
                                          <p:val>
                                            <p:strVal val="ppt_y"/>
                                          </p:val>
                                        </p:tav>
                                        <p:tav tm="100000">
                                          <p:val>
                                            <p:strVal val="ppt_y"/>
                                          </p:val>
                                        </p:tav>
                                      </p:tavLst>
                                    </p:anim>
                                    <p:set>
                                      <p:cBhvr>
                                        <p:cTn id="55" dur="1" fill="hold">
                                          <p:stCondLst>
                                            <p:cond delay="4999"/>
                                          </p:stCondLst>
                                        </p:cTn>
                                        <p:tgtEl>
                                          <p:spTgt spid="10"/>
                                        </p:tgtEl>
                                        <p:attrNameLst>
                                          <p:attrName>style.visibility</p:attrName>
                                        </p:attrNameLst>
                                      </p:cBhvr>
                                      <p:to>
                                        <p:strVal val="hidden"/>
                                      </p:to>
                                    </p:set>
                                  </p:childTnLst>
                                </p:cTn>
                              </p:par>
                              <p:par>
                                <p:cTn id="56" presetID="8" presetClass="emph" presetSubtype="0" fill="hold" grpId="2"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grpId="2" nodeType="withEffect">
                                  <p:stCondLst>
                                    <p:cond delay="0"/>
                                  </p:stCondLst>
                                  <p:childTnLst>
                                    <p:animRot by="-21600000">
                                      <p:cBhvr>
                                        <p:cTn id="59" dur="5000" fill="hold"/>
                                        <p:tgtEl>
                                          <p:spTgt spid="7"/>
                                        </p:tgtEl>
                                        <p:attrNameLst>
                                          <p:attrName>r</p:attrName>
                                        </p:attrNameLst>
                                      </p:cBhvr>
                                    </p:animRot>
                                  </p:childTnLst>
                                </p:cTn>
                              </p:par>
                              <p:par>
                                <p:cTn id="60" presetID="8" presetClass="emph" presetSubtype="0" fill="hold" grpId="2"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grpId="2" nodeType="withEffect">
                                  <p:stCondLst>
                                    <p:cond delay="0"/>
                                  </p:stCondLst>
                                  <p:childTnLst>
                                    <p:animRot by="21600000">
                                      <p:cBhvr>
                                        <p:cTn id="63" dur="5000" fill="hold"/>
                                        <p:tgtEl>
                                          <p:spTgt spid="6"/>
                                        </p:tgtEl>
                                        <p:attrNameLst>
                                          <p:attrName>r</p:attrName>
                                        </p:attrNameLst>
                                      </p:cBhvr>
                                    </p:animRot>
                                  </p:childTnLst>
                                </p:cTn>
                              </p:par>
                              <p:par>
                                <p:cTn id="64" presetID="8" presetClass="emph" presetSubtype="0" fill="hold" grpId="2"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grpId="2" nodeType="withEffect">
                                  <p:stCondLst>
                                    <p:cond delay="0"/>
                                  </p:stCondLst>
                                  <p:childTnLst>
                                    <p:animRot by="21600000">
                                      <p:cBhvr>
                                        <p:cTn id="67" dur="5000" fill="hold"/>
                                        <p:tgtEl>
                                          <p:spTgt spid="10"/>
                                        </p:tgtEl>
                                        <p:attrNameLst>
                                          <p:attrName>r</p:attrName>
                                        </p:attrNameLst>
                                      </p:cBhvr>
                                    </p:animRot>
                                  </p:childTnLst>
                                </p:cTn>
                              </p:par>
                              <p:par>
                                <p:cTn id="68" presetID="17" presetClass="entr" presetSubtype="1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5000" fill="hold"/>
                                        <p:tgtEl>
                                          <p:spTgt spid="4"/>
                                        </p:tgtEl>
                                        <p:attrNameLst>
                                          <p:attrName>ppt_w</p:attrName>
                                        </p:attrNameLst>
                                      </p:cBhvr>
                                      <p:tavLst>
                                        <p:tav tm="0">
                                          <p:val>
                                            <p:fltVal val="0"/>
                                          </p:val>
                                        </p:tav>
                                        <p:tav tm="100000">
                                          <p:val>
                                            <p:strVal val="#ppt_w"/>
                                          </p:val>
                                        </p:tav>
                                      </p:tavLst>
                                    </p:anim>
                                    <p:anim calcmode="lin" valueType="num">
                                      <p:cBhvr>
                                        <p:cTn id="7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wpid-img_69221.jpg"/>
          <p:cNvPicPr>
            <a:picLocks noChangeAspect="1"/>
          </p:cNvPicPr>
          <p:nvPr/>
        </p:nvPicPr>
        <p:blipFill>
          <a:blip r:embed="rId2"/>
          <a:stretch>
            <a:fillRect/>
          </a:stretch>
        </p:blipFill>
        <p:spPr>
          <a:xfrm>
            <a:off x="-1" y="0"/>
            <a:ext cx="9148465" cy="5143500"/>
          </a:xfrm>
          <a:prstGeom prst="rect">
            <a:avLst/>
          </a:prstGeom>
        </p:spPr>
      </p:pic>
      <p:sp>
        <p:nvSpPr>
          <p:cNvPr id="5" name="4 Paralelogramo"/>
          <p:cNvSpPr/>
          <p:nvPr/>
        </p:nvSpPr>
        <p:spPr>
          <a:xfrm>
            <a:off x="1142976" y="0"/>
            <a:ext cx="3429024" cy="2571750"/>
          </a:xfrm>
          <a:prstGeom prst="parallelogram">
            <a:avLst>
              <a:gd name="adj" fmla="val 64492"/>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3419500" cy="2571750"/>
          </a:xfrm>
          <a:prstGeom prst="parallelogram">
            <a:avLst>
              <a:gd name="adj" fmla="val 64492"/>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142976" y="2571750"/>
            <a:ext cx="3419500" cy="2571750"/>
          </a:xfrm>
          <a:prstGeom prst="parallelogram">
            <a:avLst>
              <a:gd name="adj" fmla="val 64492"/>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2571750"/>
            <a:ext cx="3429024" cy="2571750"/>
          </a:xfrm>
          <a:prstGeom prst="parallelogram">
            <a:avLst>
              <a:gd name="adj" fmla="val 64492"/>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0-#ppt_w/2"/>
                                          </p:val>
                                        </p:tav>
                                        <p:tav tm="100000">
                                          <p:val>
                                            <p:strVal val="#ppt_x"/>
                                          </p:val>
                                        </p:tav>
                                      </p:tavLst>
                                    </p:anim>
                                    <p:anim calcmode="lin" valueType="num">
                                      <p:cBhvr additive="base">
                                        <p:cTn id="19" dur="5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xit" presetSubtype="6" fill="hold" grpId="1" nodeType="withEffect">
                                  <p:stCondLst>
                                    <p:cond delay="0"/>
                                  </p:stCondLst>
                                  <p:childTnLst>
                                    <p:anim calcmode="lin" valueType="num">
                                      <p:cBhvr additive="base">
                                        <p:cTn id="25" dur="5000"/>
                                        <p:tgtEl>
                                          <p:spTgt spid="5"/>
                                        </p:tgtEl>
                                        <p:attrNameLst>
                                          <p:attrName>ppt_x</p:attrName>
                                        </p:attrNameLst>
                                      </p:cBhvr>
                                      <p:tavLst>
                                        <p:tav tm="0">
                                          <p:val>
                                            <p:strVal val="ppt_x"/>
                                          </p:val>
                                        </p:tav>
                                        <p:tav tm="100000">
                                          <p:val>
                                            <p:strVal val="1+ppt_w/2"/>
                                          </p:val>
                                        </p:tav>
                                      </p:tavLst>
                                    </p:anim>
                                    <p:anim calcmode="lin" valueType="num">
                                      <p:cBhvr additive="base">
                                        <p:cTn id="26" dur="5000"/>
                                        <p:tgtEl>
                                          <p:spTgt spid="5"/>
                                        </p:tgtEl>
                                        <p:attrNameLst>
                                          <p:attrName>ppt_y</p:attrName>
                                        </p:attrNameLst>
                                      </p:cBhvr>
                                      <p:tavLst>
                                        <p:tav tm="0">
                                          <p:val>
                                            <p:strVal val="ppt_y"/>
                                          </p:val>
                                        </p:tav>
                                        <p:tav tm="100000">
                                          <p:val>
                                            <p:strVal val="1+ppt_h/2"/>
                                          </p:val>
                                        </p:tav>
                                      </p:tavLst>
                                    </p:anim>
                                    <p:set>
                                      <p:cBhvr>
                                        <p:cTn id="27" dur="1" fill="hold">
                                          <p:stCondLst>
                                            <p:cond delay="4999"/>
                                          </p:stCondLst>
                                        </p:cTn>
                                        <p:tgtEl>
                                          <p:spTgt spid="5"/>
                                        </p:tgtEl>
                                        <p:attrNameLst>
                                          <p:attrName>style.visibility</p:attrName>
                                        </p:attrNameLst>
                                      </p:cBhvr>
                                      <p:to>
                                        <p:strVal val="hidden"/>
                                      </p:to>
                                    </p:set>
                                  </p:childTnLst>
                                </p:cTn>
                              </p:par>
                              <p:par>
                                <p:cTn id="28" presetID="2" presetClass="exit" presetSubtype="9" fill="hold" grpId="1" nodeType="withEffect">
                                  <p:stCondLst>
                                    <p:cond delay="0"/>
                                  </p:stCondLst>
                                  <p:childTnLst>
                                    <p:anim calcmode="lin" valueType="num">
                                      <p:cBhvr additive="base">
                                        <p:cTn id="29" dur="5000"/>
                                        <p:tgtEl>
                                          <p:spTgt spid="8"/>
                                        </p:tgtEl>
                                        <p:attrNameLst>
                                          <p:attrName>ppt_x</p:attrName>
                                        </p:attrNameLst>
                                      </p:cBhvr>
                                      <p:tavLst>
                                        <p:tav tm="0">
                                          <p:val>
                                            <p:strVal val="ppt_x"/>
                                          </p:val>
                                        </p:tav>
                                        <p:tav tm="100000">
                                          <p:val>
                                            <p:strVal val="0-ppt_w/2"/>
                                          </p:val>
                                        </p:tav>
                                      </p:tavLst>
                                    </p:anim>
                                    <p:anim calcmode="lin" valueType="num">
                                      <p:cBhvr additive="base">
                                        <p:cTn id="30" dur="5000"/>
                                        <p:tgtEl>
                                          <p:spTgt spid="8"/>
                                        </p:tgtEl>
                                        <p:attrNameLst>
                                          <p:attrName>ppt_y</p:attrName>
                                        </p:attrNameLst>
                                      </p:cBhvr>
                                      <p:tavLst>
                                        <p:tav tm="0">
                                          <p:val>
                                            <p:strVal val="ppt_y"/>
                                          </p:val>
                                        </p:tav>
                                        <p:tav tm="100000">
                                          <p:val>
                                            <p:strVal val="0-ppt_h/2"/>
                                          </p:val>
                                        </p:tav>
                                      </p:tavLst>
                                    </p:anim>
                                    <p:set>
                                      <p:cBhvr>
                                        <p:cTn id="31" dur="1" fill="hold">
                                          <p:stCondLst>
                                            <p:cond delay="4999"/>
                                          </p:stCondLst>
                                        </p:cTn>
                                        <p:tgtEl>
                                          <p:spTgt spid="8"/>
                                        </p:tgtEl>
                                        <p:attrNameLst>
                                          <p:attrName>style.visibility</p:attrName>
                                        </p:attrNameLst>
                                      </p:cBhvr>
                                      <p:to>
                                        <p:strVal val="hidden"/>
                                      </p:to>
                                    </p:set>
                                  </p:childTnLst>
                                </p:cTn>
                              </p:par>
                              <p:par>
                                <p:cTn id="32" presetID="2" presetClass="exit" presetSubtype="12" fill="hold" grpId="1"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xit" presetSubtype="3" fill="hold" grpId="1" nodeType="withEffect">
                                  <p:stCondLst>
                                    <p:cond delay="0"/>
                                  </p:stCondLst>
                                  <p:childTnLst>
                                    <p:anim calcmode="lin" valueType="num">
                                      <p:cBhvr additive="base">
                                        <p:cTn id="37" dur="5000"/>
                                        <p:tgtEl>
                                          <p:spTgt spid="7"/>
                                        </p:tgtEl>
                                        <p:attrNameLst>
                                          <p:attrName>ppt_x</p:attrName>
                                        </p:attrNameLst>
                                      </p:cBhvr>
                                      <p:tavLst>
                                        <p:tav tm="0">
                                          <p:val>
                                            <p:strVal val="ppt_x"/>
                                          </p:val>
                                        </p:tav>
                                        <p:tav tm="100000">
                                          <p:val>
                                            <p:strVal val="1+ppt_w/2"/>
                                          </p:val>
                                        </p:tav>
                                      </p:tavLst>
                                    </p:anim>
                                    <p:anim calcmode="lin" valueType="num">
                                      <p:cBhvr additive="base">
                                        <p:cTn id="38" dur="5000"/>
                                        <p:tgtEl>
                                          <p:spTgt spid="7"/>
                                        </p:tgtEl>
                                        <p:attrNameLst>
                                          <p:attrName>ppt_y</p:attrName>
                                        </p:attrNameLst>
                                      </p:cBhvr>
                                      <p:tavLst>
                                        <p:tav tm="0">
                                          <p:val>
                                            <p:strVal val="ppt_y"/>
                                          </p:val>
                                        </p:tav>
                                        <p:tav tm="100000">
                                          <p:val>
                                            <p:strVal val="0-ppt_h/2"/>
                                          </p:val>
                                        </p:tav>
                                      </p:tavLst>
                                    </p:anim>
                                    <p:set>
                                      <p:cBhvr>
                                        <p:cTn id="39" dur="1" fill="hold">
                                          <p:stCondLst>
                                            <p:cond delay="4999"/>
                                          </p:stCondLst>
                                        </p:cTn>
                                        <p:tgtEl>
                                          <p:spTgt spid="7"/>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4"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ox(out)">
                                      <p:cBhvr>
                                        <p:cTn id="4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wpid-photo-21082013-1129.jpg"/>
          <p:cNvPicPr>
            <a:picLocks noChangeAspect="1"/>
          </p:cNvPicPr>
          <p:nvPr/>
        </p:nvPicPr>
        <p:blipFill>
          <a:blip r:embed="rId2"/>
          <a:stretch>
            <a:fillRect/>
          </a:stretch>
        </p:blipFill>
        <p:spPr>
          <a:xfrm>
            <a:off x="3716" y="0"/>
            <a:ext cx="9136568" cy="5143500"/>
          </a:xfrm>
          <a:prstGeom prst="rect">
            <a:avLst/>
          </a:prstGeom>
        </p:spPr>
      </p:pic>
      <p:sp>
        <p:nvSpPr>
          <p:cNvPr id="6" name="5 Onda"/>
          <p:cNvSpPr/>
          <p:nvPr/>
        </p:nvSpPr>
        <p:spPr>
          <a:xfrm>
            <a:off x="0" y="3500444"/>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2357436"/>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214428"/>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0"/>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0"/>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572000" y="1214428"/>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2357436"/>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72000" y="3500444"/>
            <a:ext cx="4572000" cy="1643056"/>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Imagen-animada-Aguila-55.gif"/>
          <p:cNvPicPr>
            <a:picLocks noChangeAspect="1"/>
          </p:cNvPicPr>
          <p:nvPr/>
        </p:nvPicPr>
        <p:blipFill>
          <a:blip r:embed="rId4">
            <a:grayscl/>
            <a:lum contrast="30000"/>
          </a:blip>
          <a:stretch>
            <a:fillRect/>
          </a:stretch>
        </p:blipFill>
        <p:spPr>
          <a:xfrm rot="20818870" flipH="1">
            <a:off x="9391448" y="241783"/>
            <a:ext cx="2428892" cy="2474042"/>
          </a:xfrm>
          <a:prstGeom prst="rect">
            <a:avLst/>
          </a:prstGeom>
        </p:spPr>
      </p:pic>
      <p:pic>
        <p:nvPicPr>
          <p:cNvPr id="2050" name="Picture 2" descr="Rendered Image"/>
          <p:cNvPicPr>
            <a:picLocks noChangeAspect="1" noChangeArrowheads="1"/>
          </p:cNvPicPr>
          <p:nvPr/>
        </p:nvPicPr>
        <p:blipFill>
          <a:blip r:embed="rId5">
            <a:lum contrast="40000"/>
          </a:blip>
          <a:srcRect/>
          <a:stretch>
            <a:fillRect/>
          </a:stretch>
        </p:blipFill>
        <p:spPr bwMode="auto">
          <a:xfrm rot="20021559">
            <a:off x="6082346" y="2829491"/>
            <a:ext cx="2271395" cy="1442894"/>
          </a:xfrm>
          <a:prstGeom prst="rect">
            <a:avLst/>
          </a:prstGeom>
          <a:noFill/>
        </p:spPr>
      </p:pic>
      <p:sp>
        <p:nvSpPr>
          <p:cNvPr id="15" name="14 Rectángulo"/>
          <p:cNvSpPr/>
          <p:nvPr/>
        </p:nvSpPr>
        <p:spPr>
          <a:xfrm>
            <a:off x="-285784" y="-285770"/>
            <a:ext cx="9429784" cy="5929354"/>
          </a:xfrm>
          <a:prstGeom prst="rect">
            <a:avLst/>
          </a:prstGeom>
          <a:gradFill flip="none" rotWithShape="1">
            <a:gsLst>
              <a:gs pos="0">
                <a:srgbClr val="F6D822"/>
              </a:gs>
              <a:gs pos="30000">
                <a:srgbClr val="D49E6C"/>
              </a:gs>
              <a:gs pos="70000">
                <a:srgbClr val="A65528"/>
              </a:gs>
              <a:gs pos="100000">
                <a:srgbClr val="66301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5000"/>
                                        <p:tgtEl>
                                          <p:spTgt spid="12"/>
                                        </p:tgtEl>
                                        <p:attrNameLst>
                                          <p:attrName>ppt_x</p:attrName>
                                        </p:attrNameLst>
                                      </p:cBhvr>
                                      <p:tavLst>
                                        <p:tav tm="0">
                                          <p:val>
                                            <p:strVal val="ppt_x"/>
                                          </p:val>
                                        </p:tav>
                                        <p:tav tm="100000">
                                          <p:val>
                                            <p:strVal val="ppt_x+ppt_w/2"/>
                                          </p:val>
                                        </p:tav>
                                      </p:tavLst>
                                    </p:anim>
                                    <p:anim calcmode="lin" valueType="num">
                                      <p:cBhvr>
                                        <p:cTn id="46" dur="5000"/>
                                        <p:tgtEl>
                                          <p:spTgt spid="12"/>
                                        </p:tgtEl>
                                        <p:attrNameLst>
                                          <p:attrName>ppt_y</p:attrName>
                                        </p:attrNameLst>
                                      </p:cBhvr>
                                      <p:tavLst>
                                        <p:tav tm="0">
                                          <p:val>
                                            <p:strVal val="ppt_y"/>
                                          </p:val>
                                        </p:tav>
                                        <p:tav tm="100000">
                                          <p:val>
                                            <p:strVal val="ppt_y"/>
                                          </p:val>
                                        </p:tav>
                                      </p:tavLst>
                                    </p:anim>
                                    <p:anim calcmode="lin" valueType="num">
                                      <p:cBhvr>
                                        <p:cTn id="47" dur="5000"/>
                                        <p:tgtEl>
                                          <p:spTgt spid="12"/>
                                        </p:tgtEl>
                                        <p:attrNameLst>
                                          <p:attrName>ppt_w</p:attrName>
                                        </p:attrNameLst>
                                      </p:cBhvr>
                                      <p:tavLst>
                                        <p:tav tm="0">
                                          <p:val>
                                            <p:strVal val="ppt_w"/>
                                          </p:val>
                                        </p:tav>
                                        <p:tav tm="100000">
                                          <p:val>
                                            <p:fltVal val="0"/>
                                          </p:val>
                                        </p:tav>
                                      </p:tavLst>
                                    </p:anim>
                                    <p:anim calcmode="lin" valueType="num">
                                      <p:cBhvr>
                                        <p:cTn id="48" dur="5000"/>
                                        <p:tgtEl>
                                          <p:spTgt spid="12"/>
                                        </p:tgtEl>
                                        <p:attrNameLst>
                                          <p:attrName>ppt_h</p:attrName>
                                        </p:attrNameLst>
                                      </p:cBhvr>
                                      <p:tavLst>
                                        <p:tav tm="0">
                                          <p:val>
                                            <p:strVal val="ppt_h"/>
                                          </p:val>
                                        </p:tav>
                                        <p:tav tm="100000">
                                          <p:val>
                                            <p:strVal val="ppt_h"/>
                                          </p:val>
                                        </p:tav>
                                      </p:tavLst>
                                    </p:anim>
                                    <p:set>
                                      <p:cBhvr>
                                        <p:cTn id="49" dur="1" fill="hold">
                                          <p:stCondLst>
                                            <p:cond delay="4999"/>
                                          </p:stCondLst>
                                        </p:cTn>
                                        <p:tgtEl>
                                          <p:spTgt spid="12"/>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5000"/>
                                        <p:tgtEl>
                                          <p:spTgt spid="13"/>
                                        </p:tgtEl>
                                        <p:attrNameLst>
                                          <p:attrName>ppt_x</p:attrName>
                                        </p:attrNameLst>
                                      </p:cBhvr>
                                      <p:tavLst>
                                        <p:tav tm="0">
                                          <p:val>
                                            <p:strVal val="ppt_x"/>
                                          </p:val>
                                        </p:tav>
                                        <p:tav tm="100000">
                                          <p:val>
                                            <p:strVal val="ppt_x+ppt_w/2"/>
                                          </p:val>
                                        </p:tav>
                                      </p:tavLst>
                                    </p:anim>
                                    <p:anim calcmode="lin" valueType="num">
                                      <p:cBhvr>
                                        <p:cTn id="52" dur="5000"/>
                                        <p:tgtEl>
                                          <p:spTgt spid="13"/>
                                        </p:tgtEl>
                                        <p:attrNameLst>
                                          <p:attrName>ppt_y</p:attrName>
                                        </p:attrNameLst>
                                      </p:cBhvr>
                                      <p:tavLst>
                                        <p:tav tm="0">
                                          <p:val>
                                            <p:strVal val="ppt_y"/>
                                          </p:val>
                                        </p:tav>
                                        <p:tav tm="100000">
                                          <p:val>
                                            <p:strVal val="ppt_y"/>
                                          </p:val>
                                        </p:tav>
                                      </p:tavLst>
                                    </p:anim>
                                    <p:anim calcmode="lin" valueType="num">
                                      <p:cBhvr>
                                        <p:cTn id="53" dur="5000"/>
                                        <p:tgtEl>
                                          <p:spTgt spid="13"/>
                                        </p:tgtEl>
                                        <p:attrNameLst>
                                          <p:attrName>ppt_w</p:attrName>
                                        </p:attrNameLst>
                                      </p:cBhvr>
                                      <p:tavLst>
                                        <p:tav tm="0">
                                          <p:val>
                                            <p:strVal val="ppt_w"/>
                                          </p:val>
                                        </p:tav>
                                        <p:tav tm="100000">
                                          <p:val>
                                            <p:fltVal val="0"/>
                                          </p:val>
                                        </p:tav>
                                      </p:tavLst>
                                    </p:anim>
                                    <p:anim calcmode="lin" valueType="num">
                                      <p:cBhvr>
                                        <p:cTn id="54" dur="5000"/>
                                        <p:tgtEl>
                                          <p:spTgt spid="13"/>
                                        </p:tgtEl>
                                        <p:attrNameLst>
                                          <p:attrName>ppt_h</p:attrName>
                                        </p:attrNameLst>
                                      </p:cBhvr>
                                      <p:tavLst>
                                        <p:tav tm="0">
                                          <p:val>
                                            <p:strVal val="ppt_h"/>
                                          </p:val>
                                        </p:tav>
                                        <p:tav tm="100000">
                                          <p:val>
                                            <p:strVal val="ppt_h"/>
                                          </p:val>
                                        </p:tav>
                                      </p:tavLst>
                                    </p:anim>
                                    <p:set>
                                      <p:cBhvr>
                                        <p:cTn id="55" dur="1" fill="hold">
                                          <p:stCondLst>
                                            <p:cond delay="4999"/>
                                          </p:stCondLst>
                                        </p:cTn>
                                        <p:tgtEl>
                                          <p:spTgt spid="13"/>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fltVal val="0"/>
                                          </p:val>
                                        </p:tav>
                                        <p:tav tm="100000">
                                          <p:val>
                                            <p:strVal val="#ppt_w"/>
                                          </p:val>
                                        </p:tav>
                                      </p:tavLst>
                                    </p:anim>
                                    <p:anim calcmode="lin" valueType="num">
                                      <p:cBhvr>
                                        <p:cTn id="59" dur="5000" fill="hold"/>
                                        <p:tgtEl>
                                          <p:spTgt spid="4"/>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1" presetClass="entr" presetSubtype="0" fill="hold" nodeType="after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par>
                                <p:cTn id="63" presetID="0" presetClass="path" presetSubtype="0" repeatCount="indefinite" accel="50000" decel="50000" fill="hold" nodeType="withEffect">
                                  <p:stCondLst>
                                    <p:cond delay="0"/>
                                  </p:stCondLst>
                                  <p:childTnLst>
                                    <p:animMotion origin="layout" path="M -0.81737 -0.37554 C -0.804 -0.3394 -0.78837 -0.30976 -0.77257 -0.27764 C -0.76875 -0.26992 -0.76667 -0.25973 -0.76233 -0.25293 C -0.75834 -0.24706 -0.75313 -0.24459 -0.74844 -0.24058 C -0.74723 -0.21402 -0.74862 -0.18684 -0.74497 -0.16121 C -0.74375 -0.15256 -0.7375 -0.14947 -0.73473 -0.14268 C -0.71129 -0.08554 -0.729 -0.10068 -0.70712 -0.0874 C -0.70365 -0.08122 -0.70052 -0.07443 -0.69671 -0.06887 C -0.66945 -0.03119 -0.67327 -0.04354 -0.63125 -0.03212 C -0.60139 -0.03428 -0.57136 -0.03335 -0.54167 -0.03829 C -0.53438 -0.03953 -0.52084 -0.05065 -0.52084 -0.05034 C -0.51771 -0.05497 -0.50174 -0.07659 -0.49671 -0.08122 C -0.46737 -0.10747 -0.51007 -0.06022 -0.47257 -0.09975 C -0.46546 -0.10716 -0.45886 -0.11643 -0.45191 -0.12415 C -0.44584 -0.13125 -0.43802 -0.13094 -0.43125 -0.13681 C -0.41407 -0.15132 -0.42223 -0.14546 -0.40712 -0.15472 C -0.38855 -0.1504 -0.3816 -0.15503 -0.3691 -0.13032 C -0.36355 -0.11921 -0.35539 -0.09388 -0.35539 -0.09388 C -0.34532 -0.04076 -0.34375 0.01297 -0.32084 0.05343 C -0.31962 0.05992 -0.31997 0.06764 -0.31737 0.07227 C -0.31476 0.0769 -0.31042 0.07505 -0.30712 0.07783 C -0.27917 0.10284 -0.31337 0.08061 -0.28646 0.09667 C -0.28299 0.10284 -0.28056 0.11211 -0.27605 0.1152 C -0.26407 0.12354 -0.2507 0.12168 -0.2382 0.12724 C -0.22674 0.12477 -0.21511 0.12385 -0.20365 0.12107 C -0.19098 0.11767 -0.19271 0.11087 -0.17952 0.10284 C -0.17396 0.09945 -0.16806 0.09883 -0.16233 0.09667 C -0.13212 0.05652 -0.16424 0.0942 -0.13473 0.07227 C -0.06945 0.02409 -0.13889 0.06578 -0.08646 0.03521 C -0.08299 0.03305 -0.07952 0.03089 -0.07605 0.02903 C -0.06684 0.02533 -0.04844 0.01699 -0.04844 0.0173 C -0.01997 -0.01729 -0.05556 0.02317 -0.02778 -0.00154 C -0.01615 -0.01204 -0.00608 -0.02439 0.00677 -0.03212 C 0.02152 -0.04972 0.03645 -0.07041 0.05138 -0.0874 C 0.0559 -0.09234 0.06076 -0.09512 0.06527 -0.09975 C 0.06875 -0.10346 0.07222 -0.10809 0.07569 -0.11179 C 0.08333 -0.13187 0.07847 -0.13032 0.08593 -0.13032 " pathEditMode="relative" rAng="0" ptsTypes="ffffffffffffffffffffffffffffffffffffA">
                                      <p:cBhvr>
                                        <p:cTn id="64" dur="10000" fill="hold"/>
                                        <p:tgtEl>
                                          <p:spTgt spid="14"/>
                                        </p:tgtEl>
                                        <p:attrNameLst>
                                          <p:attrName>ppt_x</p:attrName>
                                          <p:attrName>ppt_y</p:attrName>
                                        </p:attrNameLst>
                                      </p:cBhvr>
                                      <p:rCtr x="452" y="251"/>
                                    </p:animMotion>
                                  </p:childTnLst>
                                </p:cTn>
                              </p:par>
                              <p:par>
                                <p:cTn id="65" presetID="15" presetClass="entr" presetSubtype="0" fill="hold" nodeType="withEffect">
                                  <p:stCondLst>
                                    <p:cond delay="0"/>
                                  </p:stCondLst>
                                  <p:childTnLst>
                                    <p:set>
                                      <p:cBhvr>
                                        <p:cTn id="66" dur="1" fill="hold">
                                          <p:stCondLst>
                                            <p:cond delay="0"/>
                                          </p:stCondLst>
                                        </p:cTn>
                                        <p:tgtEl>
                                          <p:spTgt spid="2050"/>
                                        </p:tgtEl>
                                        <p:attrNameLst>
                                          <p:attrName>style.visibility</p:attrName>
                                        </p:attrNameLst>
                                      </p:cBhvr>
                                      <p:to>
                                        <p:strVal val="visible"/>
                                      </p:to>
                                    </p:set>
                                    <p:anim calcmode="lin" valueType="num">
                                      <p:cBhvr>
                                        <p:cTn id="67" dur="2000" fill="hold"/>
                                        <p:tgtEl>
                                          <p:spTgt spid="2050"/>
                                        </p:tgtEl>
                                        <p:attrNameLst>
                                          <p:attrName>ppt_w</p:attrName>
                                        </p:attrNameLst>
                                      </p:cBhvr>
                                      <p:tavLst>
                                        <p:tav tm="0">
                                          <p:val>
                                            <p:fltVal val="0"/>
                                          </p:val>
                                        </p:tav>
                                        <p:tav tm="100000">
                                          <p:val>
                                            <p:strVal val="#ppt_w"/>
                                          </p:val>
                                        </p:tav>
                                      </p:tavLst>
                                    </p:anim>
                                    <p:anim calcmode="lin" valueType="num">
                                      <p:cBhvr>
                                        <p:cTn id="68" dur="2000" fill="hold"/>
                                        <p:tgtEl>
                                          <p:spTgt spid="2050"/>
                                        </p:tgtEl>
                                        <p:attrNameLst>
                                          <p:attrName>ppt_h</p:attrName>
                                        </p:attrNameLst>
                                      </p:cBhvr>
                                      <p:tavLst>
                                        <p:tav tm="0">
                                          <p:val>
                                            <p:fltVal val="0"/>
                                          </p:val>
                                        </p:tav>
                                        <p:tav tm="100000">
                                          <p:val>
                                            <p:strVal val="#ppt_h"/>
                                          </p:val>
                                        </p:tav>
                                      </p:tavLst>
                                    </p:anim>
                                    <p:anim calcmode="lin" valueType="num">
                                      <p:cBhvr>
                                        <p:cTn id="69"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70"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OK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Presentación1OK 1</Template>
  <TotalTime>0</TotalTime>
  <Words>677</Words>
  <Application>Microsoft Office PowerPoint</Application>
  <PresentationFormat>Presentación en pantalla (16:9)</PresentationFormat>
  <Paragraphs>180</Paragraphs>
  <Slides>58</Slides>
  <Notes>1</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Presentación1OK 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2015-08-10T17:50:27Z</dcterms:created>
  <dcterms:modified xsi:type="dcterms:W3CDTF">2015-08-10T18:39:27Z</dcterms:modified>
</cp:coreProperties>
</file>