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02" r:id="rId3"/>
    <p:sldId id="306" r:id="rId4"/>
    <p:sldId id="307" r:id="rId5"/>
    <p:sldId id="308" r:id="rId6"/>
    <p:sldId id="303" r:id="rId7"/>
    <p:sldId id="309" r:id="rId8"/>
    <p:sldId id="304" r:id="rId9"/>
    <p:sldId id="279" r:id="rId10"/>
    <p:sldId id="277" r:id="rId11"/>
    <p:sldId id="258" r:id="rId12"/>
    <p:sldId id="283" r:id="rId13"/>
    <p:sldId id="256" r:id="rId14"/>
    <p:sldId id="276" r:id="rId15"/>
    <p:sldId id="275" r:id="rId16"/>
    <p:sldId id="274" r:id="rId17"/>
    <p:sldId id="273" r:id="rId18"/>
    <p:sldId id="272" r:id="rId19"/>
    <p:sldId id="271" r:id="rId20"/>
    <p:sldId id="270" r:id="rId21"/>
    <p:sldId id="268" r:id="rId22"/>
    <p:sldId id="267" r:id="rId23"/>
    <p:sldId id="266" r:id="rId24"/>
    <p:sldId id="265" r:id="rId25"/>
    <p:sldId id="264" r:id="rId26"/>
    <p:sldId id="263" r:id="rId27"/>
    <p:sldId id="262" r:id="rId28"/>
    <p:sldId id="293" r:id="rId29"/>
    <p:sldId id="289" r:id="rId30"/>
    <p:sldId id="292" r:id="rId31"/>
    <p:sldId id="291" r:id="rId32"/>
    <p:sldId id="290" r:id="rId33"/>
    <p:sldId id="287" r:id="rId34"/>
    <p:sldId id="286" r:id="rId35"/>
    <p:sldId id="285" r:id="rId36"/>
    <p:sldId id="288" r:id="rId37"/>
    <p:sldId id="284" r:id="rId38"/>
    <p:sldId id="282" r:id="rId39"/>
    <p:sldId id="281" r:id="rId40"/>
    <p:sldId id="280" r:id="rId41"/>
    <p:sldId id="278" r:id="rId42"/>
    <p:sldId id="296" r:id="rId43"/>
    <p:sldId id="295" r:id="rId44"/>
    <p:sldId id="294" r:id="rId45"/>
    <p:sldId id="261" r:id="rId46"/>
    <p:sldId id="260" r:id="rId47"/>
    <p:sldId id="301" r:id="rId48"/>
    <p:sldId id="299" r:id="rId49"/>
    <p:sldId id="297" r:id="rId50"/>
    <p:sldId id="298" r:id="rId51"/>
    <p:sldId id="300" r:id="rId52"/>
    <p:sldId id="305" r:id="rId5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ostWhihdTc7OZqsRybsqQ" hashData="UkLc/qGd/8+jIUIp6P4l89kQYI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50" d="100"/>
          <a:sy n="50" d="100"/>
        </p:scale>
        <p:origin x="-1086" y="-4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DF47980-1B68-4381-A8F5-2CB08D17E56B}" type="datetimeFigureOut">
              <a:rPr lang="es-ES" smtClean="0"/>
              <a:pPr/>
              <a:t>11/06/2013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C70A75-7694-4FA7-89D2-F087123B28B4}" type="slidenum">
              <a:rPr lang="es-ES" smtClean="0"/>
              <a:pPr/>
              <a:t>‹Nº›</a:t>
            </a:fld>
            <a:endParaRPr lang="es-ES"/>
          </a:p>
        </p:txBody>
      </p:sp>
    </p:spTree>
  </p:cSld>
  <p:clrMapOvr>
    <a:masterClrMapping/>
  </p:clrMapOvr>
  <p:transition spd="slow" advTm="5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DF47980-1B68-4381-A8F5-2CB08D17E56B}" type="datetimeFigureOut">
              <a:rPr lang="es-ES" smtClean="0"/>
              <a:pPr/>
              <a:t>11/06/2013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C70A75-7694-4FA7-89D2-F087123B28B4}" type="slidenum">
              <a:rPr lang="es-ES" smtClean="0"/>
              <a:pPr/>
              <a:t>‹Nº›</a:t>
            </a:fld>
            <a:endParaRPr lang="es-ES"/>
          </a:p>
        </p:txBody>
      </p:sp>
    </p:spTree>
  </p:cSld>
  <p:clrMapOvr>
    <a:masterClrMapping/>
  </p:clrMapOvr>
  <p:transition spd="slow" advTm="5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DF47980-1B68-4381-A8F5-2CB08D17E56B}" type="datetimeFigureOut">
              <a:rPr lang="es-ES" smtClean="0"/>
              <a:pPr/>
              <a:t>11/06/2013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C70A75-7694-4FA7-89D2-F087123B28B4}" type="slidenum">
              <a:rPr lang="es-ES" smtClean="0"/>
              <a:pPr/>
              <a:t>‹Nº›</a:t>
            </a:fld>
            <a:endParaRPr lang="es-ES"/>
          </a:p>
        </p:txBody>
      </p:sp>
    </p:spTree>
  </p:cSld>
  <p:clrMapOvr>
    <a:masterClrMapping/>
  </p:clrMapOvr>
  <p:transition spd="slow" advTm="5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DF47980-1B68-4381-A8F5-2CB08D17E56B}" type="datetimeFigureOut">
              <a:rPr lang="es-ES" smtClean="0"/>
              <a:pPr/>
              <a:t>11/06/2013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6C70A75-7694-4FA7-89D2-F087123B28B4}" type="slidenum">
              <a:rPr lang="es-ES" smtClean="0"/>
              <a:pPr/>
              <a:t>‹Nº›</a:t>
            </a:fld>
            <a:endParaRPr lang="es-ES"/>
          </a:p>
        </p:txBody>
      </p:sp>
    </p:spTree>
  </p:cSld>
  <p:clrMapOvr>
    <a:masterClrMapping/>
  </p:clrMapOvr>
  <p:transition spd="slow" advTm="5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DF47980-1B68-4381-A8F5-2CB08D17E56B}" type="datetimeFigureOut">
              <a:rPr lang="es-ES" smtClean="0"/>
              <a:pPr/>
              <a:t>11/06/2013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6C70A75-7694-4FA7-89D2-F087123B28B4}" type="slidenum">
              <a:rPr lang="es-ES" smtClean="0"/>
              <a:pPr/>
              <a:t>‹Nº›</a:t>
            </a:fld>
            <a:endParaRPr lang="es-ES"/>
          </a:p>
        </p:txBody>
      </p:sp>
    </p:spTree>
  </p:cSld>
  <p:clrMapOvr>
    <a:masterClrMapping/>
  </p:clrMapOvr>
  <p:transition spd="slow" advTm="5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DF47980-1B68-4381-A8F5-2CB08D17E56B}" type="datetimeFigureOut">
              <a:rPr lang="es-ES" smtClean="0"/>
              <a:pPr/>
              <a:t>11/06/2013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6C70A75-7694-4FA7-89D2-F087123B28B4}" type="slidenum">
              <a:rPr lang="es-ES" smtClean="0"/>
              <a:pPr/>
              <a:t>‹Nº›</a:t>
            </a:fld>
            <a:endParaRPr lang="es-ES"/>
          </a:p>
        </p:txBody>
      </p:sp>
    </p:spTree>
  </p:cSld>
  <p:clrMapOvr>
    <a:masterClrMapping/>
  </p:clrMapOvr>
  <p:transition spd="slow" advTm="5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DF47980-1B68-4381-A8F5-2CB08D17E56B}" type="datetimeFigureOut">
              <a:rPr lang="es-ES" smtClean="0"/>
              <a:pPr/>
              <a:t>11/06/2013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6C70A75-7694-4FA7-89D2-F087123B28B4}" type="slidenum">
              <a:rPr lang="es-ES" smtClean="0"/>
              <a:pPr/>
              <a:t>‹Nº›</a:t>
            </a:fld>
            <a:endParaRPr lang="es-ES"/>
          </a:p>
        </p:txBody>
      </p:sp>
    </p:spTree>
  </p:cSld>
  <p:clrMapOvr>
    <a:masterClrMapping/>
  </p:clrMapOvr>
  <p:transition spd="slow" advTm="5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DF47980-1B68-4381-A8F5-2CB08D17E56B}" type="datetimeFigureOut">
              <a:rPr lang="es-ES" smtClean="0"/>
              <a:pPr/>
              <a:t>11/06/2013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6C70A75-7694-4FA7-89D2-F087123B28B4}" type="slidenum">
              <a:rPr lang="es-ES" smtClean="0"/>
              <a:pPr/>
              <a:t>‹Nº›</a:t>
            </a:fld>
            <a:endParaRPr lang="es-ES"/>
          </a:p>
        </p:txBody>
      </p:sp>
    </p:spTree>
  </p:cSld>
  <p:clrMapOvr>
    <a:masterClrMapping/>
  </p:clrMapOvr>
  <p:transition spd="slow" advTm="5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DF47980-1B68-4381-A8F5-2CB08D17E56B}" type="datetimeFigureOut">
              <a:rPr lang="es-ES" smtClean="0"/>
              <a:pPr/>
              <a:t>11/06/2013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6C70A75-7694-4FA7-89D2-F087123B28B4}" type="slidenum">
              <a:rPr lang="es-ES" smtClean="0"/>
              <a:pPr/>
              <a:t>‹Nº›</a:t>
            </a:fld>
            <a:endParaRPr lang="es-ES"/>
          </a:p>
        </p:txBody>
      </p:sp>
    </p:spTree>
  </p:cSld>
  <p:clrMapOvr>
    <a:masterClrMapping/>
  </p:clrMapOvr>
  <p:transition spd="slow" advTm="5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DF47980-1B68-4381-A8F5-2CB08D17E56B}" type="datetimeFigureOut">
              <a:rPr lang="es-ES" smtClean="0"/>
              <a:pPr/>
              <a:t>11/06/2013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C70A75-7694-4FA7-89D2-F087123B28B4}" type="slidenum">
              <a:rPr lang="es-ES" smtClean="0"/>
              <a:pPr/>
              <a:t>‹Nº›</a:t>
            </a:fld>
            <a:endParaRPr lang="es-ES"/>
          </a:p>
        </p:txBody>
      </p:sp>
    </p:spTree>
  </p:cSld>
  <p:clrMapOvr>
    <a:masterClrMapping/>
  </p:clrMapOvr>
  <p:transition spd="slow" advTm="5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DF47980-1B68-4381-A8F5-2CB08D17E56B}" type="datetimeFigureOut">
              <a:rPr lang="es-ES" smtClean="0"/>
              <a:pPr/>
              <a:t>11/06/2013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C70A75-7694-4FA7-89D2-F087123B28B4}" type="slidenum">
              <a:rPr lang="es-ES" smtClean="0"/>
              <a:pPr/>
              <a:t>‹Nº›</a:t>
            </a:fld>
            <a:endParaRPr lang="es-ES"/>
          </a:p>
        </p:txBody>
      </p:sp>
    </p:spTree>
  </p:cSld>
  <p:clrMapOvr>
    <a:masterClrMapping/>
  </p:clrMapOvr>
  <p:transition spd="slow" advTm="5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B05CDDB-9D99-46C0-88C8-786645EE7F8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F47980-1B68-4381-A8F5-2CB08D17E56B}" type="datetimeFigureOut">
              <a:rPr lang="es-ES" smtClean="0"/>
              <a:pPr/>
              <a:t>11/06/2013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C70A75-7694-4FA7-89D2-F087123B28B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95432E7-CA06-4888-8266-DF0C0AAA531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4.png"/><Relationship Id="rId7" Type="http://schemas.openxmlformats.org/officeDocument/2006/relationships/image" Target="../media/image5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5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5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00"/>
          </a:solidFill>
        </p:spPr>
        <p:txBody>
          <a:bodyPr/>
          <a:lstStyle/>
          <a:p>
            <a:endParaRPr lang="es-ES" dirty="0"/>
          </a:p>
        </p:txBody>
      </p:sp>
      <p:pic>
        <p:nvPicPr>
          <p:cNvPr id="4" name="3 Imagen" descr="National Geographic Photo Contest 2011 087.jpg"/>
          <p:cNvPicPr>
            <a:picLocks noChangeAspect="1"/>
          </p:cNvPicPr>
          <p:nvPr/>
        </p:nvPicPr>
        <p:blipFill>
          <a:blip r:embed="rId3"/>
          <a:stretch>
            <a:fillRect/>
          </a:stretch>
        </p:blipFill>
        <p:spPr>
          <a:xfrm>
            <a:off x="0" y="0"/>
            <a:ext cx="9144000" cy="6858000"/>
          </a:xfrm>
          <a:prstGeom prst="rect">
            <a:avLst/>
          </a:prstGeom>
        </p:spPr>
      </p:pic>
      <p:pic>
        <p:nvPicPr>
          <p:cNvPr id="5" name="4 Imagen" descr="National Geographic Photo Contest 2011 087.jpg"/>
          <p:cNvPicPr>
            <a:picLocks noChangeAspect="1"/>
          </p:cNvPicPr>
          <p:nvPr/>
        </p:nvPicPr>
        <p:blipFill>
          <a:blip r:embed="rId3"/>
          <a:stretch>
            <a:fillRect/>
          </a:stretch>
        </p:blipFill>
        <p:spPr>
          <a:xfrm>
            <a:off x="0" y="0"/>
            <a:ext cx="9144000" cy="6858000"/>
          </a:xfrm>
          <a:prstGeom prst="rect">
            <a:avLst/>
          </a:prstGeom>
        </p:spPr>
      </p:pic>
      <p:pic>
        <p:nvPicPr>
          <p:cNvPr id="6" name="5 Imagen" descr="National Geographic Photo Contest 2011 087.jpg"/>
          <p:cNvPicPr>
            <a:picLocks noChangeAspect="1"/>
          </p:cNvPicPr>
          <p:nvPr/>
        </p:nvPicPr>
        <p:blipFill>
          <a:blip r:embed="rId3"/>
          <a:stretch>
            <a:fillRect/>
          </a:stretch>
        </p:blipFill>
        <p:spPr>
          <a:xfrm>
            <a:off x="0" y="0"/>
            <a:ext cx="9144000" cy="6858000"/>
          </a:xfrm>
          <a:prstGeom prst="rect">
            <a:avLst/>
          </a:prstGeom>
        </p:spPr>
      </p:pic>
      <p:pic>
        <p:nvPicPr>
          <p:cNvPr id="7" name="6 Imagen" descr="National Geographic Photo Contest 2011 087.jpg"/>
          <p:cNvPicPr>
            <a:picLocks noChangeAspect="1"/>
          </p:cNvPicPr>
          <p:nvPr/>
        </p:nvPicPr>
        <p:blipFill>
          <a:blip r:embed="rId3"/>
          <a:stretch>
            <a:fillRect/>
          </a:stretch>
        </p:blipFill>
        <p:spPr>
          <a:xfrm>
            <a:off x="0" y="0"/>
            <a:ext cx="9144000" cy="6858000"/>
          </a:xfrm>
          <a:prstGeom prst="rect">
            <a:avLst/>
          </a:prstGeom>
        </p:spPr>
      </p:pic>
      <p:pic>
        <p:nvPicPr>
          <p:cNvPr id="13" name="12 Imagen" descr="cooltext1068222637.png"/>
          <p:cNvPicPr>
            <a:picLocks noChangeAspect="1"/>
          </p:cNvPicPr>
          <p:nvPr/>
        </p:nvPicPr>
        <p:blipFill>
          <a:blip r:embed="rId4"/>
          <a:stretch>
            <a:fillRect/>
          </a:stretch>
        </p:blipFill>
        <p:spPr>
          <a:xfrm>
            <a:off x="428596" y="357166"/>
            <a:ext cx="4533334" cy="1206349"/>
          </a:xfrm>
          <a:prstGeom prst="rect">
            <a:avLst/>
          </a:prstGeom>
        </p:spPr>
      </p:pic>
      <p:pic>
        <p:nvPicPr>
          <p:cNvPr id="14" name="13 Imagen" descr="cooltext1068223055.png"/>
          <p:cNvPicPr>
            <a:picLocks noChangeAspect="1"/>
          </p:cNvPicPr>
          <p:nvPr/>
        </p:nvPicPr>
        <p:blipFill>
          <a:blip r:embed="rId5"/>
          <a:stretch>
            <a:fillRect/>
          </a:stretch>
        </p:blipFill>
        <p:spPr>
          <a:xfrm>
            <a:off x="5786446" y="500042"/>
            <a:ext cx="2526984" cy="1028571"/>
          </a:xfrm>
          <a:prstGeom prst="rect">
            <a:avLst/>
          </a:prstGeom>
        </p:spPr>
      </p:pic>
      <p:pic>
        <p:nvPicPr>
          <p:cNvPr id="15" name="14 Imagen" descr="cooltext1068223332.png"/>
          <p:cNvPicPr>
            <a:picLocks noChangeAspect="1"/>
          </p:cNvPicPr>
          <p:nvPr/>
        </p:nvPicPr>
        <p:blipFill>
          <a:blip r:embed="rId6"/>
          <a:stretch>
            <a:fillRect/>
          </a:stretch>
        </p:blipFill>
        <p:spPr>
          <a:xfrm>
            <a:off x="1214414" y="2214554"/>
            <a:ext cx="6628572" cy="1079365"/>
          </a:xfrm>
          <a:prstGeom prst="rect">
            <a:avLst/>
          </a:prstGeom>
        </p:spPr>
      </p:pic>
      <p:pic>
        <p:nvPicPr>
          <p:cNvPr id="16" name="15 Imagen" descr="cooltext1068223705.png"/>
          <p:cNvPicPr>
            <a:picLocks noChangeAspect="1"/>
          </p:cNvPicPr>
          <p:nvPr/>
        </p:nvPicPr>
        <p:blipFill>
          <a:blip r:embed="rId7"/>
          <a:stretch>
            <a:fillRect/>
          </a:stretch>
        </p:blipFill>
        <p:spPr>
          <a:xfrm>
            <a:off x="1571604" y="3929066"/>
            <a:ext cx="6031746" cy="1079365"/>
          </a:xfrm>
          <a:prstGeom prst="rect">
            <a:avLst/>
          </a:prstGeom>
        </p:spPr>
      </p:pic>
      <p:pic>
        <p:nvPicPr>
          <p:cNvPr id="53250" name="Picture 2" descr="Rendered Image"/>
          <p:cNvPicPr>
            <a:picLocks noChangeAspect="1" noChangeArrowheads="1"/>
          </p:cNvPicPr>
          <p:nvPr/>
        </p:nvPicPr>
        <p:blipFill>
          <a:blip r:embed="rId8">
            <a:lum contrast="40000"/>
          </a:blip>
          <a:srcRect/>
          <a:stretch>
            <a:fillRect/>
          </a:stretch>
        </p:blipFill>
        <p:spPr bwMode="auto">
          <a:xfrm>
            <a:off x="5638800" y="6000768"/>
            <a:ext cx="3505200" cy="361951"/>
          </a:xfrm>
          <a:prstGeom prst="rect">
            <a:avLst/>
          </a:prstGeom>
          <a:noFill/>
        </p:spPr>
      </p:pic>
    </p:spTree>
  </p:cSld>
  <p:clrMapOvr>
    <a:masterClrMapping/>
  </p:clrMapOvr>
  <p:transition spd="slow" advTm="12000">
    <p:comb/>
    <p:sndAc>
      <p:stSnd loop="1">
        <p:snd r:embed="rId2" name="Alan Jackson - Country Bo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5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2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strVal val="#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3000"/>
                                        <p:tgtEl>
                                          <p:spTgt spid="5"/>
                                        </p:tgtEl>
                                      </p:cBhvr>
                                    </p:animEffect>
                                  </p:childTnLst>
                                </p:cTn>
                              </p:par>
                              <p:par>
                                <p:cTn id="22" presetID="8"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out)">
                                      <p:cBhvr>
                                        <p:cTn id="24" dur="3000"/>
                                        <p:tgtEl>
                                          <p:spTgt spid="4"/>
                                        </p:tgtEl>
                                      </p:cBhvr>
                                    </p:animEffect>
                                  </p:childTnLst>
                                </p:cTn>
                              </p:par>
                            </p:childTnLst>
                          </p:cTn>
                        </p:par>
                        <p:par>
                          <p:cTn id="25" fill="hold">
                            <p:stCondLst>
                              <p:cond delay="5000"/>
                            </p:stCondLst>
                            <p:childTnLst>
                              <p:par>
                                <p:cTn id="26" presetID="19" presetClass="entr" presetSubtype="1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3000" fill="hold"/>
                                        <p:tgtEl>
                                          <p:spTgt spid="13"/>
                                        </p:tgtEl>
                                        <p:attrNameLst>
                                          <p:attrName>ppt_w</p:attrName>
                                        </p:attrNameLst>
                                      </p:cBhvr>
                                      <p:tavLst>
                                        <p:tav tm="0" fmla="#ppt_w*sin(2.5*pi*$)">
                                          <p:val>
                                            <p:fltVal val="0"/>
                                          </p:val>
                                        </p:tav>
                                        <p:tav tm="100000">
                                          <p:val>
                                            <p:fltVal val="1"/>
                                          </p:val>
                                        </p:tav>
                                      </p:tavLst>
                                    </p:anim>
                                    <p:anim calcmode="lin" valueType="num">
                                      <p:cBhvr>
                                        <p:cTn id="29" dur="3000" fill="hold"/>
                                        <p:tgtEl>
                                          <p:spTgt spid="13"/>
                                        </p:tgtEl>
                                        <p:attrNameLst>
                                          <p:attrName>ppt_h</p:attrName>
                                        </p:attrNameLst>
                                      </p:cBhvr>
                                      <p:tavLst>
                                        <p:tav tm="0">
                                          <p:val>
                                            <p:strVal val="#ppt_h"/>
                                          </p:val>
                                        </p:tav>
                                        <p:tav tm="100000">
                                          <p:val>
                                            <p:strVal val="#ppt_h"/>
                                          </p:val>
                                        </p:tav>
                                      </p:tavLst>
                                    </p:anim>
                                  </p:childTnLst>
                                </p:cTn>
                              </p:par>
                            </p:childTnLst>
                          </p:cTn>
                        </p:par>
                        <p:par>
                          <p:cTn id="30" fill="hold">
                            <p:stCondLst>
                              <p:cond delay="8000"/>
                            </p:stCondLst>
                            <p:childTnLst>
                              <p:par>
                                <p:cTn id="31" presetID="19" presetClass="entr" presetSubtype="10"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3000" fill="hold"/>
                                        <p:tgtEl>
                                          <p:spTgt spid="14"/>
                                        </p:tgtEl>
                                        <p:attrNameLst>
                                          <p:attrName>ppt_w</p:attrName>
                                        </p:attrNameLst>
                                      </p:cBhvr>
                                      <p:tavLst>
                                        <p:tav tm="0" fmla="#ppt_w*sin(2.5*pi*$)">
                                          <p:val>
                                            <p:fltVal val="0"/>
                                          </p:val>
                                        </p:tav>
                                        <p:tav tm="100000">
                                          <p:val>
                                            <p:fltVal val="1"/>
                                          </p:val>
                                        </p:tav>
                                      </p:tavLst>
                                    </p:anim>
                                    <p:anim calcmode="lin" valueType="num">
                                      <p:cBhvr>
                                        <p:cTn id="34" dur="3000" fill="hold"/>
                                        <p:tgtEl>
                                          <p:spTgt spid="14"/>
                                        </p:tgtEl>
                                        <p:attrNameLst>
                                          <p:attrName>ppt_h</p:attrName>
                                        </p:attrNameLst>
                                      </p:cBhvr>
                                      <p:tavLst>
                                        <p:tav tm="0">
                                          <p:val>
                                            <p:strVal val="#ppt_h"/>
                                          </p:val>
                                        </p:tav>
                                        <p:tav tm="100000">
                                          <p:val>
                                            <p:strVal val="#ppt_h"/>
                                          </p:val>
                                        </p:tav>
                                      </p:tavLst>
                                    </p:anim>
                                  </p:childTnLst>
                                </p:cTn>
                              </p:par>
                            </p:childTnLst>
                          </p:cTn>
                        </p:par>
                        <p:par>
                          <p:cTn id="35" fill="hold">
                            <p:stCondLst>
                              <p:cond delay="11000"/>
                            </p:stCondLst>
                            <p:childTnLst>
                              <p:par>
                                <p:cTn id="36" presetID="19" presetClass="entr" presetSubtype="1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3000" fill="hold"/>
                                        <p:tgtEl>
                                          <p:spTgt spid="15"/>
                                        </p:tgtEl>
                                        <p:attrNameLst>
                                          <p:attrName>ppt_w</p:attrName>
                                        </p:attrNameLst>
                                      </p:cBhvr>
                                      <p:tavLst>
                                        <p:tav tm="0" fmla="#ppt_w*sin(2.5*pi*$)">
                                          <p:val>
                                            <p:fltVal val="0"/>
                                          </p:val>
                                        </p:tav>
                                        <p:tav tm="100000">
                                          <p:val>
                                            <p:fltVal val="1"/>
                                          </p:val>
                                        </p:tav>
                                      </p:tavLst>
                                    </p:anim>
                                    <p:anim calcmode="lin" valueType="num">
                                      <p:cBhvr>
                                        <p:cTn id="39" dur="3000" fill="hold"/>
                                        <p:tgtEl>
                                          <p:spTgt spid="15"/>
                                        </p:tgtEl>
                                        <p:attrNameLst>
                                          <p:attrName>ppt_h</p:attrName>
                                        </p:attrNameLst>
                                      </p:cBhvr>
                                      <p:tavLst>
                                        <p:tav tm="0">
                                          <p:val>
                                            <p:strVal val="#ppt_h"/>
                                          </p:val>
                                        </p:tav>
                                        <p:tav tm="100000">
                                          <p:val>
                                            <p:strVal val="#ppt_h"/>
                                          </p:val>
                                        </p:tav>
                                      </p:tavLst>
                                    </p:anim>
                                  </p:childTnLst>
                                </p:cTn>
                              </p:par>
                            </p:childTnLst>
                          </p:cTn>
                        </p:par>
                        <p:par>
                          <p:cTn id="40" fill="hold">
                            <p:stCondLst>
                              <p:cond delay="14000"/>
                            </p:stCondLst>
                            <p:childTnLst>
                              <p:par>
                                <p:cTn id="41" presetID="19" presetClass="entr" presetSubtype="10"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3000" fill="hold"/>
                                        <p:tgtEl>
                                          <p:spTgt spid="16"/>
                                        </p:tgtEl>
                                        <p:attrNameLst>
                                          <p:attrName>ppt_w</p:attrName>
                                        </p:attrNameLst>
                                      </p:cBhvr>
                                      <p:tavLst>
                                        <p:tav tm="0" fmla="#ppt_w*sin(2.5*pi*$)">
                                          <p:val>
                                            <p:fltVal val="0"/>
                                          </p:val>
                                        </p:tav>
                                        <p:tav tm="100000">
                                          <p:val>
                                            <p:fltVal val="1"/>
                                          </p:val>
                                        </p:tav>
                                      </p:tavLst>
                                    </p:anim>
                                    <p:anim calcmode="lin" valueType="num">
                                      <p:cBhvr>
                                        <p:cTn id="44" dur="3000" fill="hold"/>
                                        <p:tgtEl>
                                          <p:spTgt spid="16"/>
                                        </p:tgtEl>
                                        <p:attrNameLst>
                                          <p:attrName>ppt_h</p:attrName>
                                        </p:attrNameLst>
                                      </p:cBhvr>
                                      <p:tavLst>
                                        <p:tav tm="0">
                                          <p:val>
                                            <p:strVal val="#ppt_h"/>
                                          </p:val>
                                        </p:tav>
                                        <p:tav tm="100000">
                                          <p:val>
                                            <p:strVal val="#ppt_h"/>
                                          </p:val>
                                        </p:tav>
                                      </p:tavLst>
                                    </p:anim>
                                  </p:childTnLst>
                                </p:cTn>
                              </p:par>
                            </p:childTnLst>
                          </p:cTn>
                        </p:par>
                        <p:par>
                          <p:cTn id="45" fill="hold">
                            <p:stCondLst>
                              <p:cond delay="17000"/>
                            </p:stCondLst>
                            <p:childTnLst>
                              <p:par>
                                <p:cTn id="46" presetID="23" presetClass="entr" presetSubtype="16" fill="hold" nodeType="afterEffect">
                                  <p:stCondLst>
                                    <p:cond delay="0"/>
                                  </p:stCondLst>
                                  <p:childTnLst>
                                    <p:set>
                                      <p:cBhvr>
                                        <p:cTn id="47" dur="1" fill="hold">
                                          <p:stCondLst>
                                            <p:cond delay="0"/>
                                          </p:stCondLst>
                                        </p:cTn>
                                        <p:tgtEl>
                                          <p:spTgt spid="53250"/>
                                        </p:tgtEl>
                                        <p:attrNameLst>
                                          <p:attrName>style.visibility</p:attrName>
                                        </p:attrNameLst>
                                      </p:cBhvr>
                                      <p:to>
                                        <p:strVal val="visible"/>
                                      </p:to>
                                    </p:set>
                                    <p:anim calcmode="lin" valueType="num">
                                      <p:cBhvr>
                                        <p:cTn id="48" dur="2000" fill="hold"/>
                                        <p:tgtEl>
                                          <p:spTgt spid="53250"/>
                                        </p:tgtEl>
                                        <p:attrNameLst>
                                          <p:attrName>ppt_w</p:attrName>
                                        </p:attrNameLst>
                                      </p:cBhvr>
                                      <p:tavLst>
                                        <p:tav tm="0">
                                          <p:val>
                                            <p:fltVal val="0"/>
                                          </p:val>
                                        </p:tav>
                                        <p:tav tm="100000">
                                          <p:val>
                                            <p:strVal val="#ppt_w"/>
                                          </p:val>
                                        </p:tav>
                                      </p:tavLst>
                                    </p:anim>
                                    <p:anim calcmode="lin" valueType="num">
                                      <p:cBhvr>
                                        <p:cTn id="49" dur="2000" fill="hold"/>
                                        <p:tgtEl>
                                          <p:spTgt spid="532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sp>
        <p:nvSpPr>
          <p:cNvPr id="8" name="7 Marco"/>
          <p:cNvSpPr/>
          <p:nvPr/>
        </p:nvSpPr>
        <p:spPr>
          <a:xfrm>
            <a:off x="0" y="0"/>
            <a:ext cx="9144000" cy="6858000"/>
          </a:xfrm>
          <a:prstGeom prst="frame">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uadroTexto"/>
          <p:cNvSpPr txBox="1"/>
          <p:nvPr/>
        </p:nvSpPr>
        <p:spPr>
          <a:xfrm>
            <a:off x="857224" y="928670"/>
            <a:ext cx="7358114" cy="1323439"/>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Broadway" pitchFamily="82" charset="0"/>
              </a:rPr>
              <a:t>El cañón del Antílope, la fusión de los colores</a:t>
            </a:r>
          </a:p>
          <a:p>
            <a:r>
              <a:rPr lang="es-ES" sz="2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endParaRPr lang="es-ES" sz="2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10" name="9 CuadroTexto"/>
          <p:cNvSpPr txBox="1"/>
          <p:nvPr/>
        </p:nvSpPr>
        <p:spPr>
          <a:xfrm>
            <a:off x="1000100" y="1785926"/>
            <a:ext cx="7215237" cy="4524315"/>
          </a:xfrm>
          <a:prstGeom prst="rect">
            <a:avLst/>
          </a:prstGeom>
          <a:noFill/>
        </p:spPr>
        <p:txBody>
          <a:bodyPr wrap="square" rtlCol="0">
            <a:spAutoFit/>
          </a:bodyPr>
          <a:lstStyle/>
          <a:p>
            <a:r>
              <a:rPr lang="es-ES" sz="2400" b="1" dirty="0" smtClean="0">
                <a:solidFill>
                  <a:schemeClr val="accent6">
                    <a:lumMod val="75000"/>
                  </a:schemeClr>
                </a:solidFill>
                <a:effectLst>
                  <a:outerShdw blurRad="38100" dist="38100" dir="2700000" algn="tl">
                    <a:srgbClr val="000000">
                      <a:alpha val="43137"/>
                    </a:srgbClr>
                  </a:outerShdw>
                </a:effectLst>
              </a:rPr>
              <a:t>Resulta muy complicado escoger una sola imagen para encabezar</a:t>
            </a:r>
            <a:r>
              <a:rPr lang="es-ES" sz="2400" b="1" dirty="0" smtClean="0">
                <a:ln w="11430"/>
                <a:solidFill>
                  <a:schemeClr val="accent6">
                    <a:lumMod val="75000"/>
                  </a:schemeClr>
                </a:solidFill>
                <a:effectLst>
                  <a:outerShdw blurRad="38100" dist="38100" dir="2700000" algn="tl">
                    <a:srgbClr val="000000">
                      <a:alpha val="43137"/>
                    </a:srgbClr>
                  </a:outerShdw>
                </a:effectLst>
              </a:rPr>
              <a:t> </a:t>
            </a:r>
            <a:r>
              <a:rPr lang="es-ES" sz="2400" b="1" dirty="0" smtClean="0">
                <a:solidFill>
                  <a:schemeClr val="accent6">
                    <a:lumMod val="75000"/>
                  </a:schemeClr>
                </a:solidFill>
                <a:effectLst>
                  <a:outerShdw blurRad="38100" dist="38100" dir="2700000" algn="tl">
                    <a:srgbClr val="000000">
                      <a:alpha val="43137"/>
                    </a:srgbClr>
                  </a:outerShdw>
                </a:effectLst>
              </a:rPr>
              <a:t>esta presentación, porque ciertamente… cada foto que ves resulta más extraordinaria que la anterior… es el (</a:t>
            </a:r>
            <a:r>
              <a:rPr lang="es-ES" sz="2400" b="1" dirty="0" err="1" smtClean="0">
                <a:solidFill>
                  <a:schemeClr val="accent6">
                    <a:lumMod val="75000"/>
                  </a:schemeClr>
                </a:solidFill>
                <a:effectLst>
                  <a:outerShdw blurRad="38100" dist="38100" dir="2700000" algn="tl">
                    <a:srgbClr val="000000">
                      <a:alpha val="43137"/>
                    </a:srgbClr>
                  </a:outerShdw>
                </a:effectLst>
              </a:rPr>
              <a:t>Antelope</a:t>
            </a:r>
            <a:r>
              <a:rPr lang="es-ES" sz="2400" b="1" dirty="0" smtClean="0">
                <a:solidFill>
                  <a:schemeClr val="accent6">
                    <a:lumMod val="75000"/>
                  </a:schemeClr>
                </a:solidFill>
                <a:effectLst>
                  <a:outerShdw blurRad="38100" dist="38100" dir="2700000" algn="tl">
                    <a:srgbClr val="000000">
                      <a:alpha val="43137"/>
                    </a:srgbClr>
                  </a:outerShdw>
                </a:effectLst>
              </a:rPr>
              <a:t>  </a:t>
            </a:r>
            <a:r>
              <a:rPr lang="es-ES" sz="2400" b="1" dirty="0" err="1" smtClean="0">
                <a:solidFill>
                  <a:schemeClr val="accent6">
                    <a:lumMod val="75000"/>
                  </a:schemeClr>
                </a:solidFill>
                <a:effectLst>
                  <a:outerShdw blurRad="38100" dist="38100" dir="2700000" algn="tl">
                    <a:srgbClr val="000000">
                      <a:alpha val="43137"/>
                    </a:srgbClr>
                  </a:outerShdw>
                </a:effectLst>
              </a:rPr>
              <a:t>Canyon</a:t>
            </a:r>
            <a:r>
              <a:rPr lang="es-ES" sz="2400" b="1" dirty="0" smtClean="0">
                <a:solidFill>
                  <a:schemeClr val="accent6">
                    <a:lumMod val="75000"/>
                  </a:schemeClr>
                </a:solidFill>
                <a:effectLst>
                  <a:outerShdw blurRad="38100" dist="38100" dir="2700000" algn="tl">
                    <a:srgbClr val="000000">
                      <a:alpha val="43137"/>
                    </a:srgbClr>
                  </a:outerShdw>
                </a:effectLst>
              </a:rPr>
              <a:t> en inglés ) , o Cañón del Antílope, una de las maravillas más desconocidas del mundo…</a:t>
            </a:r>
          </a:p>
          <a:p>
            <a:r>
              <a:rPr lang="es-ES" sz="2400" b="1" dirty="0" smtClean="0">
                <a:solidFill>
                  <a:schemeClr val="accent6">
                    <a:lumMod val="75000"/>
                  </a:schemeClr>
                </a:solidFill>
                <a:effectLst>
                  <a:outerShdw blurRad="38100" dist="38100" dir="2700000" algn="tl">
                    <a:srgbClr val="000000">
                      <a:alpha val="43137"/>
                    </a:srgbClr>
                  </a:outerShdw>
                </a:effectLst>
              </a:rPr>
              <a:t>O al menos así es para todo aquel que no sea norteamericano, porque se trata de uno de los cañones estrechos más visitados y fotografiados del sudoeste americano… ya puedes hacerte una idea de por qué es tan fotografiado, ¿verdad?</a:t>
            </a:r>
          </a:p>
          <a:p>
            <a:endParaRPr lang="es-ES" sz="2400" b="1" dirty="0">
              <a:solidFill>
                <a:schemeClr val="accent6">
                  <a:lumMod val="75000"/>
                </a:schemeClr>
              </a:solidFill>
              <a:effectLst>
                <a:outerShdw blurRad="38100" dist="38100" dir="2700000" algn="tl">
                  <a:srgbClr val="000000">
                    <a:alpha val="43137"/>
                  </a:srgbClr>
                </a:outerShdw>
              </a:effectLst>
            </a:endParaRPr>
          </a:p>
        </p:txBody>
      </p:sp>
    </p:spTree>
  </p:cSld>
  <p:clrMapOvr>
    <a:masterClrMapping/>
  </p:clrMapOvr>
  <p:transition spd="slow" advTm="2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sp>
        <p:nvSpPr>
          <p:cNvPr id="8" name="7 Marco"/>
          <p:cNvSpPr/>
          <p:nvPr/>
        </p:nvSpPr>
        <p:spPr>
          <a:xfrm>
            <a:off x="0" y="0"/>
            <a:ext cx="9144000" cy="6858000"/>
          </a:xfrm>
          <a:prstGeom prst="frame">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1071538" y="1571612"/>
            <a:ext cx="6786609" cy="3785652"/>
          </a:xfrm>
          <a:prstGeom prst="rect">
            <a:avLst/>
          </a:prstGeom>
          <a:noFill/>
        </p:spPr>
        <p:txBody>
          <a:bodyPr wrap="square" rtlCol="0">
            <a:spAutoFit/>
          </a:bodyPr>
          <a:lstStyle/>
          <a:p>
            <a:r>
              <a:rPr lang="es-ES" sz="2400" b="1" dirty="0" smtClean="0">
                <a:solidFill>
                  <a:schemeClr val="accent6">
                    <a:lumMod val="75000"/>
                  </a:schemeClr>
                </a:solidFill>
                <a:effectLst>
                  <a:outerShdw blurRad="38100" dist="38100" dir="2700000" algn="tl">
                    <a:srgbClr val="000000">
                      <a:alpha val="43137"/>
                    </a:srgbClr>
                  </a:outerShdw>
                </a:effectLst>
              </a:rPr>
              <a:t>El </a:t>
            </a:r>
            <a:r>
              <a:rPr lang="es-ES" sz="2400" b="1" dirty="0" err="1" smtClean="0">
                <a:solidFill>
                  <a:schemeClr val="accent6">
                    <a:lumMod val="75000"/>
                  </a:schemeClr>
                </a:solidFill>
                <a:effectLst>
                  <a:outerShdw blurRad="38100" dist="38100" dir="2700000" algn="tl">
                    <a:srgbClr val="000000">
                      <a:alpha val="43137"/>
                    </a:srgbClr>
                  </a:outerShdw>
                </a:effectLst>
              </a:rPr>
              <a:t>Cañon</a:t>
            </a:r>
            <a:r>
              <a:rPr lang="es-ES" sz="2400" b="1" dirty="0" smtClean="0">
                <a:solidFill>
                  <a:schemeClr val="accent6">
                    <a:lumMod val="75000"/>
                  </a:schemeClr>
                </a:solidFill>
                <a:effectLst>
                  <a:outerShdw blurRad="38100" dist="38100" dir="2700000" algn="tl">
                    <a:srgbClr val="000000">
                      <a:alpha val="43137"/>
                    </a:srgbClr>
                  </a:outerShdw>
                </a:effectLst>
              </a:rPr>
              <a:t> del Antílope está localizado en el municipio de Page, al norte del estado de Arizona. Se encuentra ubicado en una reserva de indios navajos. De hecho, las visitas a este cañón han de hacerse en compañía de un guía navajo.</a:t>
            </a:r>
          </a:p>
          <a:p>
            <a:r>
              <a:rPr lang="es-ES" sz="2400" b="1" dirty="0" smtClean="0">
                <a:solidFill>
                  <a:schemeClr val="accent6">
                    <a:lumMod val="75000"/>
                  </a:schemeClr>
                </a:solidFill>
                <a:effectLst>
                  <a:outerShdw blurRad="38100" dist="38100" dir="2700000" algn="tl">
                    <a:srgbClr val="000000">
                      <a:alpha val="43137"/>
                    </a:srgbClr>
                  </a:outerShdw>
                </a:effectLst>
              </a:rPr>
              <a:t>Esta formación geológica se ha ido horadando debido al paso de corrientes de agua durante miles de años, y sus paredes llegan a alcanzar los 40 metros de altura en algunos puntos. </a:t>
            </a:r>
          </a:p>
          <a:p>
            <a:endParaRPr lang="es-ES" sz="2400" dirty="0">
              <a:solidFill>
                <a:schemeClr val="accent6">
                  <a:lumMod val="75000"/>
                </a:schemeClr>
              </a:solidFill>
            </a:endParaRPr>
          </a:p>
        </p:txBody>
      </p:sp>
    </p:spTree>
  </p:cSld>
  <p:clrMapOvr>
    <a:masterClrMapping/>
  </p:clrMapOvr>
  <p:transition spd="slow" advTm="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sp>
        <p:nvSpPr>
          <p:cNvPr id="8" name="7 Marco"/>
          <p:cNvSpPr/>
          <p:nvPr/>
        </p:nvSpPr>
        <p:spPr>
          <a:xfrm>
            <a:off x="0" y="0"/>
            <a:ext cx="9144000" cy="6858000"/>
          </a:xfrm>
          <a:prstGeom prst="frame">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1000100" y="1214422"/>
            <a:ext cx="7000924" cy="4524315"/>
          </a:xfrm>
          <a:prstGeom prst="rect">
            <a:avLst/>
          </a:prstGeom>
          <a:noFill/>
        </p:spPr>
        <p:txBody>
          <a:bodyPr wrap="square" rtlCol="0">
            <a:spAutoFit/>
          </a:bodyPr>
          <a:lstStyle/>
          <a:p>
            <a:endParaRPr lang="es-ES" sz="2400" dirty="0" smtClean="0"/>
          </a:p>
          <a:p>
            <a:r>
              <a:rPr lang="es-ES" sz="2400" b="1" dirty="0" smtClean="0">
                <a:solidFill>
                  <a:schemeClr val="accent6">
                    <a:lumMod val="75000"/>
                  </a:schemeClr>
                </a:solidFill>
                <a:effectLst>
                  <a:outerShdw blurRad="38100" dist="38100" dir="2700000" algn="tl">
                    <a:srgbClr val="000000">
                      <a:alpha val="43137"/>
                    </a:srgbClr>
                  </a:outerShdw>
                </a:effectLst>
              </a:rPr>
              <a:t>Son dos formaciones separadas, denominadas individualmente </a:t>
            </a:r>
            <a:r>
              <a:rPr lang="es-ES" sz="2400" b="1" dirty="0" err="1" smtClean="0">
                <a:solidFill>
                  <a:schemeClr val="accent6">
                    <a:lumMod val="75000"/>
                  </a:schemeClr>
                </a:solidFill>
                <a:effectLst>
                  <a:outerShdw blurRad="38100" dist="38100" dir="2700000" algn="tl">
                    <a:srgbClr val="000000">
                      <a:alpha val="43137"/>
                    </a:srgbClr>
                  </a:outerShdw>
                </a:effectLst>
              </a:rPr>
              <a:t>Upper</a:t>
            </a:r>
            <a:r>
              <a:rPr lang="es-ES" sz="2400" b="1" dirty="0" smtClean="0">
                <a:solidFill>
                  <a:schemeClr val="accent6">
                    <a:lumMod val="75000"/>
                  </a:schemeClr>
                </a:solidFill>
                <a:effectLst>
                  <a:outerShdw blurRad="38100" dist="38100" dir="2700000" algn="tl">
                    <a:srgbClr val="000000">
                      <a:alpha val="43137"/>
                    </a:srgbClr>
                  </a:outerShdw>
                </a:effectLst>
              </a:rPr>
              <a:t> </a:t>
            </a:r>
            <a:r>
              <a:rPr lang="es-ES" sz="2400" b="1" dirty="0" err="1" smtClean="0">
                <a:solidFill>
                  <a:schemeClr val="accent6">
                    <a:lumMod val="75000"/>
                  </a:schemeClr>
                </a:solidFill>
                <a:effectLst>
                  <a:outerShdw blurRad="38100" dist="38100" dir="2700000" algn="tl">
                    <a:srgbClr val="000000">
                      <a:alpha val="43137"/>
                    </a:srgbClr>
                  </a:outerShdw>
                </a:effectLst>
              </a:rPr>
              <a:t>Antelope</a:t>
            </a:r>
            <a:r>
              <a:rPr lang="es-ES" sz="2400" b="1" dirty="0" smtClean="0">
                <a:solidFill>
                  <a:schemeClr val="accent6">
                    <a:lumMod val="75000"/>
                  </a:schemeClr>
                </a:solidFill>
                <a:effectLst>
                  <a:outerShdw blurRad="38100" dist="38100" dir="2700000" algn="tl">
                    <a:srgbClr val="000000">
                      <a:alpha val="43137"/>
                    </a:srgbClr>
                  </a:outerShdw>
                </a:effectLst>
              </a:rPr>
              <a:t> </a:t>
            </a:r>
            <a:r>
              <a:rPr lang="es-ES" sz="2400" b="1" dirty="0" err="1" smtClean="0">
                <a:solidFill>
                  <a:schemeClr val="accent6">
                    <a:lumMod val="75000"/>
                  </a:schemeClr>
                </a:solidFill>
                <a:effectLst>
                  <a:outerShdw blurRad="38100" dist="38100" dir="2700000" algn="tl">
                    <a:srgbClr val="000000">
                      <a:alpha val="43137"/>
                    </a:srgbClr>
                  </a:outerShdw>
                </a:effectLst>
              </a:rPr>
              <a:t>Canyon</a:t>
            </a:r>
            <a:r>
              <a:rPr lang="es-ES" sz="2400" b="1" dirty="0" smtClean="0">
                <a:solidFill>
                  <a:schemeClr val="accent6">
                    <a:lumMod val="75000"/>
                  </a:schemeClr>
                </a:solidFill>
                <a:effectLst>
                  <a:outerShdw blurRad="38100" dist="38100" dir="2700000" algn="tl">
                    <a:srgbClr val="000000">
                      <a:alpha val="43137"/>
                    </a:srgbClr>
                  </a:outerShdw>
                </a:effectLst>
              </a:rPr>
              <a:t> (Cañón del Antílope superior) y </a:t>
            </a:r>
            <a:r>
              <a:rPr lang="es-ES" sz="2400" b="1" dirty="0" err="1" smtClean="0">
                <a:solidFill>
                  <a:schemeClr val="accent6">
                    <a:lumMod val="75000"/>
                  </a:schemeClr>
                </a:solidFill>
                <a:effectLst>
                  <a:outerShdw blurRad="38100" dist="38100" dir="2700000" algn="tl">
                    <a:srgbClr val="000000">
                      <a:alpha val="43137"/>
                    </a:srgbClr>
                  </a:outerShdw>
                </a:effectLst>
              </a:rPr>
              <a:t>Lower</a:t>
            </a:r>
            <a:r>
              <a:rPr lang="es-ES" sz="2400" b="1" dirty="0" smtClean="0">
                <a:solidFill>
                  <a:schemeClr val="accent6">
                    <a:lumMod val="75000"/>
                  </a:schemeClr>
                </a:solidFill>
                <a:effectLst>
                  <a:outerShdw blurRad="38100" dist="38100" dir="2700000" algn="tl">
                    <a:srgbClr val="000000">
                      <a:alpha val="43137"/>
                    </a:srgbClr>
                  </a:outerShdw>
                </a:effectLst>
              </a:rPr>
              <a:t> </a:t>
            </a:r>
            <a:r>
              <a:rPr lang="es-ES" sz="2400" b="1" dirty="0" err="1" smtClean="0">
                <a:solidFill>
                  <a:schemeClr val="accent6">
                    <a:lumMod val="75000"/>
                  </a:schemeClr>
                </a:solidFill>
                <a:effectLst>
                  <a:outerShdw blurRad="38100" dist="38100" dir="2700000" algn="tl">
                    <a:srgbClr val="000000">
                      <a:alpha val="43137"/>
                    </a:srgbClr>
                  </a:outerShdw>
                </a:effectLst>
              </a:rPr>
              <a:t>Antelope</a:t>
            </a:r>
            <a:r>
              <a:rPr lang="es-ES" sz="2400" b="1" dirty="0" smtClean="0">
                <a:solidFill>
                  <a:schemeClr val="accent6">
                    <a:lumMod val="75000"/>
                  </a:schemeClr>
                </a:solidFill>
                <a:effectLst>
                  <a:outerShdw blurRad="38100" dist="38100" dir="2700000" algn="tl">
                    <a:srgbClr val="000000">
                      <a:alpha val="43137"/>
                    </a:srgbClr>
                  </a:outerShdw>
                </a:effectLst>
              </a:rPr>
              <a:t> </a:t>
            </a:r>
            <a:r>
              <a:rPr lang="es-ES" sz="2400" b="1" dirty="0" err="1" smtClean="0">
                <a:solidFill>
                  <a:schemeClr val="accent6">
                    <a:lumMod val="75000"/>
                  </a:schemeClr>
                </a:solidFill>
                <a:effectLst>
                  <a:outerShdw blurRad="38100" dist="38100" dir="2700000" algn="tl">
                    <a:srgbClr val="000000">
                      <a:alpha val="43137"/>
                    </a:srgbClr>
                  </a:outerShdw>
                </a:effectLst>
              </a:rPr>
              <a:t>Canyon</a:t>
            </a:r>
            <a:r>
              <a:rPr lang="es-ES" sz="2400" b="1" dirty="0" smtClean="0">
                <a:solidFill>
                  <a:schemeClr val="accent6">
                    <a:lumMod val="75000"/>
                  </a:schemeClr>
                </a:solidFill>
                <a:effectLst>
                  <a:outerShdw blurRad="38100" dist="38100" dir="2700000" algn="tl">
                    <a:srgbClr val="000000">
                      <a:alpha val="43137"/>
                    </a:srgbClr>
                  </a:outerShdw>
                </a:effectLst>
              </a:rPr>
              <a:t> (</a:t>
            </a:r>
            <a:r>
              <a:rPr lang="es-ES" sz="2400" b="1" dirty="0" err="1" smtClean="0">
                <a:solidFill>
                  <a:schemeClr val="accent6">
                    <a:lumMod val="75000"/>
                  </a:schemeClr>
                </a:solidFill>
                <a:effectLst>
                  <a:outerShdw blurRad="38100" dist="38100" dir="2700000" algn="tl">
                    <a:srgbClr val="000000">
                      <a:alpha val="43137"/>
                    </a:srgbClr>
                  </a:outerShdw>
                </a:effectLst>
              </a:rPr>
              <a:t>Cañon</a:t>
            </a:r>
            <a:r>
              <a:rPr lang="es-ES" sz="2400" b="1" dirty="0" smtClean="0">
                <a:solidFill>
                  <a:schemeClr val="accent6">
                    <a:lumMod val="75000"/>
                  </a:schemeClr>
                </a:solidFill>
                <a:effectLst>
                  <a:outerShdw blurRad="38100" dist="38100" dir="2700000" algn="tl">
                    <a:srgbClr val="000000">
                      <a:alpha val="43137"/>
                    </a:srgbClr>
                  </a:outerShdw>
                </a:effectLst>
              </a:rPr>
              <a:t> del Antílope inferior) Una de las razones por las que el cañón solo puede visitarse con guía es el peligro de inundaciones instantáneas, ya que las lluvias torrenciales en la región pueden provocar la inundación total del cañón en cuestión de minutos (principalmente por corrientes de agua que se originan en regiones de más altitud).</a:t>
            </a:r>
          </a:p>
          <a:p>
            <a:endParaRPr lang="es-ES" sz="2400" dirty="0">
              <a:solidFill>
                <a:schemeClr val="accent6">
                  <a:lumMod val="75000"/>
                </a:schemeClr>
              </a:solidFill>
            </a:endParaRPr>
          </a:p>
        </p:txBody>
      </p:sp>
    </p:spTree>
  </p:cSld>
  <p:clrMapOvr>
    <a:masterClrMapping/>
  </p:clrMapOvr>
  <p:transition spd="slow" advTm="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831445118_bfcd316007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0" y="0"/>
            <a:ext cx="9144000" cy="6851316"/>
          </a:xfrm>
        </p:spPr>
      </p:pic>
    </p:spTree>
  </p:cSld>
  <p:clrMapOvr>
    <a:masterClrMapping/>
  </p:clrMapOvr>
  <p:transition spd="slow" advTm="5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wer_antelope_stairs_m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cac3b1c3b3n-del-antc3adlope1.jpg"/>
          <p:cNvPicPr>
            <a:picLocks noChangeAspect="1"/>
          </p:cNvPicPr>
          <p:nvPr/>
        </p:nvPicPr>
        <p:blipFill>
          <a:blip r:embed="rId2"/>
          <a:stretch>
            <a:fillRect/>
          </a:stretch>
        </p:blipFill>
        <p:spPr>
          <a:xfrm>
            <a:off x="53578" y="0"/>
            <a:ext cx="9036844"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wer_Antelope_Canyon_entrance_01.jpg"/>
          <p:cNvPicPr>
            <a:picLocks noChangeAspect="1"/>
          </p:cNvPicPr>
          <p:nvPr/>
        </p:nvPicPr>
        <p:blipFill>
          <a:blip r:embed="rId2"/>
          <a:stretch>
            <a:fillRect/>
          </a:stretch>
        </p:blipFill>
        <p:spPr>
          <a:xfrm>
            <a:off x="1" y="0"/>
            <a:ext cx="9062148"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752.JPG"/>
          <p:cNvPicPr>
            <a:picLocks noChangeAspect="1"/>
          </p:cNvPicPr>
          <p:nvPr/>
        </p:nvPicPr>
        <p:blipFill>
          <a:blip r:embed="rId2"/>
          <a:stretch>
            <a:fillRect/>
          </a:stretch>
        </p:blipFill>
        <p:spPr>
          <a:xfrm>
            <a:off x="-1" y="0"/>
            <a:ext cx="9141027"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arizona-antelope-ripples (1).jpg"/>
          <p:cNvPicPr>
            <a:picLocks noChangeAspect="1"/>
          </p:cNvPicPr>
          <p:nvPr/>
        </p:nvPicPr>
        <p:blipFill>
          <a:blip r:embed="rId2"/>
          <a:stretch>
            <a:fillRect/>
          </a:stretch>
        </p:blipFill>
        <p:spPr>
          <a:xfrm>
            <a:off x="0" y="13342"/>
            <a:ext cx="9144000" cy="6831315"/>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6c6b8d-7dc5-458a-a084-6b9120.jpg"/>
          <p:cNvPicPr>
            <a:picLocks noChangeAspect="1"/>
          </p:cNvPicPr>
          <p:nvPr/>
        </p:nvPicPr>
        <p:blipFill>
          <a:blip r:embed="rId2"/>
          <a:stretch>
            <a:fillRect/>
          </a:stretch>
        </p:blipFill>
        <p:spPr>
          <a:xfrm>
            <a:off x="0" y="23281"/>
            <a:ext cx="9144000" cy="6811437"/>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3-04-23.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3845.jpg"/>
          <p:cNvPicPr>
            <a:picLocks noChangeAspect="1"/>
          </p:cNvPicPr>
          <p:nvPr/>
        </p:nvPicPr>
        <p:blipFill>
          <a:blip r:embed="rId2"/>
          <a:stretch>
            <a:fillRect/>
          </a:stretch>
        </p:blipFill>
        <p:spPr>
          <a:xfrm>
            <a:off x="17790" y="0"/>
            <a:ext cx="910842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25082440_Antelope-Canyon-Arizona1.jpg"/>
          <p:cNvPicPr>
            <a:picLocks noChangeAspect="1"/>
          </p:cNvPicPr>
          <p:nvPr/>
        </p:nvPicPr>
        <p:blipFill>
          <a:blip r:embed="rId2"/>
          <a:stretch>
            <a:fillRect/>
          </a:stretch>
        </p:blipFill>
        <p:spPr>
          <a:xfrm>
            <a:off x="0" y="13342"/>
            <a:ext cx="9144000" cy="6831315"/>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008.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_canyon11.jpg"/>
          <p:cNvPicPr>
            <a:picLocks noChangeAspect="1"/>
          </p:cNvPicPr>
          <p:nvPr/>
        </p:nvPicPr>
        <p:blipFill>
          <a:blip r:embed="rId2"/>
          <a:stretch>
            <a:fillRect/>
          </a:stretch>
        </p:blipFill>
        <p:spPr>
          <a:xfrm>
            <a:off x="0" y="39718"/>
            <a:ext cx="9144000" cy="6778564"/>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_Canyon-Arizona-United_States.jpg"/>
          <p:cNvPicPr>
            <a:picLocks noChangeAspect="1"/>
          </p:cNvPicPr>
          <p:nvPr/>
        </p:nvPicPr>
        <p:blipFill>
          <a:blip r:embed="rId2"/>
          <a:stretch>
            <a:fillRect/>
          </a:stretch>
        </p:blipFill>
        <p:spPr>
          <a:xfrm>
            <a:off x="0" y="23281"/>
            <a:ext cx="9144000" cy="6811437"/>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Canyon,+Page,+Arizon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Canyon.jpg"/>
          <p:cNvPicPr>
            <a:picLocks noChangeAspect="1"/>
          </p:cNvPicPr>
          <p:nvPr/>
        </p:nvPicPr>
        <p:blipFill>
          <a:blip r:embed="rId2"/>
          <a:stretch>
            <a:fillRect/>
          </a:stretch>
        </p:blipFill>
        <p:spPr>
          <a:xfrm>
            <a:off x="0" y="33162"/>
            <a:ext cx="9144000" cy="6791675"/>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Canyon_FractalChimney_X2504M.jpg"/>
          <p:cNvPicPr>
            <a:picLocks noChangeAspect="1"/>
          </p:cNvPicPr>
          <p:nvPr/>
        </p:nvPicPr>
        <p:blipFill>
          <a:blip r:embed="rId2"/>
          <a:stretch>
            <a:fillRect/>
          </a:stretch>
        </p:blipFill>
        <p:spPr>
          <a:xfrm>
            <a:off x="17790" y="0"/>
            <a:ext cx="910842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Canyon-Arizona6.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canyon-arizona-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canyon-arizona-3496.jpg"/>
          <p:cNvPicPr>
            <a:picLocks noChangeAspect="1"/>
          </p:cNvPicPr>
          <p:nvPr/>
        </p:nvPicPr>
        <p:blipFill>
          <a:blip r:embed="rId2"/>
          <a:stretch>
            <a:fillRect/>
          </a:stretch>
        </p:blipFill>
        <p:spPr>
          <a:xfrm>
            <a:off x="0" y="39718"/>
            <a:ext cx="9144000" cy="6778564"/>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canyon-arizona-687674-lw.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Canyon-USA.jpg"/>
          <p:cNvPicPr>
            <a:picLocks noChangeAspect="1"/>
          </p:cNvPicPr>
          <p:nvPr/>
        </p:nvPicPr>
        <p:blipFill>
          <a:blip r:embed="rId2"/>
          <a:stretch>
            <a:fillRect/>
          </a:stretch>
        </p:blipFill>
        <p:spPr>
          <a:xfrm>
            <a:off x="8929" y="0"/>
            <a:ext cx="9126141"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Canyon-Arizona-Gregory-Boratyn-photos-2.jpg"/>
          <p:cNvPicPr>
            <a:picLocks noChangeAspect="1"/>
          </p:cNvPicPr>
          <p:nvPr/>
        </p:nvPicPr>
        <p:blipFill>
          <a:blip r:embed="rId3"/>
          <a:stretch>
            <a:fillRect/>
          </a:stretch>
        </p:blipFill>
        <p:spPr>
          <a:xfrm>
            <a:off x="0" y="26581"/>
            <a:ext cx="9144000" cy="6804837"/>
          </a:xfrm>
          <a:prstGeom prst="rect">
            <a:avLst/>
          </a:prstGeom>
        </p:spPr>
      </p:pic>
    </p:spTree>
  </p:cSld>
  <p:clrMapOvr>
    <a:masterClrMapping/>
  </p:clrMapOvr>
  <p:transition spd="slow" advTm="5000">
    <p:comb/>
    <p:sndAc>
      <p:stSnd>
        <p:snd r:embed="rId2" name="Alan Jackson - Country Boy.wav"/>
      </p:st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canyon-arizona-photo_1280x1024.jpg"/>
          <p:cNvPicPr>
            <a:picLocks noChangeAspect="1"/>
          </p:cNvPicPr>
          <p:nvPr/>
        </p:nvPicPr>
        <p:blipFill>
          <a:blip r:embed="rId2"/>
          <a:stretch>
            <a:fillRect/>
          </a:stretch>
        </p:blipFill>
        <p:spPr>
          <a:xfrm>
            <a:off x="0" y="31254"/>
            <a:ext cx="9144000" cy="6795492"/>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telope-Canyon-the-throat.jpg"/>
          <p:cNvPicPr>
            <a:picLocks noChangeAspect="1"/>
          </p:cNvPicPr>
          <p:nvPr/>
        </p:nvPicPr>
        <p:blipFill>
          <a:blip r:embed="rId2"/>
          <a:stretch>
            <a:fillRect/>
          </a:stretch>
        </p:blipFill>
        <p:spPr>
          <a:xfrm>
            <a:off x="0" y="0"/>
            <a:ext cx="9215438"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izona-antelope-canyon-1024x7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oundthecanyon.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tumn-light-lower-canyon-antelope-canyon-arizona.jpg"/>
          <p:cNvPicPr>
            <a:picLocks noChangeAspect="1"/>
          </p:cNvPicPr>
          <p:nvPr/>
        </p:nvPicPr>
        <p:blipFill>
          <a:blip r:embed="rId2"/>
          <a:stretch>
            <a:fillRect/>
          </a:stretch>
        </p:blipFill>
        <p:spPr>
          <a:xfrm>
            <a:off x="-1" y="0"/>
            <a:ext cx="9144001"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izona__antelope_canyon__the_ring_by_alierturk-d5n8x8k.jpg"/>
          <p:cNvPicPr>
            <a:picLocks noChangeAspect="1"/>
          </p:cNvPicPr>
          <p:nvPr/>
        </p:nvPicPr>
        <p:blipFill>
          <a:blip r:embed="rId2"/>
          <a:stretch>
            <a:fillRect/>
          </a:stretch>
        </p:blipFill>
        <p:spPr>
          <a:xfrm>
            <a:off x="0" y="23281"/>
            <a:ext cx="9144000" cy="6811437"/>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14561.jpg"/>
          <p:cNvPicPr>
            <a:picLocks noChangeAspect="1"/>
          </p:cNvPicPr>
          <p:nvPr/>
        </p:nvPicPr>
        <p:blipFill>
          <a:blip r:embed="rId2"/>
          <a:stretch>
            <a:fillRect/>
          </a:stretch>
        </p:blipFill>
        <p:spPr>
          <a:xfrm>
            <a:off x="2143108" y="0"/>
            <a:ext cx="5325525" cy="6858000"/>
          </a:xfrm>
          <a:prstGeom prst="rect">
            <a:avLst/>
          </a:prstGeom>
        </p:spPr>
      </p:pic>
    </p:spTree>
  </p:cSld>
  <p:clrMapOvr>
    <a:masterClrMapping/>
  </p:clrMapOvr>
  <p:transition spd="slow" advTm="5000">
    <p:comb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8769.jpg"/>
          <p:cNvPicPr>
            <a:picLocks noChangeAspect="1"/>
          </p:cNvPicPr>
          <p:nvPr/>
        </p:nvPicPr>
        <p:blipFill>
          <a:blip r:embed="rId2"/>
          <a:stretch>
            <a:fillRect/>
          </a:stretch>
        </p:blipFill>
        <p:spPr>
          <a:xfrm>
            <a:off x="0" y="10016"/>
            <a:ext cx="9144000" cy="6837967"/>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N3178.JPG"/>
          <p:cNvPicPr>
            <a:picLocks noChangeAspect="1"/>
          </p:cNvPicPr>
          <p:nvPr/>
        </p:nvPicPr>
        <p:blipFill>
          <a:blip r:embed="rId2"/>
          <a:stretch>
            <a:fillRect/>
          </a:stretch>
        </p:blipFill>
        <p:spPr>
          <a:xfrm>
            <a:off x="2285984" y="0"/>
            <a:ext cx="5143536" cy="6858000"/>
          </a:xfrm>
          <a:prstGeom prst="rect">
            <a:avLst/>
          </a:prstGeom>
        </p:spPr>
      </p:pic>
    </p:spTree>
  </p:cSld>
  <p:clrMapOvr>
    <a:masterClrMapping/>
  </p:clrMapOvr>
  <p:transition spd="slow" advTm="5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zinature_03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nds-ecran-hd-gratuits_1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rmations,_Slot_Canyon,_Arizona_-_1600x1200_-_I.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N_9060.jpg"/>
          <p:cNvPicPr>
            <a:picLocks noChangeAspect="1"/>
          </p:cNvPicPr>
          <p:nvPr/>
        </p:nvPicPr>
        <p:blipFill>
          <a:blip r:embed="rId2"/>
          <a:stretch>
            <a:fillRect/>
          </a:stretch>
        </p:blipFill>
        <p:spPr>
          <a:xfrm>
            <a:off x="2289572" y="0"/>
            <a:ext cx="4564856"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le_In_The_Rock-1,AZ.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ola-arizon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wer_Antelope_Canyon,_Near_Page_Arizona_(3454896454).jpg"/>
          <p:cNvPicPr>
            <a:picLocks noChangeAspect="1"/>
          </p:cNvPicPr>
          <p:nvPr/>
        </p:nvPicPr>
        <p:blipFill>
          <a:blip r:embed="rId2"/>
          <a:stretch>
            <a:fillRect/>
          </a:stretch>
        </p:blipFill>
        <p:spPr>
          <a:xfrm>
            <a:off x="0" y="19975"/>
            <a:ext cx="9144000" cy="681805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uxfon.com-1330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Upper Antelope Canyon #3.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rd-explorer-ford-canyon-antelope-canyon-arizona-usa-cars.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tering_hole__antelope_canyon__arizon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ay-of-light-in-antelope-canyon-arizona-3397.jpg"/>
          <p:cNvPicPr>
            <a:picLocks noChangeAspect="1"/>
          </p:cNvPicPr>
          <p:nvPr/>
        </p:nvPicPr>
        <p:blipFill>
          <a:blip r:embed="rId2"/>
          <a:stretch>
            <a:fillRect/>
          </a:stretch>
        </p:blipFill>
        <p:spPr>
          <a:xfrm>
            <a:off x="0" y="0"/>
            <a:ext cx="9144000" cy="6858000"/>
          </a:xfrm>
          <a:prstGeom prst="rect">
            <a:avLst/>
          </a:prstGeom>
        </p:spPr>
      </p:pic>
      <p:pic>
        <p:nvPicPr>
          <p:cNvPr id="5122" name="Picture 2" descr="Rendered Image"/>
          <p:cNvPicPr>
            <a:picLocks noChangeAspect="1" noChangeArrowheads="1"/>
          </p:cNvPicPr>
          <p:nvPr/>
        </p:nvPicPr>
        <p:blipFill>
          <a:blip r:embed="rId3">
            <a:lum contrast="40000"/>
          </a:blip>
          <a:srcRect/>
          <a:stretch>
            <a:fillRect/>
          </a:stretch>
        </p:blipFill>
        <p:spPr bwMode="auto">
          <a:xfrm>
            <a:off x="4000496" y="5000636"/>
            <a:ext cx="4719632" cy="647700"/>
          </a:xfrm>
          <a:prstGeom prst="rect">
            <a:avLst/>
          </a:prstGeom>
          <a:noFill/>
        </p:spPr>
      </p:pic>
      <p:sp>
        <p:nvSpPr>
          <p:cNvPr id="6" name="5 CuadroTexto"/>
          <p:cNvSpPr txBox="1"/>
          <p:nvPr/>
        </p:nvSpPr>
        <p:spPr>
          <a:xfrm>
            <a:off x="2928926" y="0"/>
            <a:ext cx="184731" cy="369332"/>
          </a:xfrm>
          <a:prstGeom prst="rect">
            <a:avLst/>
          </a:prstGeom>
          <a:noFill/>
        </p:spPr>
        <p:txBody>
          <a:bodyPr wrap="none" rtlCol="0">
            <a:spAutoFit/>
          </a:bodyPr>
          <a:lstStyle/>
          <a:p>
            <a:endParaRPr lang="es-ES" dirty="0"/>
          </a:p>
        </p:txBody>
      </p:sp>
    </p:spTree>
  </p:cSld>
  <p:clrMapOvr>
    <a:masterClrMapping/>
  </p:clrMapOvr>
  <p:transition spd="slow" advTm="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2000" fill="hold"/>
                                        <p:tgtEl>
                                          <p:spTgt spid="5122"/>
                                        </p:tgtEl>
                                        <p:attrNameLst>
                                          <p:attrName>ppt_w</p:attrName>
                                        </p:attrNameLst>
                                      </p:cBhvr>
                                      <p:tavLst>
                                        <p:tav tm="0">
                                          <p:val>
                                            <p:fltVal val="0"/>
                                          </p:val>
                                        </p:tav>
                                        <p:tav tm="100000">
                                          <p:val>
                                            <p:strVal val="#ppt_w"/>
                                          </p:val>
                                        </p:tav>
                                      </p:tavLst>
                                    </p:anim>
                                    <p:anim calcmode="lin" valueType="num">
                                      <p:cBhvr>
                                        <p:cTn id="8" dur="2000" fill="hold"/>
                                        <p:tgtEl>
                                          <p:spTgt spid="51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AÑON DEL ANTILOPE -ARIZONA-EEUU--">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--CAÑON DEL ANTILOPE -ARIZONA-EEUU--</Template>
  <TotalTime>0</TotalTime>
  <Words>306</Words>
  <Application>Microsoft Office PowerPoint</Application>
  <PresentationFormat>Presentación en pantalla (4:3)</PresentationFormat>
  <Paragraphs>23</Paragraphs>
  <Slides>51</Slides>
  <Notes>0</Notes>
  <HiddenSlides>0</HiddenSlides>
  <MMClips>1</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--CAÑON DEL ANTILOPE -ARIZONA-EEUU--</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2013-06-11T15:28:32Z</dcterms:created>
  <dcterms:modified xsi:type="dcterms:W3CDTF">2013-06-11T15:35:33Z</dcterms:modified>
</cp:coreProperties>
</file>