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91" r:id="rId4"/>
    <p:sldId id="292" r:id="rId5"/>
    <p:sldId id="341" r:id="rId6"/>
    <p:sldId id="342" r:id="rId7"/>
    <p:sldId id="306" r:id="rId8"/>
    <p:sldId id="346" r:id="rId9"/>
    <p:sldId id="345" r:id="rId10"/>
    <p:sldId id="347" r:id="rId11"/>
    <p:sldId id="303" r:id="rId12"/>
    <p:sldId id="284" r:id="rId13"/>
    <p:sldId id="332" r:id="rId14"/>
    <p:sldId id="333" r:id="rId15"/>
    <p:sldId id="334" r:id="rId16"/>
    <p:sldId id="343" r:id="rId17"/>
    <p:sldId id="356" r:id="rId18"/>
    <p:sldId id="305" r:id="rId19"/>
    <p:sldId id="304" r:id="rId20"/>
    <p:sldId id="299" r:id="rId21"/>
    <p:sldId id="340" r:id="rId22"/>
    <p:sldId id="300" r:id="rId23"/>
    <p:sldId id="338" r:id="rId24"/>
    <p:sldId id="357" r:id="rId25"/>
    <p:sldId id="358" r:id="rId26"/>
    <p:sldId id="285" r:id="rId27"/>
    <p:sldId id="319" r:id="rId28"/>
    <p:sldId id="339" r:id="rId29"/>
    <p:sldId id="359" r:id="rId30"/>
    <p:sldId id="324" r:id="rId31"/>
    <p:sldId id="326" r:id="rId32"/>
    <p:sldId id="322" r:id="rId33"/>
    <p:sldId id="337" r:id="rId34"/>
    <p:sldId id="330" r:id="rId35"/>
    <p:sldId id="325" r:id="rId36"/>
    <p:sldId id="321" r:id="rId37"/>
    <p:sldId id="329" r:id="rId38"/>
    <p:sldId id="308" r:id="rId39"/>
    <p:sldId id="310" r:id="rId40"/>
    <p:sldId id="312" r:id="rId41"/>
    <p:sldId id="317" r:id="rId42"/>
    <p:sldId id="361" r:id="rId43"/>
    <p:sldId id="362" r:id="rId44"/>
    <p:sldId id="315" r:id="rId45"/>
    <p:sldId id="314" r:id="rId46"/>
    <p:sldId id="327" r:id="rId47"/>
    <p:sldId id="316" r:id="rId48"/>
    <p:sldId id="363" r:id="rId49"/>
    <p:sldId id="263" r:id="rId50"/>
    <p:sldId id="268" r:id="rId51"/>
    <p:sldId id="349" r:id="rId52"/>
    <p:sldId id="350" r:id="rId53"/>
    <p:sldId id="354" r:id="rId54"/>
    <p:sldId id="360" r:id="rId55"/>
    <p:sldId id="353" r:id="rId56"/>
    <p:sldId id="276" r:id="rId57"/>
    <p:sldId id="364" r:id="rId58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660033"/>
    <a:srgbClr val="500000"/>
    <a:srgbClr val="FF3399"/>
    <a:srgbClr val="FF66FF"/>
    <a:srgbClr val="CC00FF"/>
    <a:srgbClr val="008000"/>
    <a:srgbClr val="66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7E9FA-4198-43C9-8A19-91DB72D53651}" type="datetimeFigureOut">
              <a:rPr lang="it-IT"/>
              <a:pPr>
                <a:defRPr/>
              </a:pPr>
              <a:t>19/01/2014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9B0F1-B6D0-44D4-9FC6-FDD6FF55D40F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CB92D-5CC2-4C87-B023-0BC1A73168A6}" type="datetimeFigureOut">
              <a:rPr lang="it-IT"/>
              <a:pPr>
                <a:defRPr/>
              </a:pPr>
              <a:t>19/01/2014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0DF39C-E200-43E7-8C06-5E626D7E1C5B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5E50D-1CF3-4DF4-B800-1FE2ABF1EA38}" type="datetimeFigureOut">
              <a:rPr lang="it-IT"/>
              <a:pPr>
                <a:defRPr/>
              </a:pPr>
              <a:t>19/01/2014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EE406-666F-4ECC-98B1-4A2B3DA881AA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D15DB2-18B0-4FE3-A46F-D988495F4C56}" type="datetimeFigureOut">
              <a:rPr lang="it-IT"/>
              <a:pPr>
                <a:defRPr/>
              </a:pPr>
              <a:t>19/01/2014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55A315-5A2B-4B5F-B7CB-75410FBF8F13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D5CA5-8DC1-49C1-A486-759C841B1A12}" type="datetimeFigureOut">
              <a:rPr lang="it-IT"/>
              <a:pPr>
                <a:defRPr/>
              </a:pPr>
              <a:t>19/01/2014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64082-7B70-4976-9562-AB2554B68870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8F61A-2360-405B-BF8D-00F6FAE3D969}" type="datetimeFigureOut">
              <a:rPr lang="it-IT"/>
              <a:pPr>
                <a:defRPr/>
              </a:pPr>
              <a:t>19/01/2014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02E93-6928-41FA-AEA3-14993F6D5616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0D998-37D1-4FD4-82AE-6A05A7AB5ED1}" type="datetimeFigureOut">
              <a:rPr lang="it-IT"/>
              <a:pPr>
                <a:defRPr/>
              </a:pPr>
              <a:t>19/01/2014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2D7C1-E0FA-4988-82A1-3F395AC2524D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849E0F-6C3A-4A79-B41C-C9A025068DF6}" type="datetimeFigureOut">
              <a:rPr lang="it-IT"/>
              <a:pPr>
                <a:defRPr/>
              </a:pPr>
              <a:t>19/01/2014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9C53F-46D8-4758-9539-348D9259E376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49A48-B3C9-4263-8AD4-A6D58F82CB86}" type="datetimeFigureOut">
              <a:rPr lang="it-IT"/>
              <a:pPr>
                <a:defRPr/>
              </a:pPr>
              <a:t>19/01/2014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82B60-C2F9-44FC-B1F4-1C449EF9860D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AA9B1-D268-4CBF-9140-A73CD5873287}" type="datetimeFigureOut">
              <a:rPr lang="it-IT"/>
              <a:pPr>
                <a:defRPr/>
              </a:pPr>
              <a:t>19/01/2014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1A77D-7E28-4802-85DB-D5BEC58FF4C3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021E6-FC9F-4A21-BC97-574D502AEA26}" type="datetimeFigureOut">
              <a:rPr lang="it-IT"/>
              <a:pPr>
                <a:defRPr/>
              </a:pPr>
              <a:t>19/01/2014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430B2-3D1F-4AED-B3BC-19D529F48E84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5CED2D-BBB6-427F-9DF6-BBDB09E636E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1EC429-27AC-4C18-BD83-FAB7463D41FE}" type="datetimeFigureOut">
              <a:rPr lang="it-IT"/>
              <a:pPr>
                <a:defRPr/>
              </a:pPr>
              <a:t>19/01/2014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428108A-D406-4382-B591-9061F0970B9E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CC3F71D-EAE9-425E-9A80-D897A51DC7E8}" type="slidenum">
              <a:rPr lang="es-ES_tradnl">
                <a:solidFill>
                  <a:srgbClr val="000000"/>
                </a:solidFill>
                <a:latin typeface="Arial" pitchFamily="34" charset="0"/>
              </a:rPr>
              <a:pPr/>
              <a:t>‹Nº›</a:t>
            </a:fld>
            <a:endParaRPr lang="es-ES_tradnl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1.png"/><Relationship Id="rId7" Type="http://schemas.openxmlformats.org/officeDocument/2006/relationships/image" Target="../media/image6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CasellaDiTesto 3"/>
          <p:cNvSpPr txBox="1">
            <a:spLocks noChangeArrowheads="1"/>
          </p:cNvSpPr>
          <p:nvPr/>
        </p:nvSpPr>
        <p:spPr bwMode="auto">
          <a:xfrm>
            <a:off x="5500688" y="5214938"/>
            <a:ext cx="2928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400" b="1">
                <a:solidFill>
                  <a:schemeClr val="bg1"/>
                </a:solidFill>
              </a:rPr>
              <a:t>(REFLEXIONES)</a:t>
            </a:r>
          </a:p>
        </p:txBody>
      </p:sp>
      <p:pic>
        <p:nvPicPr>
          <p:cNvPr id="2051" name="11 Imagen" descr="Imagen1b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notes_02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5157192"/>
            <a:ext cx="2419350" cy="1512888"/>
          </a:xfrm>
          <a:prstGeom prst="rect">
            <a:avLst/>
          </a:prstGeom>
          <a:effectLst>
            <a:outerShdw blurRad="50800" dist="50800" dir="5400000" algn="ctr" rotWithShape="0">
              <a:schemeClr val="bg1"/>
            </a:outerShdw>
          </a:effectLst>
        </p:spPr>
      </p:pic>
      <p:sp>
        <p:nvSpPr>
          <p:cNvPr id="15" name="14 Rectángulo"/>
          <p:cNvSpPr/>
          <p:nvPr/>
        </p:nvSpPr>
        <p:spPr>
          <a:xfrm>
            <a:off x="0" y="2492896"/>
            <a:ext cx="9144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6600" b="1" dirty="0" smtClean="0">
                <a:ln>
                  <a:solidFill>
                    <a:srgbClr val="FF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Caño </a:t>
            </a:r>
            <a:r>
              <a:rPr lang="es-ES" sz="6600" b="1" dirty="0">
                <a:ln>
                  <a:solidFill>
                    <a:srgbClr val="FF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Cristales 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0" y="3861048"/>
            <a:ext cx="9144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dirty="0">
                <a:ln>
                  <a:solidFill>
                    <a:srgbClr val="FF339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Donde el Arco Iris se convirtió en río</a:t>
            </a:r>
          </a:p>
        </p:txBody>
      </p:sp>
      <p:pic>
        <p:nvPicPr>
          <p:cNvPr id="2056" name="Picture 8" descr="C:\Users\Usuario\Desktop\descargas\ZNECESARIO PARA PPS\0_aecad_981af6a3_S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0" y="5085184"/>
            <a:ext cx="1331640" cy="866775"/>
          </a:xfrm>
          <a:prstGeom prst="rect">
            <a:avLst/>
          </a:prstGeom>
          <a:noFill/>
        </p:spPr>
      </p:pic>
      <p:pic>
        <p:nvPicPr>
          <p:cNvPr id="2057" name="Picture 9" descr="C:\Users\Usuario\Desktop\descargas\ZNECESARIO PARA PPS\picgifs-53-81e655010362e18a4764ab86f80d5f2fb07260bb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548680"/>
            <a:ext cx="4124325" cy="314325"/>
          </a:xfrm>
          <a:prstGeom prst="rect">
            <a:avLst/>
          </a:prstGeom>
          <a:noFill/>
        </p:spPr>
      </p:pic>
      <p:pic>
        <p:nvPicPr>
          <p:cNvPr id="2059" name="Picture 11" descr="http://www.smiliz.fr/glitters/img.php?f=ARIBLK&amp;t=20&amp;txt=Ir+pulsando&amp;a=1&amp;chx=3a5ae8b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08304" y="6165304"/>
            <a:ext cx="1666875" cy="3619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  <p:sndAc>
      <p:stSnd>
        <p:snd r:embed="rId2" name="Musiche Indiane - Flauto Di Pan - Wonderful Life wav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Imagen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2 Imagen" descr="Imagen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6 Imagen" descr="a242rojoverdenegr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2 Imagen" descr="cano-cristales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2 Rectángulo"/>
          <p:cNvSpPr>
            <a:spLocks noChangeArrowheads="1"/>
          </p:cNvSpPr>
          <p:nvPr/>
        </p:nvSpPr>
        <p:spPr bwMode="auto">
          <a:xfrm>
            <a:off x="395288" y="5300663"/>
            <a:ext cx="831691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Comic Sans MS" pitchFamily="66" charset="0"/>
              </a:rPr>
              <a:t>Caño Cristales es un rio denominado “el más hermoso del mundo” Incluso, fue llamado "el río que se escapó del paraíso" </a:t>
            </a:r>
            <a:br>
              <a:rPr lang="es-ES" sz="2000">
                <a:latin typeface="Comic Sans MS" pitchFamily="66" charset="0"/>
              </a:rPr>
            </a:br>
            <a:endParaRPr lang="es-ES" sz="2000">
              <a:latin typeface="Comic Sans MS" pitchFamily="66" charset="0"/>
            </a:endParaRPr>
          </a:p>
        </p:txBody>
      </p:sp>
      <p:pic>
        <p:nvPicPr>
          <p:cNvPr id="7171" name="4 Imagen" descr="Imagen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07488" cy="510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157788"/>
            <a:ext cx="9107488" cy="161925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2 Imagen" descr="Imagen3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5"/>
            <a:ext cx="9144000" cy="680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5 Imagen" descr="Imagen4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7 Imagen" descr="n5645841271142600968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slate.com/content/dam/slate/archive/2011/01/90_110128_southamerica_daymap_part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836613"/>
            <a:ext cx="6205538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4941888"/>
            <a:ext cx="9144000" cy="611187"/>
          </a:xfrm>
          <a:prstGeom prst="rect">
            <a:avLst/>
          </a:prstGeom>
          <a:solidFill>
            <a:srgbClr val="660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268" name="7 Rectángulo"/>
          <p:cNvSpPr>
            <a:spLocks noChangeArrowheads="1"/>
          </p:cNvSpPr>
          <p:nvPr/>
        </p:nvSpPr>
        <p:spPr bwMode="auto">
          <a:xfrm>
            <a:off x="323850" y="5084763"/>
            <a:ext cx="84248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Comic Sans MS" pitchFamily="66" charset="0"/>
              </a:rPr>
              <a:t>Se encuentra en la Sierra de la Macarena en el parque Nacional y municipio del mismo nombre, en el departamentos de Meta,</a:t>
            </a:r>
            <a:r>
              <a:rPr lang="es-ES" sz="2000"/>
              <a:t> </a:t>
            </a:r>
            <a:r>
              <a:rPr lang="es-ES" sz="2000" b="1">
                <a:latin typeface="Comic Sans MS" pitchFamily="66" charset="0"/>
              </a:rPr>
              <a:t>Colombia</a:t>
            </a:r>
            <a:r>
              <a:rPr lang="es-ES" sz="2000">
                <a:latin typeface="Comic Sans MS" pitchFamily="66" charset="0"/>
              </a:rPr>
              <a:t>.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547813" y="836613"/>
            <a:ext cx="647700" cy="215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179388" y="188913"/>
            <a:ext cx="8785225" cy="64801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1 Imagen" descr="Imagen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9128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2 Imagen" descr="Imagen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3 Imagen" descr="Imagen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2 Imagen" descr="Imagen3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3 Imagen" descr="Imagen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8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9 Imagen" descr="Cristal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3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5 Rectángulo"/>
          <p:cNvSpPr>
            <a:spLocks noChangeArrowheads="1"/>
          </p:cNvSpPr>
          <p:nvPr/>
        </p:nvSpPr>
        <p:spPr bwMode="auto">
          <a:xfrm>
            <a:off x="755650" y="5373688"/>
            <a:ext cx="7561263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Comic Sans MS" pitchFamily="66" charset="0"/>
              </a:rPr>
              <a:t>Se trata de un río de corto recorrido, únicamente 100km, y con un cauce de 20m de ancho, de ahí que según el lenguaje tradicional de la región se le denomine caño. </a:t>
            </a:r>
            <a:endParaRPr lang="es-ES" sz="2000"/>
          </a:p>
        </p:txBody>
      </p:sp>
      <p:pic>
        <p:nvPicPr>
          <p:cNvPr id="18435" name="3 Imagen" descr="Imagen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0"/>
            <a:ext cx="9107488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0" y="5157788"/>
            <a:ext cx="9107488" cy="165576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4 Imagen" descr="Imagen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2 Imagen" descr="Imagen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2 Imagen" descr="2677741730086951696zqki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2 Imagen" descr="Imagen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53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3 Imagen" descr="Imagen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5 Imagen" descr="Cano Cristales 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3 Imagen" descr="Imagen3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5"/>
            <a:ext cx="9144000" cy="680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Rectángulo"/>
          <p:cNvSpPr>
            <a:spLocks noChangeArrowheads="1"/>
          </p:cNvSpPr>
          <p:nvPr/>
        </p:nvSpPr>
        <p:spPr bwMode="auto">
          <a:xfrm>
            <a:off x="468313" y="4365625"/>
            <a:ext cx="8135937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Comic Sans MS" pitchFamily="66" charset="0"/>
              </a:rPr>
              <a:t>El rio también denominado el de los 5 colores, toma esta pigmentación porque las piedras están cubiertas con musgo y algas. Amarillo, azul, verde, negro y rojo, son sus cinco colores escandalosos, que se explican por la presencia de algas de diferentes colores que hacen de este caño una maravilla visual.</a:t>
            </a:r>
            <a:br>
              <a:rPr lang="es-ES" sz="2000">
                <a:latin typeface="Comic Sans MS" pitchFamily="66" charset="0"/>
              </a:rPr>
            </a:br>
            <a:endParaRPr lang="es-ES" sz="2000">
              <a:latin typeface="Comic Sans MS" pitchFamily="66" charset="0"/>
            </a:endParaRPr>
          </a:p>
        </p:txBody>
      </p:sp>
      <p:pic>
        <p:nvPicPr>
          <p:cNvPr id="26627" name="Picture 2" descr="http://tejiendoelmundo.files.wordpress.com/2009/05/cano-cristales2.jpg?w=5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549275"/>
            <a:ext cx="5545138" cy="361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4 Imagen" descr="cano-cristales-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3 Imagen" descr="Imagen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2 Imagen" descr="cano-cristal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2 Rectángulo"/>
          <p:cNvSpPr>
            <a:spLocks noChangeArrowheads="1"/>
          </p:cNvSpPr>
          <p:nvPr/>
        </p:nvSpPr>
        <p:spPr bwMode="auto">
          <a:xfrm>
            <a:off x="323850" y="5373688"/>
            <a:ext cx="8424863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Comic Sans MS" pitchFamily="66" charset="0"/>
              </a:rPr>
              <a:t>El color rojo se debe a una planta denominada </a:t>
            </a:r>
            <a:r>
              <a:rPr lang="es-ES" sz="2000" i="1">
                <a:latin typeface="Comic Sans MS" pitchFamily="66" charset="0"/>
              </a:rPr>
              <a:t>Macarenia clavigera</a:t>
            </a:r>
            <a:r>
              <a:rPr lang="es-ES" sz="2000">
                <a:latin typeface="Comic Sans MS" pitchFamily="66" charset="0"/>
              </a:rPr>
              <a:t>. Cuando el nivel del agua va al punto óptimo, el musgo y las algas florecen con los colores brillantes, dándole su carácter al rio.</a:t>
            </a:r>
            <a:br>
              <a:rPr lang="es-ES" sz="2000">
                <a:latin typeface="Comic Sans MS" pitchFamily="66" charset="0"/>
              </a:rPr>
            </a:br>
            <a:endParaRPr lang="es-ES" sz="2000">
              <a:latin typeface="Comic Sans MS" pitchFamily="66" charset="0"/>
            </a:endParaRPr>
          </a:p>
        </p:txBody>
      </p:sp>
      <p:pic>
        <p:nvPicPr>
          <p:cNvPr id="30723" name="3 Imagen" descr="Imagen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07488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5157788"/>
            <a:ext cx="9107488" cy="161925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3 Imagen" descr="Imagen4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8738"/>
            <a:ext cx="9144000" cy="674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3 Imagen" descr="Imagen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2 Imagen" descr="cano-cristales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6 Imagen" descr="Imagen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2 Imagen" descr="n56458412719297036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Imagen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2 Imagen" descr="Imagen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 Rectángulo"/>
          <p:cNvSpPr>
            <a:spLocks noChangeArrowheads="1"/>
          </p:cNvSpPr>
          <p:nvPr/>
        </p:nvSpPr>
        <p:spPr bwMode="auto">
          <a:xfrm>
            <a:off x="611188" y="2781300"/>
            <a:ext cx="784860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Comic Sans MS" pitchFamily="66" charset="0"/>
              </a:rPr>
              <a:t> Las rocas sobre las que discurre el río, generan pequeñas pozas circulares denominadas </a:t>
            </a:r>
            <a:r>
              <a:rPr lang="es-ES" sz="2000" b="1">
                <a:latin typeface="Comic Sans MS" pitchFamily="66" charset="0"/>
              </a:rPr>
              <a:t>marmitas de gigante</a:t>
            </a:r>
            <a:r>
              <a:rPr lang="es-ES" sz="2000">
                <a:latin typeface="Comic Sans MS" pitchFamily="66" charset="0"/>
              </a:rPr>
              <a:t>, que han sido provocadas por el impacto de algún material más duro (cuando se producen depósitos de un material o roca más dura dentro de una leve concavidad, la turbulencia del agua crea un remolino, que la hace girar junto con este material duro en suspensión, produciendo una fuerte abrasión y llegando a excavar pozas).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Imagen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Imagen3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6 Imagen" descr="Image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3 Imagen" descr="Imagen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3 Imagen" descr="Imagen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3 Imagen" descr="Imagen2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2 Imagen" descr="4068758642_31eee9a6c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3 Imagen" descr="Imagen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2 Imagen" descr="Imagen3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9128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3 Imagen" descr="Imagen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4 Rectángulo"/>
          <p:cNvSpPr>
            <a:spLocks noChangeArrowheads="1"/>
          </p:cNvSpPr>
          <p:nvPr/>
        </p:nvSpPr>
        <p:spPr bwMode="auto">
          <a:xfrm>
            <a:off x="827088" y="2924175"/>
            <a:ext cx="7561262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Comic Sans MS" pitchFamily="66" charset="0"/>
              </a:rPr>
              <a:t>Caño Cristales está declarado como </a:t>
            </a:r>
            <a:r>
              <a:rPr lang="es-ES" sz="2400" b="1">
                <a:latin typeface="Comic Sans MS" pitchFamily="66" charset="0"/>
              </a:rPr>
              <a:t>Patrimonio Biológico de la Humanidad</a:t>
            </a:r>
            <a:r>
              <a:rPr lang="es-ES" sz="2400">
                <a:latin typeface="Comic Sans MS" pitchFamily="66" charset="0"/>
              </a:rPr>
              <a:t>. El mejor momento del año para visitar el río es durante el verano de Junio a Noviembre, ya que los colores resultan más intensos consecuencia de las lluvias.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9 Imagen" descr="Imagen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4 Imagen" descr="Cano Cristal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4 Imagen" descr="Imagen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9128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Imagen2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21163" y="476250"/>
            <a:ext cx="4922837" cy="586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Imagen2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250"/>
            <a:ext cx="4176713" cy="586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2 Imagen" descr="Image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9128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Imagen2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5688" y="188913"/>
            <a:ext cx="4278312" cy="640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5 Imagen" descr="Imagen3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8913"/>
            <a:ext cx="4811713" cy="640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2 Imagen" descr="Imagen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9" name="Picture 5" descr="http://www.smiliz.fr/glitters/img.php?f=ARIBLK&amp;t=40&amp;txt=FIN&amp;a=1&amp;chx=b0ffd2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5445224"/>
            <a:ext cx="1028700" cy="4857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630</TotalTime>
  <Words>359</Words>
  <Application>Microsoft Office PowerPoint</Application>
  <PresentationFormat>Presentación en pantalla (4:3)</PresentationFormat>
  <Paragraphs>25</Paragraphs>
  <Slides>56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61" baseType="lpstr">
      <vt:lpstr>Arial</vt:lpstr>
      <vt:lpstr>Calibri</vt:lpstr>
      <vt:lpstr>Comic Sans MS</vt:lpstr>
      <vt:lpstr>Tema di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Momenti da vivere (Riflessioni)</dc:title>
  <dc:creator>GiEffebis</dc:creator>
  <cp:lastModifiedBy>Usuario</cp:lastModifiedBy>
  <cp:revision>43</cp:revision>
  <dcterms:created xsi:type="dcterms:W3CDTF">2008-05-02T09:47:25Z</dcterms:created>
  <dcterms:modified xsi:type="dcterms:W3CDTF">2014-01-19T00:05:23Z</dcterms:modified>
  <cp:category>PPS Originali GiEffebis</cp:category>
</cp:coreProperties>
</file>