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7"/>
  </p:notesMasterIdLst>
  <p:sldIdLst>
    <p:sldId id="309" r:id="rId3"/>
    <p:sldId id="314" r:id="rId4"/>
    <p:sldId id="315" r:id="rId5"/>
    <p:sldId id="277" r:id="rId6"/>
    <p:sldId id="303" r:id="rId7"/>
    <p:sldId id="316" r:id="rId8"/>
    <p:sldId id="274" r:id="rId9"/>
    <p:sldId id="268" r:id="rId10"/>
    <p:sldId id="275" r:id="rId11"/>
    <p:sldId id="317" r:id="rId12"/>
    <p:sldId id="269" r:id="rId13"/>
    <p:sldId id="302" r:id="rId14"/>
    <p:sldId id="276" r:id="rId15"/>
    <p:sldId id="267" r:id="rId16"/>
    <p:sldId id="296" r:id="rId17"/>
    <p:sldId id="273" r:id="rId18"/>
    <p:sldId id="271" r:id="rId19"/>
    <p:sldId id="270" r:id="rId20"/>
    <p:sldId id="265" r:id="rId21"/>
    <p:sldId id="264" r:id="rId22"/>
    <p:sldId id="297" r:id="rId23"/>
    <p:sldId id="272" r:id="rId24"/>
    <p:sldId id="287" r:id="rId25"/>
    <p:sldId id="283" r:id="rId26"/>
    <p:sldId id="288" r:id="rId27"/>
    <p:sldId id="289" r:id="rId28"/>
    <p:sldId id="286" r:id="rId29"/>
    <p:sldId id="294" r:id="rId30"/>
    <p:sldId id="285" r:id="rId31"/>
    <p:sldId id="278" r:id="rId32"/>
    <p:sldId id="292" r:id="rId33"/>
    <p:sldId id="281" r:id="rId34"/>
    <p:sldId id="279" r:id="rId35"/>
    <p:sldId id="260" r:id="rId36"/>
    <p:sldId id="259" r:id="rId37"/>
    <p:sldId id="301" r:id="rId38"/>
    <p:sldId id="299" r:id="rId39"/>
    <p:sldId id="307" r:id="rId40"/>
    <p:sldId id="304" r:id="rId41"/>
    <p:sldId id="298" r:id="rId42"/>
    <p:sldId id="308" r:id="rId43"/>
    <p:sldId id="256" r:id="rId44"/>
    <p:sldId id="312" r:id="rId45"/>
    <p:sldId id="318"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YZi2gjHBhW2Ohy8ZFr2Rw" hashData="SmxiMhzhooeGRsbBkHLTBysUZL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46B"/>
    <a:srgbClr val="800000"/>
    <a:srgbClr val="770F4D"/>
    <a:srgbClr val="FF99FF"/>
    <a:srgbClr val="0000CC"/>
    <a:srgbClr val="8C125B"/>
    <a:srgbClr val="FFC8A3"/>
    <a:srgbClr val="626000"/>
    <a:srgbClr val="808000"/>
    <a:srgbClr val="ACA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02" autoAdjust="0"/>
    <p:restoredTop sz="94660"/>
  </p:normalViewPr>
  <p:slideViewPr>
    <p:cSldViewPr>
      <p:cViewPr>
        <p:scale>
          <a:sx n="50" d="100"/>
          <a:sy n="50" d="100"/>
        </p:scale>
        <p:origin x="-654" y="-4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EC3750-BB3A-417B-8EDB-23D7FFCE76DA}" type="datetimeFigureOut">
              <a:rPr lang="es-ES" smtClean="0"/>
              <a:pPr/>
              <a:t>30/11/2014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E90BF9-B540-4F20-874A-F203A221A7A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8E90BF9-B540-4F20-874A-F203A221A7AC}"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356A3D-AEC4-4E0C-ABEA-0B47407A6A1A}"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F88B30D-6609-4829-9B8E-ECB78F6D222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2FBE02-8FF2-4093-B010-BD23B29812F6}" type="datetimeFigureOut">
              <a:rPr lang="es-ES" smtClean="0"/>
              <a:pPr/>
              <a:t>30/11/2014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56A3D-AEC4-4E0C-ABEA-0B47407A6A1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3D9F10A-5E73-487F-89D9-EF02CCCEAB2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image" Target="../media/image19.pn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png"/><Relationship Id="rId10" Type="http://schemas.openxmlformats.org/officeDocument/2006/relationships/image" Target="../media/image8.gif"/><Relationship Id="rId19" Type="http://schemas.openxmlformats.org/officeDocument/2006/relationships/image" Target="../media/image17.png"/><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4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1D46B"/>
              </a:gs>
              <a:gs pos="50000">
                <a:srgbClr val="800000">
                  <a:shade val="67500"/>
                  <a:satMod val="115000"/>
                </a:srgbClr>
              </a:gs>
              <a:gs pos="100000">
                <a:srgbClr val="800000">
                  <a:shade val="100000"/>
                  <a:satMod val="115000"/>
                </a:srgbClr>
              </a:gs>
            </a:gsLst>
            <a:lin ang="5400000" scaled="1"/>
            <a:tileRect/>
          </a:gradFill>
        </p:spPr>
        <p:txBody>
          <a:bodyPr/>
          <a:lstStyle/>
          <a:p>
            <a:endParaRPr lang="es-ES" dirty="0"/>
          </a:p>
        </p:txBody>
      </p:sp>
      <p:pic>
        <p:nvPicPr>
          <p:cNvPr id="4" name="3 Imagen" descr="0(47).jpg"/>
          <p:cNvPicPr>
            <a:picLocks noChangeAspect="1"/>
          </p:cNvPicPr>
          <p:nvPr/>
        </p:nvPicPr>
        <p:blipFill>
          <a:blip r:embed="rId3"/>
          <a:stretch>
            <a:fillRect/>
          </a:stretch>
        </p:blipFill>
        <p:spPr>
          <a:xfrm>
            <a:off x="0" y="-1"/>
            <a:ext cx="9144000" cy="6858001"/>
          </a:xfrm>
          <a:prstGeom prst="rect">
            <a:avLst/>
          </a:prstGeom>
        </p:spPr>
      </p:pic>
      <p:sp>
        <p:nvSpPr>
          <p:cNvPr id="5" name="4 Triángulo rectángulo"/>
          <p:cNvSpPr/>
          <p:nvPr/>
        </p:nvSpPr>
        <p:spPr>
          <a:xfrm>
            <a:off x="4500562" y="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000364" y="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00364" y="64291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00562" y="64291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000364" y="128586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00562" y="128586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85736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000364" y="185736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00364" y="242886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00562" y="242886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000364" y="292893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00562" y="292893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342900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000364" y="342900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00364" y="3929066"/>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00562" y="3929066"/>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000364" y="435769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00562" y="4357694"/>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485776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000364" y="4857760"/>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000364" y="528638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00562" y="5286388"/>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5857892"/>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000364" y="5857892"/>
            <a:ext cx="1428760" cy="1214422"/>
          </a:xfrm>
          <a:prstGeom prst="rtTriangle">
            <a:avLst/>
          </a:prstGeom>
          <a:gradFill flip="none" rotWithShape="1">
            <a:gsLst>
              <a:gs pos="76000">
                <a:srgbClr val="FFFDA7"/>
              </a:gs>
              <a:gs pos="50000">
                <a:srgbClr val="7A0000">
                  <a:shade val="67500"/>
                  <a:satMod val="115000"/>
                </a:srgbClr>
              </a:gs>
              <a:gs pos="100000">
                <a:srgbClr val="7A0000">
                  <a:shade val="100000"/>
                  <a:satMod val="115000"/>
                </a:srgbClr>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58" name="Picture 2" descr="http://4.bp.blogspot.com/-L72D3E2OwSo/Uv12dcb8PxI/AAAAAAACPBc/nPtB5fLof68/s1600/gif-alphabet-scintillant-028-48.gif"/>
          <p:cNvPicPr>
            <a:picLocks noChangeAspect="1" noChangeArrowheads="1" noCrop="1"/>
          </p:cNvPicPr>
          <p:nvPr/>
        </p:nvPicPr>
        <p:blipFill>
          <a:blip r:embed="rId4">
            <a:lum contrast="20000"/>
          </a:blip>
          <a:srcRect/>
          <a:stretch>
            <a:fillRect/>
          </a:stretch>
        </p:blipFill>
        <p:spPr bwMode="auto">
          <a:xfrm>
            <a:off x="2928958" y="478198"/>
            <a:ext cx="692040" cy="1071546"/>
          </a:xfrm>
          <a:prstGeom prst="rect">
            <a:avLst/>
          </a:prstGeom>
          <a:noFill/>
        </p:spPr>
      </p:pic>
      <p:pic>
        <p:nvPicPr>
          <p:cNvPr id="45060" name="Picture 4" descr="http://4.bp.blogspot.com/-ClRaWOtVonc/Uv12fr6wxcI/AAAAAAACPCQ/NoDmg1q17D0/s1600/gif-alphabet-scintillant-028-52.gif"/>
          <p:cNvPicPr>
            <a:picLocks noChangeAspect="1" noChangeArrowheads="1" noCrop="1"/>
          </p:cNvPicPr>
          <p:nvPr/>
        </p:nvPicPr>
        <p:blipFill>
          <a:blip r:embed="rId5">
            <a:lum contrast="20000"/>
          </a:blip>
          <a:srcRect/>
          <a:stretch>
            <a:fillRect/>
          </a:stretch>
        </p:blipFill>
        <p:spPr bwMode="auto">
          <a:xfrm>
            <a:off x="3500430" y="463871"/>
            <a:ext cx="791782" cy="1085873"/>
          </a:xfrm>
          <a:prstGeom prst="rect">
            <a:avLst/>
          </a:prstGeom>
          <a:noFill/>
        </p:spPr>
      </p:pic>
      <p:pic>
        <p:nvPicPr>
          <p:cNvPr id="45062" name="Picture 6" descr="http://1.bp.blogspot.com/-DFnc7Zyh2OI/Uv12SaM6ZTI/AAAAAAACO-c/AzhcIrcxPrw/s1600/gif-alphabet-scintillant-028-26.gif"/>
          <p:cNvPicPr>
            <a:picLocks noChangeAspect="1" noChangeArrowheads="1" noCrop="1"/>
          </p:cNvPicPr>
          <p:nvPr/>
        </p:nvPicPr>
        <p:blipFill>
          <a:blip r:embed="rId6">
            <a:lum contrast="20000"/>
          </a:blip>
          <a:srcRect/>
          <a:stretch>
            <a:fillRect/>
          </a:stretch>
        </p:blipFill>
        <p:spPr bwMode="auto">
          <a:xfrm>
            <a:off x="4286248" y="463871"/>
            <a:ext cx="784241" cy="1085873"/>
          </a:xfrm>
          <a:prstGeom prst="rect">
            <a:avLst/>
          </a:prstGeom>
          <a:noFill/>
        </p:spPr>
      </p:pic>
      <p:pic>
        <p:nvPicPr>
          <p:cNvPr id="45064" name="Picture 8" descr="http://3.bp.blogspot.com/-1lfG0Z3k-BE/Uv12UGFc0bI/AAAAAAACO_A/bW6VnIqzN7s/s1600/gif-alphabet-scintillant-028-24.gif"/>
          <p:cNvPicPr>
            <a:picLocks noChangeAspect="1" noChangeArrowheads="1" noCrop="1"/>
          </p:cNvPicPr>
          <p:nvPr/>
        </p:nvPicPr>
        <p:blipFill>
          <a:blip r:embed="rId7">
            <a:lum contrast="20000"/>
          </a:blip>
          <a:srcRect/>
          <a:stretch>
            <a:fillRect/>
          </a:stretch>
        </p:blipFill>
        <p:spPr bwMode="auto">
          <a:xfrm>
            <a:off x="5072066" y="500042"/>
            <a:ext cx="714380" cy="1049702"/>
          </a:xfrm>
          <a:prstGeom prst="rect">
            <a:avLst/>
          </a:prstGeom>
          <a:noFill/>
        </p:spPr>
      </p:pic>
      <p:pic>
        <p:nvPicPr>
          <p:cNvPr id="33" name="Picture 2" descr="http://4.bp.blogspot.com/-L72D3E2OwSo/Uv12dcb8PxI/AAAAAAACPBc/nPtB5fLof68/s1600/gif-alphabet-scintillant-028-48.gif"/>
          <p:cNvPicPr>
            <a:picLocks noChangeAspect="1" noChangeArrowheads="1" noCrop="1"/>
          </p:cNvPicPr>
          <p:nvPr/>
        </p:nvPicPr>
        <p:blipFill>
          <a:blip r:embed="rId4">
            <a:lum contrast="20000"/>
          </a:blip>
          <a:srcRect/>
          <a:stretch>
            <a:fillRect/>
          </a:stretch>
        </p:blipFill>
        <p:spPr bwMode="auto">
          <a:xfrm>
            <a:off x="1428760" y="1643098"/>
            <a:ext cx="692040" cy="1071546"/>
          </a:xfrm>
          <a:prstGeom prst="rect">
            <a:avLst/>
          </a:prstGeom>
          <a:noFill/>
        </p:spPr>
      </p:pic>
      <p:pic>
        <p:nvPicPr>
          <p:cNvPr id="45066" name="Picture 10" descr="http://1.bp.blogspot.com/-wthYdOIIpQI/Uv12O87jpmI/AAAAAAACO9o/sAvjA6TcNa0/s1600/gif-alphabet-scintillant-028-18.gif"/>
          <p:cNvPicPr>
            <a:picLocks noChangeAspect="1" noChangeArrowheads="1" noCrop="1"/>
          </p:cNvPicPr>
          <p:nvPr/>
        </p:nvPicPr>
        <p:blipFill>
          <a:blip r:embed="rId8">
            <a:lum contrast="20000"/>
          </a:blip>
          <a:srcRect/>
          <a:stretch>
            <a:fillRect/>
          </a:stretch>
        </p:blipFill>
        <p:spPr bwMode="auto">
          <a:xfrm>
            <a:off x="2071703" y="1643050"/>
            <a:ext cx="811136" cy="1071594"/>
          </a:xfrm>
          <a:prstGeom prst="rect">
            <a:avLst/>
          </a:prstGeom>
          <a:noFill/>
        </p:spPr>
      </p:pic>
      <p:pic>
        <p:nvPicPr>
          <p:cNvPr id="45068" name="Picture 12" descr="http://4.bp.blogspot.com/-y2nUBFiSbfw/Uv12YKIkqVI/AAAAAAACO_4/qSwlmGHmVRM/s1600/gif-alphabet-scintillant-028-36.gif"/>
          <p:cNvPicPr>
            <a:picLocks noChangeAspect="1" noChangeArrowheads="1" noCrop="1"/>
          </p:cNvPicPr>
          <p:nvPr/>
        </p:nvPicPr>
        <p:blipFill>
          <a:blip r:embed="rId9">
            <a:lum contrast="20000"/>
          </a:blip>
          <a:srcRect/>
          <a:stretch>
            <a:fillRect/>
          </a:stretch>
        </p:blipFill>
        <p:spPr bwMode="auto">
          <a:xfrm>
            <a:off x="2857520" y="1643050"/>
            <a:ext cx="552450" cy="1071594"/>
          </a:xfrm>
          <a:prstGeom prst="rect">
            <a:avLst/>
          </a:prstGeom>
          <a:noFill/>
        </p:spPr>
      </p:pic>
      <p:pic>
        <p:nvPicPr>
          <p:cNvPr id="45070" name="Picture 14" descr="http://3.bp.blogspot.com/-VaPqiUA3aKM/Uv12PNB0RAI/AAAAAAACO9Y/sas_ldjfzY4/s1600/gif-alphabet-scintillant-028-16.gif"/>
          <p:cNvPicPr>
            <a:picLocks noChangeAspect="1" noChangeArrowheads="1" noCrop="1"/>
          </p:cNvPicPr>
          <p:nvPr/>
        </p:nvPicPr>
        <p:blipFill>
          <a:blip r:embed="rId10">
            <a:lum contrast="20000"/>
          </a:blip>
          <a:srcRect/>
          <a:stretch>
            <a:fillRect/>
          </a:stretch>
        </p:blipFill>
        <p:spPr bwMode="auto">
          <a:xfrm>
            <a:off x="3357586" y="1643050"/>
            <a:ext cx="692071" cy="1071594"/>
          </a:xfrm>
          <a:prstGeom prst="rect">
            <a:avLst/>
          </a:prstGeom>
          <a:noFill/>
        </p:spPr>
      </p:pic>
      <p:pic>
        <p:nvPicPr>
          <p:cNvPr id="45072" name="Picture 16" descr="http://4.bp.blogspot.com/-72Q7jxiRG7E/Uv12NHOjbwI/AAAAAAACO80/RBwWYCnc7x0/s1600/gif-alphabet-scintillant-028-14.gif"/>
          <p:cNvPicPr>
            <a:picLocks noChangeAspect="1" noChangeArrowheads="1" noCrop="1"/>
          </p:cNvPicPr>
          <p:nvPr/>
        </p:nvPicPr>
        <p:blipFill>
          <a:blip r:embed="rId11">
            <a:lum contrast="20000"/>
          </a:blip>
          <a:srcRect/>
          <a:stretch>
            <a:fillRect/>
          </a:stretch>
        </p:blipFill>
        <p:spPr bwMode="auto">
          <a:xfrm>
            <a:off x="4000528" y="1638089"/>
            <a:ext cx="642942" cy="1076555"/>
          </a:xfrm>
          <a:prstGeom prst="rect">
            <a:avLst/>
          </a:prstGeom>
          <a:noFill/>
        </p:spPr>
      </p:pic>
      <p:pic>
        <p:nvPicPr>
          <p:cNvPr id="38" name="Picture 4" descr="http://4.bp.blogspot.com/-ClRaWOtVonc/Uv12fr6wxcI/AAAAAAACPCQ/NoDmg1q17D0/s1600/gif-alphabet-scintillant-028-52.gif"/>
          <p:cNvPicPr>
            <a:picLocks noChangeAspect="1" noChangeArrowheads="1" noCrop="1"/>
          </p:cNvPicPr>
          <p:nvPr/>
        </p:nvPicPr>
        <p:blipFill>
          <a:blip r:embed="rId5">
            <a:lum contrast="20000"/>
          </a:blip>
          <a:srcRect/>
          <a:stretch>
            <a:fillRect/>
          </a:stretch>
        </p:blipFill>
        <p:spPr bwMode="auto">
          <a:xfrm>
            <a:off x="4643470" y="1628771"/>
            <a:ext cx="791782" cy="1085873"/>
          </a:xfrm>
          <a:prstGeom prst="rect">
            <a:avLst/>
          </a:prstGeom>
          <a:noFill/>
        </p:spPr>
      </p:pic>
      <p:pic>
        <p:nvPicPr>
          <p:cNvPr id="45074" name="Picture 18" descr="http://4.bp.blogspot.com/-NcIcABB-hxI/Uv12VV31KUI/AAAAAAACO_Q/FQPHHwwGMxI/s1600/gif-alphabet-scintillant-028-30.gif"/>
          <p:cNvPicPr>
            <a:picLocks noChangeAspect="1" noChangeArrowheads="1" noCrop="1"/>
          </p:cNvPicPr>
          <p:nvPr/>
        </p:nvPicPr>
        <p:blipFill>
          <a:blip r:embed="rId12">
            <a:lum contrast="20000"/>
          </a:blip>
          <a:srcRect/>
          <a:stretch>
            <a:fillRect/>
          </a:stretch>
        </p:blipFill>
        <p:spPr bwMode="auto">
          <a:xfrm>
            <a:off x="5429288" y="1643050"/>
            <a:ext cx="692071" cy="1071594"/>
          </a:xfrm>
          <a:prstGeom prst="rect">
            <a:avLst/>
          </a:prstGeom>
          <a:noFill/>
        </p:spPr>
      </p:pic>
      <p:pic>
        <p:nvPicPr>
          <p:cNvPr id="45076" name="Picture 20" descr="http://2.bp.blogspot.com/-47hnjAWeMP4/Uv12bTRuJDI/AAAAAAACPBE/20ZwJtIpLaQ/s1600/gif-alphabet-scintillant-028-44.gif"/>
          <p:cNvPicPr>
            <a:picLocks noChangeAspect="1" noChangeArrowheads="1" noCrop="1"/>
          </p:cNvPicPr>
          <p:nvPr/>
        </p:nvPicPr>
        <p:blipFill>
          <a:blip r:embed="rId13">
            <a:lum contrast="20000"/>
          </a:blip>
          <a:srcRect/>
          <a:stretch>
            <a:fillRect/>
          </a:stretch>
        </p:blipFill>
        <p:spPr bwMode="auto">
          <a:xfrm>
            <a:off x="6024556" y="1643050"/>
            <a:ext cx="762021" cy="1071594"/>
          </a:xfrm>
          <a:prstGeom prst="rect">
            <a:avLst/>
          </a:prstGeom>
          <a:noFill/>
        </p:spPr>
      </p:pic>
      <p:pic>
        <p:nvPicPr>
          <p:cNvPr id="41" name="Picture 14" descr="http://3.bp.blogspot.com/-VaPqiUA3aKM/Uv12PNB0RAI/AAAAAAACO9Y/sas_ldjfzY4/s1600/gif-alphabet-scintillant-028-16.gif"/>
          <p:cNvPicPr>
            <a:picLocks noChangeAspect="1" noChangeArrowheads="1" noCrop="1"/>
          </p:cNvPicPr>
          <p:nvPr/>
        </p:nvPicPr>
        <p:blipFill>
          <a:blip r:embed="rId10">
            <a:lum contrast="20000"/>
          </a:blip>
          <a:srcRect/>
          <a:stretch>
            <a:fillRect/>
          </a:stretch>
        </p:blipFill>
        <p:spPr bwMode="auto">
          <a:xfrm>
            <a:off x="6786578" y="1643050"/>
            <a:ext cx="692071" cy="1071594"/>
          </a:xfrm>
          <a:prstGeom prst="rect">
            <a:avLst/>
          </a:prstGeom>
          <a:noFill/>
        </p:spPr>
      </p:pic>
      <p:sp>
        <p:nvSpPr>
          <p:cNvPr id="42" name="41 Onda"/>
          <p:cNvSpPr/>
          <p:nvPr/>
        </p:nvSpPr>
        <p:spPr>
          <a:xfrm>
            <a:off x="4572000" y="357166"/>
            <a:ext cx="285752" cy="178128"/>
          </a:xfrm>
          <a:prstGeom prst="wave">
            <a:avLst>
              <a:gd name="adj1" fmla="val 20000"/>
              <a:gd name="adj2" fmla="val 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57" name="Picture 10" descr="Rendered Image"/>
          <p:cNvPicPr>
            <a:picLocks noChangeAspect="1" noChangeArrowheads="1"/>
          </p:cNvPicPr>
          <p:nvPr/>
        </p:nvPicPr>
        <p:blipFill>
          <a:blip r:embed="rId14">
            <a:lum contrast="20000"/>
          </a:blip>
          <a:srcRect/>
          <a:stretch>
            <a:fillRect/>
          </a:stretch>
        </p:blipFill>
        <p:spPr bwMode="auto">
          <a:xfrm>
            <a:off x="4929190" y="3143248"/>
            <a:ext cx="1981200" cy="514351"/>
          </a:xfrm>
          <a:prstGeom prst="rect">
            <a:avLst/>
          </a:prstGeom>
          <a:noFill/>
        </p:spPr>
      </p:pic>
      <p:pic>
        <p:nvPicPr>
          <p:cNvPr id="45059" name="Picture 12" descr="Rendered Image"/>
          <p:cNvPicPr>
            <a:picLocks noChangeAspect="1" noChangeArrowheads="1"/>
          </p:cNvPicPr>
          <p:nvPr/>
        </p:nvPicPr>
        <p:blipFill>
          <a:blip r:embed="rId15">
            <a:lum contrast="20000"/>
          </a:blip>
          <a:srcRect/>
          <a:stretch>
            <a:fillRect/>
          </a:stretch>
        </p:blipFill>
        <p:spPr bwMode="auto">
          <a:xfrm>
            <a:off x="2071670" y="3143248"/>
            <a:ext cx="1781175" cy="533400"/>
          </a:xfrm>
          <a:prstGeom prst="rect">
            <a:avLst/>
          </a:prstGeom>
          <a:noFill/>
        </p:spPr>
      </p:pic>
      <p:pic>
        <p:nvPicPr>
          <p:cNvPr id="45061" name="Picture 14" descr="Rendered Image"/>
          <p:cNvPicPr>
            <a:picLocks noChangeAspect="1" noChangeArrowheads="1"/>
          </p:cNvPicPr>
          <p:nvPr/>
        </p:nvPicPr>
        <p:blipFill>
          <a:blip r:embed="rId16">
            <a:lum contrast="20000"/>
          </a:blip>
          <a:srcRect/>
          <a:stretch>
            <a:fillRect/>
          </a:stretch>
        </p:blipFill>
        <p:spPr bwMode="auto">
          <a:xfrm>
            <a:off x="4071934" y="3143248"/>
            <a:ext cx="609600" cy="514351"/>
          </a:xfrm>
          <a:prstGeom prst="rect">
            <a:avLst/>
          </a:prstGeom>
          <a:noFill/>
        </p:spPr>
      </p:pic>
      <p:pic>
        <p:nvPicPr>
          <p:cNvPr id="45063" name="Picture 16" descr="Rendered Image"/>
          <p:cNvPicPr>
            <a:picLocks noChangeAspect="1" noChangeArrowheads="1"/>
          </p:cNvPicPr>
          <p:nvPr/>
        </p:nvPicPr>
        <p:blipFill>
          <a:blip r:embed="rId17">
            <a:lum contrast="20000"/>
          </a:blip>
          <a:srcRect/>
          <a:stretch>
            <a:fillRect/>
          </a:stretch>
        </p:blipFill>
        <p:spPr bwMode="auto">
          <a:xfrm>
            <a:off x="3500430" y="3929066"/>
            <a:ext cx="628650" cy="504826"/>
          </a:xfrm>
          <a:prstGeom prst="rect">
            <a:avLst/>
          </a:prstGeom>
          <a:noFill/>
        </p:spPr>
      </p:pic>
      <p:pic>
        <p:nvPicPr>
          <p:cNvPr id="45065" name="Picture 18" descr="Rendered Image"/>
          <p:cNvPicPr>
            <a:picLocks noChangeAspect="1" noChangeArrowheads="1"/>
          </p:cNvPicPr>
          <p:nvPr/>
        </p:nvPicPr>
        <p:blipFill>
          <a:blip r:embed="rId18">
            <a:lum contrast="20000"/>
          </a:blip>
          <a:srcRect/>
          <a:stretch>
            <a:fillRect/>
          </a:stretch>
        </p:blipFill>
        <p:spPr bwMode="auto">
          <a:xfrm>
            <a:off x="4500562" y="3929066"/>
            <a:ext cx="666750" cy="533400"/>
          </a:xfrm>
          <a:prstGeom prst="rect">
            <a:avLst/>
          </a:prstGeom>
          <a:noFill/>
        </p:spPr>
      </p:pic>
      <p:pic>
        <p:nvPicPr>
          <p:cNvPr id="45067" name="Picture 20" descr="Rendered Image"/>
          <p:cNvPicPr>
            <a:picLocks noChangeAspect="1" noChangeArrowheads="1"/>
          </p:cNvPicPr>
          <p:nvPr/>
        </p:nvPicPr>
        <p:blipFill>
          <a:blip r:embed="rId19">
            <a:lum contrast="20000"/>
          </a:blip>
          <a:srcRect/>
          <a:stretch>
            <a:fillRect/>
          </a:stretch>
        </p:blipFill>
        <p:spPr bwMode="auto">
          <a:xfrm>
            <a:off x="1785918" y="4714884"/>
            <a:ext cx="2314575" cy="542926"/>
          </a:xfrm>
          <a:prstGeom prst="rect">
            <a:avLst/>
          </a:prstGeom>
          <a:noFill/>
        </p:spPr>
      </p:pic>
      <p:pic>
        <p:nvPicPr>
          <p:cNvPr id="45078" name="Picture 22" descr="Rendered Image"/>
          <p:cNvPicPr>
            <a:picLocks noChangeAspect="1" noChangeArrowheads="1"/>
          </p:cNvPicPr>
          <p:nvPr/>
        </p:nvPicPr>
        <p:blipFill>
          <a:blip r:embed="rId20">
            <a:lum contrast="20000"/>
          </a:blip>
          <a:srcRect/>
          <a:stretch>
            <a:fillRect/>
          </a:stretch>
        </p:blipFill>
        <p:spPr bwMode="auto">
          <a:xfrm>
            <a:off x="4357686" y="4643446"/>
            <a:ext cx="3152775" cy="609600"/>
          </a:xfrm>
          <a:prstGeom prst="rect">
            <a:avLst/>
          </a:prstGeom>
          <a:noFill/>
        </p:spPr>
      </p:pic>
      <p:pic>
        <p:nvPicPr>
          <p:cNvPr id="45080" name="Picture 24" descr="Rendered Image"/>
          <p:cNvPicPr>
            <a:picLocks noChangeAspect="1" noChangeArrowheads="1"/>
          </p:cNvPicPr>
          <p:nvPr/>
        </p:nvPicPr>
        <p:blipFill>
          <a:blip r:embed="rId21">
            <a:duotone>
              <a:prstClr val="black"/>
              <a:srgbClr val="FFFF00">
                <a:tint val="45000"/>
                <a:satMod val="400000"/>
              </a:srgbClr>
            </a:duotone>
            <a:lum bright="40000" contrast="40000"/>
          </a:blip>
          <a:srcRect/>
          <a:stretch>
            <a:fillRect/>
          </a:stretch>
        </p:blipFill>
        <p:spPr bwMode="auto">
          <a:xfrm>
            <a:off x="0" y="6000768"/>
            <a:ext cx="2619375" cy="295275"/>
          </a:xfrm>
          <a:prstGeom prst="rect">
            <a:avLst/>
          </a:prstGeom>
          <a:noFill/>
        </p:spPr>
      </p:pic>
      <p:pic>
        <p:nvPicPr>
          <p:cNvPr id="51" name="50 Imagen" descr="0(47).jpg"/>
          <p:cNvPicPr>
            <a:picLocks noChangeAspect="1"/>
          </p:cNvPicPr>
          <p:nvPr/>
        </p:nvPicPr>
        <p:blipFill>
          <a:blip r:embed="rId3"/>
          <a:stretch>
            <a:fillRect/>
          </a:stretch>
        </p:blipFill>
        <p:spPr>
          <a:xfrm>
            <a:off x="0" y="-1"/>
            <a:ext cx="9144000" cy="8429661"/>
          </a:xfrm>
          <a:prstGeom prst="rect">
            <a:avLst/>
          </a:prstGeom>
        </p:spPr>
      </p:pic>
    </p:spTree>
  </p:cSld>
  <p:clrMapOvr>
    <a:masterClrMapping/>
  </p:clrMapOvr>
  <p:transition spd="slow" advTm="30000">
    <p:sndAc>
      <p:stSnd loop="1">
        <p:snd r:embed="rId2" name="Colombia   Tierra   Querida  -  COLOMB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0-#ppt_w/2"/>
                                          </p:val>
                                        </p:tav>
                                        <p:tav tm="100000">
                                          <p:val>
                                            <p:strVal val="#ppt_x"/>
                                          </p:val>
                                        </p:tav>
                                      </p:tavLst>
                                    </p:anim>
                                    <p:anim calcmode="lin" valueType="num">
                                      <p:cBhvr additive="base">
                                        <p:cTn id="95" dur="3000" fill="hold"/>
                                        <p:tgtEl>
                                          <p:spTgt spid="12"/>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0-#ppt_w/2"/>
                                          </p:val>
                                        </p:tav>
                                        <p:tav tm="100000">
                                          <p:val>
                                            <p:strVal val="#ppt_x"/>
                                          </p:val>
                                        </p:tav>
                                      </p:tavLst>
                                    </p:anim>
                                    <p:anim calcmode="lin" valueType="num">
                                      <p:cBhvr additive="base">
                                        <p:cTn id="119" dur="3000" fill="hold"/>
                                        <p:tgtEl>
                                          <p:spTgt spid="2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3000" fill="hold"/>
                                        <p:tgtEl>
                                          <p:spTgt spid="25"/>
                                        </p:tgtEl>
                                        <p:attrNameLst>
                                          <p:attrName>ppt_x</p:attrName>
                                        </p:attrNameLst>
                                      </p:cBhvr>
                                      <p:tavLst>
                                        <p:tav tm="0">
                                          <p:val>
                                            <p:strVal val="0-#ppt_w/2"/>
                                          </p:val>
                                        </p:tav>
                                        <p:tav tm="100000">
                                          <p:val>
                                            <p:strVal val="#ppt_x"/>
                                          </p:val>
                                        </p:tav>
                                      </p:tavLst>
                                    </p:anim>
                                    <p:anim calcmode="lin" valueType="num">
                                      <p:cBhvr additive="base">
                                        <p:cTn id="123" dur="3000" fill="hold"/>
                                        <p:tgtEl>
                                          <p:spTgt spid="25"/>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0-#ppt_w/2"/>
                                          </p:val>
                                        </p:tav>
                                        <p:tav tm="100000">
                                          <p:val>
                                            <p:strVal val="#ppt_x"/>
                                          </p:val>
                                        </p:tav>
                                      </p:tavLst>
                                    </p:anim>
                                    <p:anim calcmode="lin" valueType="num">
                                      <p:cBhvr additive="base">
                                        <p:cTn id="127" dur="3000" fill="hold"/>
                                        <p:tgtEl>
                                          <p:spTgt spid="28"/>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additive="base">
                                        <p:cTn id="130" dur="3000" fill="hold"/>
                                        <p:tgtEl>
                                          <p:spTgt spid="5"/>
                                        </p:tgtEl>
                                        <p:attrNameLst>
                                          <p:attrName>ppt_x</p:attrName>
                                        </p:attrNameLst>
                                      </p:cBhvr>
                                      <p:tavLst>
                                        <p:tav tm="0">
                                          <p:val>
                                            <p:strVal val="1+#ppt_w/2"/>
                                          </p:val>
                                        </p:tav>
                                        <p:tav tm="100000">
                                          <p:val>
                                            <p:strVal val="#ppt_x"/>
                                          </p:val>
                                        </p:tav>
                                      </p:tavLst>
                                    </p:anim>
                                    <p:anim calcmode="lin" valueType="num">
                                      <p:cBhvr additive="base">
                                        <p:cTn id="131" dur="3000" fill="hold"/>
                                        <p:tgtEl>
                                          <p:spTgt spid="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1+#ppt_w/2"/>
                                          </p:val>
                                        </p:tav>
                                        <p:tav tm="100000">
                                          <p:val>
                                            <p:strVal val="#ppt_x"/>
                                          </p:val>
                                        </p:tav>
                                      </p:tavLst>
                                    </p:anim>
                                    <p:anim calcmode="lin" valueType="num">
                                      <p:cBhvr additive="base">
                                        <p:cTn id="135" dur="3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1+#ppt_w/2"/>
                                          </p:val>
                                        </p:tav>
                                        <p:tav tm="100000">
                                          <p:val>
                                            <p:strVal val="#ppt_x"/>
                                          </p:val>
                                        </p:tav>
                                      </p:tavLst>
                                    </p:anim>
                                    <p:anim calcmode="lin" valueType="num">
                                      <p:cBhvr additive="base">
                                        <p:cTn id="139" dur="3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3000" fill="hold"/>
                                        <p:tgtEl>
                                          <p:spTgt spid="11"/>
                                        </p:tgtEl>
                                        <p:attrNameLst>
                                          <p:attrName>ppt_x</p:attrName>
                                        </p:attrNameLst>
                                      </p:cBhvr>
                                      <p:tavLst>
                                        <p:tav tm="0">
                                          <p:val>
                                            <p:strVal val="1+#ppt_w/2"/>
                                          </p:val>
                                        </p:tav>
                                        <p:tav tm="100000">
                                          <p:val>
                                            <p:strVal val="#ppt_x"/>
                                          </p:val>
                                        </p:tav>
                                      </p:tavLst>
                                    </p:anim>
                                    <p:anim calcmode="lin" valueType="num">
                                      <p:cBhvr additive="base">
                                        <p:cTn id="143" dur="3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4"/>
                                        </p:tgtEl>
                                        <p:attrNameLst>
                                          <p:attrName>style.visibility</p:attrName>
                                        </p:attrNameLst>
                                      </p:cBhvr>
                                      <p:to>
                                        <p:strVal val="visible"/>
                                      </p:to>
                                    </p:set>
                                    <p:anim calcmode="lin" valueType="num">
                                      <p:cBhvr additive="base">
                                        <p:cTn id="146" dur="3000" fill="hold"/>
                                        <p:tgtEl>
                                          <p:spTgt spid="14"/>
                                        </p:tgtEl>
                                        <p:attrNameLst>
                                          <p:attrName>ppt_x</p:attrName>
                                        </p:attrNameLst>
                                      </p:cBhvr>
                                      <p:tavLst>
                                        <p:tav tm="0">
                                          <p:val>
                                            <p:strVal val="1+#ppt_w/2"/>
                                          </p:val>
                                        </p:tav>
                                        <p:tav tm="100000">
                                          <p:val>
                                            <p:strVal val="#ppt_x"/>
                                          </p:val>
                                        </p:tav>
                                      </p:tavLst>
                                    </p:anim>
                                    <p:anim calcmode="lin" valueType="num">
                                      <p:cBhvr additive="base">
                                        <p:cTn id="147" dur="3000" fill="hold"/>
                                        <p:tgtEl>
                                          <p:spTgt spid="14"/>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1+#ppt_w/2"/>
                                          </p:val>
                                        </p:tav>
                                        <p:tav tm="100000">
                                          <p:val>
                                            <p:strVal val="#ppt_x"/>
                                          </p:val>
                                        </p:tav>
                                      </p:tavLst>
                                    </p:anim>
                                    <p:anim calcmode="lin" valueType="num">
                                      <p:cBhvr additive="base">
                                        <p:cTn id="151" dur="3000" fill="hold"/>
                                        <p:tgtEl>
                                          <p:spTgt spid="16"/>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1+#ppt_w/2"/>
                                          </p:val>
                                        </p:tav>
                                        <p:tav tm="100000">
                                          <p:val>
                                            <p:strVal val="#ppt_x"/>
                                          </p:val>
                                        </p:tav>
                                      </p:tavLst>
                                    </p:anim>
                                    <p:anim calcmode="lin" valueType="num">
                                      <p:cBhvr additive="base">
                                        <p:cTn id="155" dur="3000" fill="hold"/>
                                        <p:tgtEl>
                                          <p:spTgt spid="17"/>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3000" fill="hold"/>
                                        <p:tgtEl>
                                          <p:spTgt spid="20"/>
                                        </p:tgtEl>
                                        <p:attrNameLst>
                                          <p:attrName>ppt_x</p:attrName>
                                        </p:attrNameLst>
                                      </p:cBhvr>
                                      <p:tavLst>
                                        <p:tav tm="0">
                                          <p:val>
                                            <p:strVal val="1+#ppt_w/2"/>
                                          </p:val>
                                        </p:tav>
                                        <p:tav tm="100000">
                                          <p:val>
                                            <p:strVal val="#ppt_x"/>
                                          </p:val>
                                        </p:tav>
                                      </p:tavLst>
                                    </p:anim>
                                    <p:anim calcmode="lin" valueType="num">
                                      <p:cBhvr additive="base">
                                        <p:cTn id="159" dur="3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additive="base">
                                        <p:cTn id="162" dur="3000" fill="hold"/>
                                        <p:tgtEl>
                                          <p:spTgt spid="22"/>
                                        </p:tgtEl>
                                        <p:attrNameLst>
                                          <p:attrName>ppt_x</p:attrName>
                                        </p:attrNameLst>
                                      </p:cBhvr>
                                      <p:tavLst>
                                        <p:tav tm="0">
                                          <p:val>
                                            <p:strVal val="1+#ppt_w/2"/>
                                          </p:val>
                                        </p:tav>
                                        <p:tav tm="100000">
                                          <p:val>
                                            <p:strVal val="#ppt_x"/>
                                          </p:val>
                                        </p:tav>
                                      </p:tavLst>
                                    </p:anim>
                                    <p:anim calcmode="lin" valueType="num">
                                      <p:cBhvr additive="base">
                                        <p:cTn id="163" dur="3000" fill="hold"/>
                                        <p:tgtEl>
                                          <p:spTgt spid="22"/>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additive="base">
                                        <p:cTn id="166" dur="3000" fill="hold"/>
                                        <p:tgtEl>
                                          <p:spTgt spid="23"/>
                                        </p:tgtEl>
                                        <p:attrNameLst>
                                          <p:attrName>ppt_x</p:attrName>
                                        </p:attrNameLst>
                                      </p:cBhvr>
                                      <p:tavLst>
                                        <p:tav tm="0">
                                          <p:val>
                                            <p:strVal val="1+#ppt_w/2"/>
                                          </p:val>
                                        </p:tav>
                                        <p:tav tm="100000">
                                          <p:val>
                                            <p:strVal val="#ppt_x"/>
                                          </p:val>
                                        </p:tav>
                                      </p:tavLst>
                                    </p:anim>
                                    <p:anim calcmode="lin" valueType="num">
                                      <p:cBhvr additive="base">
                                        <p:cTn id="167" dur="3000" fill="hold"/>
                                        <p:tgtEl>
                                          <p:spTgt spid="23"/>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6"/>
                                        </p:tgtEl>
                                        <p:attrNameLst>
                                          <p:attrName>style.visibility</p:attrName>
                                        </p:attrNameLst>
                                      </p:cBhvr>
                                      <p:to>
                                        <p:strVal val="visible"/>
                                      </p:to>
                                    </p:set>
                                    <p:anim calcmode="lin" valueType="num">
                                      <p:cBhvr additive="base">
                                        <p:cTn id="170" dur="3000" fill="hold"/>
                                        <p:tgtEl>
                                          <p:spTgt spid="26"/>
                                        </p:tgtEl>
                                        <p:attrNameLst>
                                          <p:attrName>ppt_x</p:attrName>
                                        </p:attrNameLst>
                                      </p:cBhvr>
                                      <p:tavLst>
                                        <p:tav tm="0">
                                          <p:val>
                                            <p:strVal val="1+#ppt_w/2"/>
                                          </p:val>
                                        </p:tav>
                                        <p:tav tm="100000">
                                          <p:val>
                                            <p:strVal val="#ppt_x"/>
                                          </p:val>
                                        </p:tav>
                                      </p:tavLst>
                                    </p:anim>
                                    <p:anim calcmode="lin" valueType="num">
                                      <p:cBhvr additive="base">
                                        <p:cTn id="171" dur="3000" fill="hold"/>
                                        <p:tgtEl>
                                          <p:spTgt spid="2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7"/>
                                        </p:tgtEl>
                                        <p:attrNameLst>
                                          <p:attrName>style.visibility</p:attrName>
                                        </p:attrNameLst>
                                      </p:cBhvr>
                                      <p:to>
                                        <p:strVal val="visible"/>
                                      </p:to>
                                    </p:set>
                                    <p:anim calcmode="lin" valueType="num">
                                      <p:cBhvr additive="base">
                                        <p:cTn id="174" dur="3000" fill="hold"/>
                                        <p:tgtEl>
                                          <p:spTgt spid="27"/>
                                        </p:tgtEl>
                                        <p:attrNameLst>
                                          <p:attrName>ppt_x</p:attrName>
                                        </p:attrNameLst>
                                      </p:cBhvr>
                                      <p:tavLst>
                                        <p:tav tm="0">
                                          <p:val>
                                            <p:strVal val="1+#ppt_w/2"/>
                                          </p:val>
                                        </p:tav>
                                        <p:tav tm="100000">
                                          <p:val>
                                            <p:strVal val="#ppt_x"/>
                                          </p:val>
                                        </p:tav>
                                      </p:tavLst>
                                    </p:anim>
                                    <p:anim calcmode="lin" valueType="num">
                                      <p:cBhvr additive="base">
                                        <p:cTn id="175" dur="3000" fill="hold"/>
                                        <p:tgtEl>
                                          <p:spTgt spid="27"/>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6"/>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7"/>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3"/>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1"/>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8"/>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6"/>
                                        </p:tgtEl>
                                        <p:attrNameLst>
                                          <p:attrName>ppt_x</p:attrName>
                                        </p:attrNameLst>
                                      </p:cBhvr>
                                      <p:tavLst>
                                        <p:tav tm="0">
                                          <p:val>
                                            <p:strVal val="ppt_x"/>
                                          </p:val>
                                        </p:tav>
                                        <p:tav tm="100000">
                                          <p:val>
                                            <p:strVal val="1+ppt_w/2"/>
                                          </p:val>
                                        </p:tav>
                                      </p:tavLst>
                                    </p:anim>
                                    <p:anim calcmode="lin" valueType="num">
                                      <p:cBhvr additive="base">
                                        <p:cTn id="227" dur="3000"/>
                                        <p:tgtEl>
                                          <p:spTgt spid="6"/>
                                        </p:tgtEl>
                                        <p:attrNameLst>
                                          <p:attrName>ppt_y</p:attrName>
                                        </p:attrNameLst>
                                      </p:cBhvr>
                                      <p:tavLst>
                                        <p:tav tm="0">
                                          <p:val>
                                            <p:strVal val="ppt_y"/>
                                          </p:val>
                                        </p:tav>
                                        <p:tav tm="100000">
                                          <p:val>
                                            <p:strVal val="ppt_y"/>
                                          </p:val>
                                        </p:tav>
                                      </p:tavLst>
                                    </p:anim>
                                    <p:set>
                                      <p:cBhvr>
                                        <p:cTn id="228" dur="1" fill="hold">
                                          <p:stCondLst>
                                            <p:cond delay="2999"/>
                                          </p:stCondLst>
                                        </p:cTn>
                                        <p:tgtEl>
                                          <p:spTgt spid="6"/>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1+ppt_w/2"/>
                                          </p:val>
                                        </p:tav>
                                      </p:tavLst>
                                    </p:anim>
                                    <p:anim calcmode="lin" valueType="num">
                                      <p:cBhvr additive="base">
                                        <p:cTn id="231" dur="3000"/>
                                        <p:tgtEl>
                                          <p:spTgt spid="7"/>
                                        </p:tgtEl>
                                        <p:attrNameLst>
                                          <p:attrName>ppt_y</p:attrName>
                                        </p:attrNameLst>
                                      </p:cBhvr>
                                      <p:tavLst>
                                        <p:tav tm="0">
                                          <p:val>
                                            <p:strVal val="ppt_y"/>
                                          </p:val>
                                        </p:tav>
                                        <p:tav tm="100000">
                                          <p:val>
                                            <p:strVal val="ppt_y"/>
                                          </p:val>
                                        </p:tav>
                                      </p:tavLst>
                                    </p:anim>
                                    <p:set>
                                      <p:cBhvr>
                                        <p:cTn id="232" dur="1" fill="hold">
                                          <p:stCondLst>
                                            <p:cond delay="2999"/>
                                          </p:stCondLst>
                                        </p:cTn>
                                        <p:tgtEl>
                                          <p:spTgt spid="7"/>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9"/>
                                        </p:tgtEl>
                                        <p:attrNameLst>
                                          <p:attrName>ppt_x</p:attrName>
                                        </p:attrNameLst>
                                      </p:cBhvr>
                                      <p:tavLst>
                                        <p:tav tm="0">
                                          <p:val>
                                            <p:strVal val="ppt_x"/>
                                          </p:val>
                                        </p:tav>
                                        <p:tav tm="100000">
                                          <p:val>
                                            <p:strVal val="1+ppt_w/2"/>
                                          </p:val>
                                        </p:tav>
                                      </p:tavLst>
                                    </p:anim>
                                    <p:anim calcmode="lin" valueType="num">
                                      <p:cBhvr additive="base">
                                        <p:cTn id="235" dur="3000"/>
                                        <p:tgtEl>
                                          <p:spTgt spid="9"/>
                                        </p:tgtEl>
                                        <p:attrNameLst>
                                          <p:attrName>ppt_y</p:attrName>
                                        </p:attrNameLst>
                                      </p:cBhvr>
                                      <p:tavLst>
                                        <p:tav tm="0">
                                          <p:val>
                                            <p:strVal val="ppt_y"/>
                                          </p:val>
                                        </p:tav>
                                        <p:tav tm="100000">
                                          <p:val>
                                            <p:strVal val="ppt_y"/>
                                          </p:val>
                                        </p:tav>
                                      </p:tavLst>
                                    </p:anim>
                                    <p:set>
                                      <p:cBhvr>
                                        <p:cTn id="236" dur="1" fill="hold">
                                          <p:stCondLst>
                                            <p:cond delay="2999"/>
                                          </p:stCondLst>
                                        </p:cTn>
                                        <p:tgtEl>
                                          <p:spTgt spid="9"/>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1+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1+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1+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1+ppt_w/2"/>
                                          </p:val>
                                        </p:tav>
                                      </p:tavLst>
                                    </p:anim>
                                    <p:anim calcmode="lin" valueType="num">
                                      <p:cBhvr additive="base">
                                        <p:cTn id="259" dur="3000"/>
                                        <p:tgtEl>
                                          <p:spTgt spid="21"/>
                                        </p:tgtEl>
                                        <p:attrNameLst>
                                          <p:attrName>ppt_y</p:attrName>
                                        </p:attrNameLst>
                                      </p:cBhvr>
                                      <p:tavLst>
                                        <p:tav tm="0">
                                          <p:val>
                                            <p:strVal val="ppt_y"/>
                                          </p:val>
                                        </p:tav>
                                        <p:tav tm="100000">
                                          <p:val>
                                            <p:strVal val="ppt_y"/>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1+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1+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8"/>
                                        </p:tgtEl>
                                        <p:attrNameLst>
                                          <p:attrName>ppt_x</p:attrName>
                                        </p:attrNameLst>
                                      </p:cBhvr>
                                      <p:tavLst>
                                        <p:tav tm="0">
                                          <p:val>
                                            <p:strVal val="ppt_x"/>
                                          </p:val>
                                        </p:tav>
                                        <p:tav tm="100000">
                                          <p:val>
                                            <p:strVal val="1+ppt_w/2"/>
                                          </p:val>
                                        </p:tav>
                                      </p:tavLst>
                                    </p:anim>
                                    <p:anim calcmode="lin" valueType="num">
                                      <p:cBhvr additive="base">
                                        <p:cTn id="271" dur="3000"/>
                                        <p:tgtEl>
                                          <p:spTgt spid="28"/>
                                        </p:tgtEl>
                                        <p:attrNameLst>
                                          <p:attrName>ppt_y</p:attrName>
                                        </p:attrNameLst>
                                      </p:cBhvr>
                                      <p:tavLst>
                                        <p:tav tm="0">
                                          <p:val>
                                            <p:strVal val="ppt_y"/>
                                          </p:val>
                                        </p:tav>
                                        <p:tav tm="100000">
                                          <p:val>
                                            <p:strVal val="ppt_y"/>
                                          </p:val>
                                        </p:tav>
                                      </p:tavLst>
                                    </p:anim>
                                    <p:set>
                                      <p:cBhvr>
                                        <p:cTn id="272" dur="1" fill="hold">
                                          <p:stCondLst>
                                            <p:cond delay="2999"/>
                                          </p:stCondLst>
                                        </p:cTn>
                                        <p:tgtEl>
                                          <p:spTgt spid="28"/>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0-ppt_w/2"/>
                                          </p:val>
                                        </p:tav>
                                      </p:tavLst>
                                    </p:anim>
                                    <p:anim calcmode="lin" valueType="num">
                                      <p:cBhvr additive="base">
                                        <p:cTn id="275" dur="3000"/>
                                        <p:tgtEl>
                                          <p:spTgt spid="5"/>
                                        </p:tgtEl>
                                        <p:attrNameLst>
                                          <p:attrName>ppt_y</p:attrName>
                                        </p:attrNameLst>
                                      </p:cBhvr>
                                      <p:tavLst>
                                        <p:tav tm="0">
                                          <p:val>
                                            <p:strVal val="ppt_y"/>
                                          </p:val>
                                        </p:tav>
                                        <p:tav tm="100000">
                                          <p:val>
                                            <p:strVal val="ppt_y"/>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0-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0-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11"/>
                                        </p:tgtEl>
                                        <p:attrNameLst>
                                          <p:attrName>ppt_x</p:attrName>
                                        </p:attrNameLst>
                                      </p:cBhvr>
                                      <p:tavLst>
                                        <p:tav tm="0">
                                          <p:val>
                                            <p:strVal val="ppt_x"/>
                                          </p:val>
                                        </p:tav>
                                        <p:tav tm="100000">
                                          <p:val>
                                            <p:strVal val="0-ppt_w/2"/>
                                          </p:val>
                                        </p:tav>
                                      </p:tavLst>
                                    </p:anim>
                                    <p:anim calcmode="lin" valueType="num">
                                      <p:cBhvr additive="base">
                                        <p:cTn id="287" dur="3000"/>
                                        <p:tgtEl>
                                          <p:spTgt spid="11"/>
                                        </p:tgtEl>
                                        <p:attrNameLst>
                                          <p:attrName>ppt_y</p:attrName>
                                        </p:attrNameLst>
                                      </p:cBhvr>
                                      <p:tavLst>
                                        <p:tav tm="0">
                                          <p:val>
                                            <p:strVal val="ppt_y"/>
                                          </p:val>
                                        </p:tav>
                                        <p:tav tm="100000">
                                          <p:val>
                                            <p:strVal val="ppt_y"/>
                                          </p:val>
                                        </p:tav>
                                      </p:tavLst>
                                    </p:anim>
                                    <p:set>
                                      <p:cBhvr>
                                        <p:cTn id="288" dur="1" fill="hold">
                                          <p:stCondLst>
                                            <p:cond delay="2999"/>
                                          </p:stCondLst>
                                        </p:cTn>
                                        <p:tgtEl>
                                          <p:spTgt spid="11"/>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0-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0-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7"/>
                                        </p:tgtEl>
                                        <p:attrNameLst>
                                          <p:attrName>ppt_x</p:attrName>
                                        </p:attrNameLst>
                                      </p:cBhvr>
                                      <p:tavLst>
                                        <p:tav tm="0">
                                          <p:val>
                                            <p:strVal val="ppt_x"/>
                                          </p:val>
                                        </p:tav>
                                        <p:tav tm="100000">
                                          <p:val>
                                            <p:strVal val="0-ppt_w/2"/>
                                          </p:val>
                                        </p:tav>
                                      </p:tavLst>
                                    </p:anim>
                                    <p:anim calcmode="lin" valueType="num">
                                      <p:cBhvr additive="base">
                                        <p:cTn id="299" dur="3000"/>
                                        <p:tgtEl>
                                          <p:spTgt spid="17"/>
                                        </p:tgtEl>
                                        <p:attrNameLst>
                                          <p:attrName>ppt_y</p:attrName>
                                        </p:attrNameLst>
                                      </p:cBhvr>
                                      <p:tavLst>
                                        <p:tav tm="0">
                                          <p:val>
                                            <p:strVal val="ppt_y"/>
                                          </p:val>
                                        </p:tav>
                                        <p:tav tm="100000">
                                          <p:val>
                                            <p:strVal val="ppt_y"/>
                                          </p:val>
                                        </p:tav>
                                      </p:tavLst>
                                    </p:anim>
                                    <p:set>
                                      <p:cBhvr>
                                        <p:cTn id="300" dur="1" fill="hold">
                                          <p:stCondLst>
                                            <p:cond delay="2999"/>
                                          </p:stCondLst>
                                        </p:cTn>
                                        <p:tgtEl>
                                          <p:spTgt spid="1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0-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0-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3"/>
                                        </p:tgtEl>
                                        <p:attrNameLst>
                                          <p:attrName>ppt_x</p:attrName>
                                        </p:attrNameLst>
                                      </p:cBhvr>
                                      <p:tavLst>
                                        <p:tav tm="0">
                                          <p:val>
                                            <p:strVal val="ppt_x"/>
                                          </p:val>
                                        </p:tav>
                                        <p:tav tm="100000">
                                          <p:val>
                                            <p:strVal val="0-ppt_w/2"/>
                                          </p:val>
                                        </p:tav>
                                      </p:tavLst>
                                    </p:anim>
                                    <p:anim calcmode="lin" valueType="num">
                                      <p:cBhvr additive="base">
                                        <p:cTn id="311" dur="3000"/>
                                        <p:tgtEl>
                                          <p:spTgt spid="23"/>
                                        </p:tgtEl>
                                        <p:attrNameLst>
                                          <p:attrName>ppt_y</p:attrName>
                                        </p:attrNameLst>
                                      </p:cBhvr>
                                      <p:tavLst>
                                        <p:tav tm="0">
                                          <p:val>
                                            <p:strVal val="ppt_y"/>
                                          </p:val>
                                        </p:tav>
                                        <p:tav tm="100000">
                                          <p:val>
                                            <p:strVal val="ppt_y"/>
                                          </p:val>
                                        </p:tav>
                                      </p:tavLst>
                                    </p:anim>
                                    <p:set>
                                      <p:cBhvr>
                                        <p:cTn id="312" dur="1" fill="hold">
                                          <p:stCondLst>
                                            <p:cond delay="2999"/>
                                          </p:stCondLst>
                                        </p:cTn>
                                        <p:tgtEl>
                                          <p:spTgt spid="23"/>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0-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7"/>
                                        </p:tgtEl>
                                        <p:attrNameLst>
                                          <p:attrName>ppt_x</p:attrName>
                                        </p:attrNameLst>
                                      </p:cBhvr>
                                      <p:tavLst>
                                        <p:tav tm="0">
                                          <p:val>
                                            <p:strVal val="ppt_x"/>
                                          </p:val>
                                        </p:tav>
                                        <p:tav tm="100000">
                                          <p:val>
                                            <p:strVal val="0-ppt_w/2"/>
                                          </p:val>
                                        </p:tav>
                                      </p:tavLst>
                                    </p:anim>
                                    <p:anim calcmode="lin" valueType="num">
                                      <p:cBhvr additive="base">
                                        <p:cTn id="319" dur="3000"/>
                                        <p:tgtEl>
                                          <p:spTgt spid="27"/>
                                        </p:tgtEl>
                                        <p:attrNameLst>
                                          <p:attrName>ppt_y</p:attrName>
                                        </p:attrNameLst>
                                      </p:cBhvr>
                                      <p:tavLst>
                                        <p:tav tm="0">
                                          <p:val>
                                            <p:strVal val="ppt_y"/>
                                          </p:val>
                                        </p:tav>
                                        <p:tav tm="100000">
                                          <p:val>
                                            <p:strVal val="ppt_y"/>
                                          </p:val>
                                        </p:tav>
                                      </p:tavLst>
                                    </p:anim>
                                    <p:set>
                                      <p:cBhvr>
                                        <p:cTn id="320" dur="1" fill="hold">
                                          <p:stCondLst>
                                            <p:cond delay="2999"/>
                                          </p:stCondLst>
                                        </p:cTn>
                                        <p:tgtEl>
                                          <p:spTgt spid="27"/>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5"/>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8"/>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0"/>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1"/>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4"/>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6"/>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7"/>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0"/>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2"/>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3"/>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6"/>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7"/>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1"/>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8"/>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Vertical)">
                                      <p:cBhvr>
                                        <p:cTn id="375" dur="3000"/>
                                        <p:tgtEl>
                                          <p:spTgt spid="4"/>
                                        </p:tgtEl>
                                      </p:cBhvr>
                                    </p:animEffect>
                                  </p:childTnLst>
                                </p:cTn>
                              </p:par>
                              <p:par>
                                <p:cTn id="376" presetID="31" presetClass="entr" presetSubtype="0" fill="hold" nodeType="withEffect">
                                  <p:stCondLst>
                                    <p:cond delay="5500"/>
                                  </p:stCondLst>
                                  <p:iterate type="lt">
                                    <p:tmPct val="5000"/>
                                  </p:iterate>
                                  <p:childTnLst>
                                    <p:set>
                                      <p:cBhvr>
                                        <p:cTn id="377" dur="1" fill="hold">
                                          <p:stCondLst>
                                            <p:cond delay="0"/>
                                          </p:stCondLst>
                                        </p:cTn>
                                        <p:tgtEl>
                                          <p:spTgt spid="45058"/>
                                        </p:tgtEl>
                                        <p:attrNameLst>
                                          <p:attrName>style.visibility</p:attrName>
                                        </p:attrNameLst>
                                      </p:cBhvr>
                                      <p:to>
                                        <p:strVal val="visible"/>
                                      </p:to>
                                    </p:set>
                                    <p:anim calcmode="lin" valueType="num">
                                      <p:cBhvr>
                                        <p:cTn id="378" dur="2000" fill="hold"/>
                                        <p:tgtEl>
                                          <p:spTgt spid="45058"/>
                                        </p:tgtEl>
                                        <p:attrNameLst>
                                          <p:attrName>ppt_w</p:attrName>
                                        </p:attrNameLst>
                                      </p:cBhvr>
                                      <p:tavLst>
                                        <p:tav tm="0">
                                          <p:val>
                                            <p:fltVal val="0"/>
                                          </p:val>
                                        </p:tav>
                                        <p:tav tm="100000">
                                          <p:val>
                                            <p:strVal val="#ppt_w"/>
                                          </p:val>
                                        </p:tav>
                                      </p:tavLst>
                                    </p:anim>
                                    <p:anim calcmode="lin" valueType="num">
                                      <p:cBhvr>
                                        <p:cTn id="379" dur="2000" fill="hold"/>
                                        <p:tgtEl>
                                          <p:spTgt spid="45058"/>
                                        </p:tgtEl>
                                        <p:attrNameLst>
                                          <p:attrName>ppt_h</p:attrName>
                                        </p:attrNameLst>
                                      </p:cBhvr>
                                      <p:tavLst>
                                        <p:tav tm="0">
                                          <p:val>
                                            <p:fltVal val="0"/>
                                          </p:val>
                                        </p:tav>
                                        <p:tav tm="100000">
                                          <p:val>
                                            <p:strVal val="#ppt_h"/>
                                          </p:val>
                                        </p:tav>
                                      </p:tavLst>
                                    </p:anim>
                                    <p:anim calcmode="lin" valueType="num">
                                      <p:cBhvr>
                                        <p:cTn id="380" dur="2000" fill="hold"/>
                                        <p:tgtEl>
                                          <p:spTgt spid="45058"/>
                                        </p:tgtEl>
                                        <p:attrNameLst>
                                          <p:attrName>style.rotation</p:attrName>
                                        </p:attrNameLst>
                                      </p:cBhvr>
                                      <p:tavLst>
                                        <p:tav tm="0">
                                          <p:val>
                                            <p:fltVal val="90"/>
                                          </p:val>
                                        </p:tav>
                                        <p:tav tm="100000">
                                          <p:val>
                                            <p:fltVal val="0"/>
                                          </p:val>
                                        </p:tav>
                                      </p:tavLst>
                                    </p:anim>
                                    <p:animEffect transition="in" filter="fade">
                                      <p:cBhvr>
                                        <p:cTn id="381" dur="2000"/>
                                        <p:tgtEl>
                                          <p:spTgt spid="45058"/>
                                        </p:tgtEl>
                                      </p:cBhvr>
                                    </p:animEffect>
                                  </p:childTnLst>
                                </p:cTn>
                              </p:par>
                              <p:par>
                                <p:cTn id="382" presetID="31" presetClass="entr" presetSubtype="0" fill="hold" nodeType="withEffect">
                                  <p:stCondLst>
                                    <p:cond delay="5500"/>
                                  </p:stCondLst>
                                  <p:iterate type="lt">
                                    <p:tmPct val="5000"/>
                                  </p:iterate>
                                  <p:childTnLst>
                                    <p:set>
                                      <p:cBhvr>
                                        <p:cTn id="383" dur="1" fill="hold">
                                          <p:stCondLst>
                                            <p:cond delay="0"/>
                                          </p:stCondLst>
                                        </p:cTn>
                                        <p:tgtEl>
                                          <p:spTgt spid="45060"/>
                                        </p:tgtEl>
                                        <p:attrNameLst>
                                          <p:attrName>style.visibility</p:attrName>
                                        </p:attrNameLst>
                                      </p:cBhvr>
                                      <p:to>
                                        <p:strVal val="visible"/>
                                      </p:to>
                                    </p:set>
                                    <p:anim calcmode="lin" valueType="num">
                                      <p:cBhvr>
                                        <p:cTn id="384" dur="2000" fill="hold"/>
                                        <p:tgtEl>
                                          <p:spTgt spid="45060"/>
                                        </p:tgtEl>
                                        <p:attrNameLst>
                                          <p:attrName>ppt_w</p:attrName>
                                        </p:attrNameLst>
                                      </p:cBhvr>
                                      <p:tavLst>
                                        <p:tav tm="0">
                                          <p:val>
                                            <p:fltVal val="0"/>
                                          </p:val>
                                        </p:tav>
                                        <p:tav tm="100000">
                                          <p:val>
                                            <p:strVal val="#ppt_w"/>
                                          </p:val>
                                        </p:tav>
                                      </p:tavLst>
                                    </p:anim>
                                    <p:anim calcmode="lin" valueType="num">
                                      <p:cBhvr>
                                        <p:cTn id="385" dur="2000" fill="hold"/>
                                        <p:tgtEl>
                                          <p:spTgt spid="45060"/>
                                        </p:tgtEl>
                                        <p:attrNameLst>
                                          <p:attrName>ppt_h</p:attrName>
                                        </p:attrNameLst>
                                      </p:cBhvr>
                                      <p:tavLst>
                                        <p:tav tm="0">
                                          <p:val>
                                            <p:fltVal val="0"/>
                                          </p:val>
                                        </p:tav>
                                        <p:tav tm="100000">
                                          <p:val>
                                            <p:strVal val="#ppt_h"/>
                                          </p:val>
                                        </p:tav>
                                      </p:tavLst>
                                    </p:anim>
                                    <p:anim calcmode="lin" valueType="num">
                                      <p:cBhvr>
                                        <p:cTn id="386" dur="2000" fill="hold"/>
                                        <p:tgtEl>
                                          <p:spTgt spid="45060"/>
                                        </p:tgtEl>
                                        <p:attrNameLst>
                                          <p:attrName>style.rotation</p:attrName>
                                        </p:attrNameLst>
                                      </p:cBhvr>
                                      <p:tavLst>
                                        <p:tav tm="0">
                                          <p:val>
                                            <p:fltVal val="90"/>
                                          </p:val>
                                        </p:tav>
                                        <p:tav tm="100000">
                                          <p:val>
                                            <p:fltVal val="0"/>
                                          </p:val>
                                        </p:tav>
                                      </p:tavLst>
                                    </p:anim>
                                    <p:animEffect transition="in" filter="fade">
                                      <p:cBhvr>
                                        <p:cTn id="387" dur="2000"/>
                                        <p:tgtEl>
                                          <p:spTgt spid="45060"/>
                                        </p:tgtEl>
                                      </p:cBhvr>
                                    </p:animEffect>
                                  </p:childTnLst>
                                </p:cTn>
                              </p:par>
                              <p:par>
                                <p:cTn id="388" presetID="31" presetClass="entr" presetSubtype="0" fill="hold" grpId="0" nodeType="withEffect">
                                  <p:stCondLst>
                                    <p:cond delay="5500"/>
                                  </p:stCondLst>
                                  <p:iterate type="lt">
                                    <p:tmPct val="5000"/>
                                  </p:iterate>
                                  <p:childTnLst>
                                    <p:set>
                                      <p:cBhvr>
                                        <p:cTn id="389" dur="1" fill="hold">
                                          <p:stCondLst>
                                            <p:cond delay="0"/>
                                          </p:stCondLst>
                                        </p:cTn>
                                        <p:tgtEl>
                                          <p:spTgt spid="42"/>
                                        </p:tgtEl>
                                        <p:attrNameLst>
                                          <p:attrName>style.visibility</p:attrName>
                                        </p:attrNameLst>
                                      </p:cBhvr>
                                      <p:to>
                                        <p:strVal val="visible"/>
                                      </p:to>
                                    </p:set>
                                    <p:anim calcmode="lin" valueType="num">
                                      <p:cBhvr>
                                        <p:cTn id="390" dur="2000" fill="hold"/>
                                        <p:tgtEl>
                                          <p:spTgt spid="42"/>
                                        </p:tgtEl>
                                        <p:attrNameLst>
                                          <p:attrName>ppt_w</p:attrName>
                                        </p:attrNameLst>
                                      </p:cBhvr>
                                      <p:tavLst>
                                        <p:tav tm="0">
                                          <p:val>
                                            <p:fltVal val="0"/>
                                          </p:val>
                                        </p:tav>
                                        <p:tav tm="100000">
                                          <p:val>
                                            <p:strVal val="#ppt_w"/>
                                          </p:val>
                                        </p:tav>
                                      </p:tavLst>
                                    </p:anim>
                                    <p:anim calcmode="lin" valueType="num">
                                      <p:cBhvr>
                                        <p:cTn id="391" dur="2000" fill="hold"/>
                                        <p:tgtEl>
                                          <p:spTgt spid="42"/>
                                        </p:tgtEl>
                                        <p:attrNameLst>
                                          <p:attrName>ppt_h</p:attrName>
                                        </p:attrNameLst>
                                      </p:cBhvr>
                                      <p:tavLst>
                                        <p:tav tm="0">
                                          <p:val>
                                            <p:fltVal val="0"/>
                                          </p:val>
                                        </p:tav>
                                        <p:tav tm="100000">
                                          <p:val>
                                            <p:strVal val="#ppt_h"/>
                                          </p:val>
                                        </p:tav>
                                      </p:tavLst>
                                    </p:anim>
                                    <p:anim calcmode="lin" valueType="num">
                                      <p:cBhvr>
                                        <p:cTn id="392" dur="2000" fill="hold"/>
                                        <p:tgtEl>
                                          <p:spTgt spid="42"/>
                                        </p:tgtEl>
                                        <p:attrNameLst>
                                          <p:attrName>style.rotation</p:attrName>
                                        </p:attrNameLst>
                                      </p:cBhvr>
                                      <p:tavLst>
                                        <p:tav tm="0">
                                          <p:val>
                                            <p:fltVal val="90"/>
                                          </p:val>
                                        </p:tav>
                                        <p:tav tm="100000">
                                          <p:val>
                                            <p:fltVal val="0"/>
                                          </p:val>
                                        </p:tav>
                                      </p:tavLst>
                                    </p:anim>
                                    <p:animEffect transition="in" filter="fade">
                                      <p:cBhvr>
                                        <p:cTn id="393" dur="2000"/>
                                        <p:tgtEl>
                                          <p:spTgt spid="42"/>
                                        </p:tgtEl>
                                      </p:cBhvr>
                                    </p:animEffect>
                                  </p:childTnLst>
                                </p:cTn>
                              </p:par>
                              <p:par>
                                <p:cTn id="394" presetID="31" presetClass="entr" presetSubtype="0" fill="hold" nodeType="withEffect">
                                  <p:stCondLst>
                                    <p:cond delay="5500"/>
                                  </p:stCondLst>
                                  <p:iterate type="lt">
                                    <p:tmPct val="5000"/>
                                  </p:iterate>
                                  <p:childTnLst>
                                    <p:set>
                                      <p:cBhvr>
                                        <p:cTn id="395" dur="1" fill="hold">
                                          <p:stCondLst>
                                            <p:cond delay="0"/>
                                          </p:stCondLst>
                                        </p:cTn>
                                        <p:tgtEl>
                                          <p:spTgt spid="45062"/>
                                        </p:tgtEl>
                                        <p:attrNameLst>
                                          <p:attrName>style.visibility</p:attrName>
                                        </p:attrNameLst>
                                      </p:cBhvr>
                                      <p:to>
                                        <p:strVal val="visible"/>
                                      </p:to>
                                    </p:set>
                                    <p:anim calcmode="lin" valueType="num">
                                      <p:cBhvr>
                                        <p:cTn id="396" dur="2000" fill="hold"/>
                                        <p:tgtEl>
                                          <p:spTgt spid="45062"/>
                                        </p:tgtEl>
                                        <p:attrNameLst>
                                          <p:attrName>ppt_w</p:attrName>
                                        </p:attrNameLst>
                                      </p:cBhvr>
                                      <p:tavLst>
                                        <p:tav tm="0">
                                          <p:val>
                                            <p:fltVal val="0"/>
                                          </p:val>
                                        </p:tav>
                                        <p:tav tm="100000">
                                          <p:val>
                                            <p:strVal val="#ppt_w"/>
                                          </p:val>
                                        </p:tav>
                                      </p:tavLst>
                                    </p:anim>
                                    <p:anim calcmode="lin" valueType="num">
                                      <p:cBhvr>
                                        <p:cTn id="397" dur="2000" fill="hold"/>
                                        <p:tgtEl>
                                          <p:spTgt spid="45062"/>
                                        </p:tgtEl>
                                        <p:attrNameLst>
                                          <p:attrName>ppt_h</p:attrName>
                                        </p:attrNameLst>
                                      </p:cBhvr>
                                      <p:tavLst>
                                        <p:tav tm="0">
                                          <p:val>
                                            <p:fltVal val="0"/>
                                          </p:val>
                                        </p:tav>
                                        <p:tav tm="100000">
                                          <p:val>
                                            <p:strVal val="#ppt_h"/>
                                          </p:val>
                                        </p:tav>
                                      </p:tavLst>
                                    </p:anim>
                                    <p:anim calcmode="lin" valueType="num">
                                      <p:cBhvr>
                                        <p:cTn id="398" dur="2000" fill="hold"/>
                                        <p:tgtEl>
                                          <p:spTgt spid="45062"/>
                                        </p:tgtEl>
                                        <p:attrNameLst>
                                          <p:attrName>style.rotation</p:attrName>
                                        </p:attrNameLst>
                                      </p:cBhvr>
                                      <p:tavLst>
                                        <p:tav tm="0">
                                          <p:val>
                                            <p:fltVal val="90"/>
                                          </p:val>
                                        </p:tav>
                                        <p:tav tm="100000">
                                          <p:val>
                                            <p:fltVal val="0"/>
                                          </p:val>
                                        </p:tav>
                                      </p:tavLst>
                                    </p:anim>
                                    <p:animEffect transition="in" filter="fade">
                                      <p:cBhvr>
                                        <p:cTn id="399" dur="2000"/>
                                        <p:tgtEl>
                                          <p:spTgt spid="45062"/>
                                        </p:tgtEl>
                                      </p:cBhvr>
                                    </p:animEffect>
                                  </p:childTnLst>
                                </p:cTn>
                              </p:par>
                              <p:par>
                                <p:cTn id="400" presetID="31" presetClass="entr" presetSubtype="0" fill="hold" nodeType="withEffect">
                                  <p:stCondLst>
                                    <p:cond delay="5500"/>
                                  </p:stCondLst>
                                  <p:iterate type="lt">
                                    <p:tmPct val="5000"/>
                                  </p:iterate>
                                  <p:childTnLst>
                                    <p:set>
                                      <p:cBhvr>
                                        <p:cTn id="401" dur="1" fill="hold">
                                          <p:stCondLst>
                                            <p:cond delay="0"/>
                                          </p:stCondLst>
                                        </p:cTn>
                                        <p:tgtEl>
                                          <p:spTgt spid="45064"/>
                                        </p:tgtEl>
                                        <p:attrNameLst>
                                          <p:attrName>style.visibility</p:attrName>
                                        </p:attrNameLst>
                                      </p:cBhvr>
                                      <p:to>
                                        <p:strVal val="visible"/>
                                      </p:to>
                                    </p:set>
                                    <p:anim calcmode="lin" valueType="num">
                                      <p:cBhvr>
                                        <p:cTn id="402" dur="2000" fill="hold"/>
                                        <p:tgtEl>
                                          <p:spTgt spid="45064"/>
                                        </p:tgtEl>
                                        <p:attrNameLst>
                                          <p:attrName>ppt_w</p:attrName>
                                        </p:attrNameLst>
                                      </p:cBhvr>
                                      <p:tavLst>
                                        <p:tav tm="0">
                                          <p:val>
                                            <p:fltVal val="0"/>
                                          </p:val>
                                        </p:tav>
                                        <p:tav tm="100000">
                                          <p:val>
                                            <p:strVal val="#ppt_w"/>
                                          </p:val>
                                        </p:tav>
                                      </p:tavLst>
                                    </p:anim>
                                    <p:anim calcmode="lin" valueType="num">
                                      <p:cBhvr>
                                        <p:cTn id="403" dur="2000" fill="hold"/>
                                        <p:tgtEl>
                                          <p:spTgt spid="45064"/>
                                        </p:tgtEl>
                                        <p:attrNameLst>
                                          <p:attrName>ppt_h</p:attrName>
                                        </p:attrNameLst>
                                      </p:cBhvr>
                                      <p:tavLst>
                                        <p:tav tm="0">
                                          <p:val>
                                            <p:fltVal val="0"/>
                                          </p:val>
                                        </p:tav>
                                        <p:tav tm="100000">
                                          <p:val>
                                            <p:strVal val="#ppt_h"/>
                                          </p:val>
                                        </p:tav>
                                      </p:tavLst>
                                    </p:anim>
                                    <p:anim calcmode="lin" valueType="num">
                                      <p:cBhvr>
                                        <p:cTn id="404" dur="2000" fill="hold"/>
                                        <p:tgtEl>
                                          <p:spTgt spid="45064"/>
                                        </p:tgtEl>
                                        <p:attrNameLst>
                                          <p:attrName>style.rotation</p:attrName>
                                        </p:attrNameLst>
                                      </p:cBhvr>
                                      <p:tavLst>
                                        <p:tav tm="0">
                                          <p:val>
                                            <p:fltVal val="90"/>
                                          </p:val>
                                        </p:tav>
                                        <p:tav tm="100000">
                                          <p:val>
                                            <p:fltVal val="0"/>
                                          </p:val>
                                        </p:tav>
                                      </p:tavLst>
                                    </p:anim>
                                    <p:animEffect transition="in" filter="fade">
                                      <p:cBhvr>
                                        <p:cTn id="405" dur="2000"/>
                                        <p:tgtEl>
                                          <p:spTgt spid="45064"/>
                                        </p:tgtEl>
                                      </p:cBhvr>
                                    </p:animEffect>
                                  </p:childTnLst>
                                </p:cTn>
                              </p:par>
                              <p:par>
                                <p:cTn id="406" presetID="31" presetClass="entr" presetSubtype="0" fill="hold" nodeType="withEffect">
                                  <p:stCondLst>
                                    <p:cond delay="5500"/>
                                  </p:stCondLst>
                                  <p:iterate type="lt">
                                    <p:tmPct val="5000"/>
                                  </p:iterate>
                                  <p:childTnLst>
                                    <p:set>
                                      <p:cBhvr>
                                        <p:cTn id="407" dur="1" fill="hold">
                                          <p:stCondLst>
                                            <p:cond delay="0"/>
                                          </p:stCondLst>
                                        </p:cTn>
                                        <p:tgtEl>
                                          <p:spTgt spid="33"/>
                                        </p:tgtEl>
                                        <p:attrNameLst>
                                          <p:attrName>style.visibility</p:attrName>
                                        </p:attrNameLst>
                                      </p:cBhvr>
                                      <p:to>
                                        <p:strVal val="visible"/>
                                      </p:to>
                                    </p:set>
                                    <p:anim calcmode="lin" valueType="num">
                                      <p:cBhvr>
                                        <p:cTn id="408" dur="2000" fill="hold"/>
                                        <p:tgtEl>
                                          <p:spTgt spid="33"/>
                                        </p:tgtEl>
                                        <p:attrNameLst>
                                          <p:attrName>ppt_w</p:attrName>
                                        </p:attrNameLst>
                                      </p:cBhvr>
                                      <p:tavLst>
                                        <p:tav tm="0">
                                          <p:val>
                                            <p:fltVal val="0"/>
                                          </p:val>
                                        </p:tav>
                                        <p:tav tm="100000">
                                          <p:val>
                                            <p:strVal val="#ppt_w"/>
                                          </p:val>
                                        </p:tav>
                                      </p:tavLst>
                                    </p:anim>
                                    <p:anim calcmode="lin" valueType="num">
                                      <p:cBhvr>
                                        <p:cTn id="409" dur="2000" fill="hold"/>
                                        <p:tgtEl>
                                          <p:spTgt spid="33"/>
                                        </p:tgtEl>
                                        <p:attrNameLst>
                                          <p:attrName>ppt_h</p:attrName>
                                        </p:attrNameLst>
                                      </p:cBhvr>
                                      <p:tavLst>
                                        <p:tav tm="0">
                                          <p:val>
                                            <p:fltVal val="0"/>
                                          </p:val>
                                        </p:tav>
                                        <p:tav tm="100000">
                                          <p:val>
                                            <p:strVal val="#ppt_h"/>
                                          </p:val>
                                        </p:tav>
                                      </p:tavLst>
                                    </p:anim>
                                    <p:anim calcmode="lin" valueType="num">
                                      <p:cBhvr>
                                        <p:cTn id="410" dur="2000" fill="hold"/>
                                        <p:tgtEl>
                                          <p:spTgt spid="33"/>
                                        </p:tgtEl>
                                        <p:attrNameLst>
                                          <p:attrName>style.rotation</p:attrName>
                                        </p:attrNameLst>
                                      </p:cBhvr>
                                      <p:tavLst>
                                        <p:tav tm="0">
                                          <p:val>
                                            <p:fltVal val="90"/>
                                          </p:val>
                                        </p:tav>
                                        <p:tav tm="100000">
                                          <p:val>
                                            <p:fltVal val="0"/>
                                          </p:val>
                                        </p:tav>
                                      </p:tavLst>
                                    </p:anim>
                                    <p:animEffect transition="in" filter="fade">
                                      <p:cBhvr>
                                        <p:cTn id="411" dur="2000"/>
                                        <p:tgtEl>
                                          <p:spTgt spid="33"/>
                                        </p:tgtEl>
                                      </p:cBhvr>
                                    </p:animEffect>
                                  </p:childTnLst>
                                </p:cTn>
                              </p:par>
                              <p:par>
                                <p:cTn id="412" presetID="31" presetClass="entr" presetSubtype="0" fill="hold" nodeType="withEffect">
                                  <p:stCondLst>
                                    <p:cond delay="5500"/>
                                  </p:stCondLst>
                                  <p:iterate type="lt">
                                    <p:tmPct val="5000"/>
                                  </p:iterate>
                                  <p:childTnLst>
                                    <p:set>
                                      <p:cBhvr>
                                        <p:cTn id="413" dur="1" fill="hold">
                                          <p:stCondLst>
                                            <p:cond delay="0"/>
                                          </p:stCondLst>
                                        </p:cTn>
                                        <p:tgtEl>
                                          <p:spTgt spid="45066"/>
                                        </p:tgtEl>
                                        <p:attrNameLst>
                                          <p:attrName>style.visibility</p:attrName>
                                        </p:attrNameLst>
                                      </p:cBhvr>
                                      <p:to>
                                        <p:strVal val="visible"/>
                                      </p:to>
                                    </p:set>
                                    <p:anim calcmode="lin" valueType="num">
                                      <p:cBhvr>
                                        <p:cTn id="414" dur="2000" fill="hold"/>
                                        <p:tgtEl>
                                          <p:spTgt spid="45066"/>
                                        </p:tgtEl>
                                        <p:attrNameLst>
                                          <p:attrName>ppt_w</p:attrName>
                                        </p:attrNameLst>
                                      </p:cBhvr>
                                      <p:tavLst>
                                        <p:tav tm="0">
                                          <p:val>
                                            <p:fltVal val="0"/>
                                          </p:val>
                                        </p:tav>
                                        <p:tav tm="100000">
                                          <p:val>
                                            <p:strVal val="#ppt_w"/>
                                          </p:val>
                                        </p:tav>
                                      </p:tavLst>
                                    </p:anim>
                                    <p:anim calcmode="lin" valueType="num">
                                      <p:cBhvr>
                                        <p:cTn id="415" dur="2000" fill="hold"/>
                                        <p:tgtEl>
                                          <p:spTgt spid="45066"/>
                                        </p:tgtEl>
                                        <p:attrNameLst>
                                          <p:attrName>ppt_h</p:attrName>
                                        </p:attrNameLst>
                                      </p:cBhvr>
                                      <p:tavLst>
                                        <p:tav tm="0">
                                          <p:val>
                                            <p:fltVal val="0"/>
                                          </p:val>
                                        </p:tav>
                                        <p:tav tm="100000">
                                          <p:val>
                                            <p:strVal val="#ppt_h"/>
                                          </p:val>
                                        </p:tav>
                                      </p:tavLst>
                                    </p:anim>
                                    <p:anim calcmode="lin" valueType="num">
                                      <p:cBhvr>
                                        <p:cTn id="416" dur="2000" fill="hold"/>
                                        <p:tgtEl>
                                          <p:spTgt spid="45066"/>
                                        </p:tgtEl>
                                        <p:attrNameLst>
                                          <p:attrName>style.rotation</p:attrName>
                                        </p:attrNameLst>
                                      </p:cBhvr>
                                      <p:tavLst>
                                        <p:tav tm="0">
                                          <p:val>
                                            <p:fltVal val="90"/>
                                          </p:val>
                                        </p:tav>
                                        <p:tav tm="100000">
                                          <p:val>
                                            <p:fltVal val="0"/>
                                          </p:val>
                                        </p:tav>
                                      </p:tavLst>
                                    </p:anim>
                                    <p:animEffect transition="in" filter="fade">
                                      <p:cBhvr>
                                        <p:cTn id="417" dur="2000"/>
                                        <p:tgtEl>
                                          <p:spTgt spid="45066"/>
                                        </p:tgtEl>
                                      </p:cBhvr>
                                    </p:animEffect>
                                  </p:childTnLst>
                                </p:cTn>
                              </p:par>
                              <p:par>
                                <p:cTn id="418" presetID="31" presetClass="entr" presetSubtype="0" fill="hold" nodeType="withEffect">
                                  <p:stCondLst>
                                    <p:cond delay="5500"/>
                                  </p:stCondLst>
                                  <p:iterate type="lt">
                                    <p:tmPct val="5000"/>
                                  </p:iterate>
                                  <p:childTnLst>
                                    <p:set>
                                      <p:cBhvr>
                                        <p:cTn id="419" dur="1" fill="hold">
                                          <p:stCondLst>
                                            <p:cond delay="0"/>
                                          </p:stCondLst>
                                        </p:cTn>
                                        <p:tgtEl>
                                          <p:spTgt spid="45068"/>
                                        </p:tgtEl>
                                        <p:attrNameLst>
                                          <p:attrName>style.visibility</p:attrName>
                                        </p:attrNameLst>
                                      </p:cBhvr>
                                      <p:to>
                                        <p:strVal val="visible"/>
                                      </p:to>
                                    </p:set>
                                    <p:anim calcmode="lin" valueType="num">
                                      <p:cBhvr>
                                        <p:cTn id="420" dur="2000" fill="hold"/>
                                        <p:tgtEl>
                                          <p:spTgt spid="45068"/>
                                        </p:tgtEl>
                                        <p:attrNameLst>
                                          <p:attrName>ppt_w</p:attrName>
                                        </p:attrNameLst>
                                      </p:cBhvr>
                                      <p:tavLst>
                                        <p:tav tm="0">
                                          <p:val>
                                            <p:fltVal val="0"/>
                                          </p:val>
                                        </p:tav>
                                        <p:tav tm="100000">
                                          <p:val>
                                            <p:strVal val="#ppt_w"/>
                                          </p:val>
                                        </p:tav>
                                      </p:tavLst>
                                    </p:anim>
                                    <p:anim calcmode="lin" valueType="num">
                                      <p:cBhvr>
                                        <p:cTn id="421" dur="2000" fill="hold"/>
                                        <p:tgtEl>
                                          <p:spTgt spid="45068"/>
                                        </p:tgtEl>
                                        <p:attrNameLst>
                                          <p:attrName>ppt_h</p:attrName>
                                        </p:attrNameLst>
                                      </p:cBhvr>
                                      <p:tavLst>
                                        <p:tav tm="0">
                                          <p:val>
                                            <p:fltVal val="0"/>
                                          </p:val>
                                        </p:tav>
                                        <p:tav tm="100000">
                                          <p:val>
                                            <p:strVal val="#ppt_h"/>
                                          </p:val>
                                        </p:tav>
                                      </p:tavLst>
                                    </p:anim>
                                    <p:anim calcmode="lin" valueType="num">
                                      <p:cBhvr>
                                        <p:cTn id="422" dur="2000" fill="hold"/>
                                        <p:tgtEl>
                                          <p:spTgt spid="45068"/>
                                        </p:tgtEl>
                                        <p:attrNameLst>
                                          <p:attrName>style.rotation</p:attrName>
                                        </p:attrNameLst>
                                      </p:cBhvr>
                                      <p:tavLst>
                                        <p:tav tm="0">
                                          <p:val>
                                            <p:fltVal val="90"/>
                                          </p:val>
                                        </p:tav>
                                        <p:tav tm="100000">
                                          <p:val>
                                            <p:fltVal val="0"/>
                                          </p:val>
                                        </p:tav>
                                      </p:tavLst>
                                    </p:anim>
                                    <p:animEffect transition="in" filter="fade">
                                      <p:cBhvr>
                                        <p:cTn id="423" dur="2000"/>
                                        <p:tgtEl>
                                          <p:spTgt spid="45068"/>
                                        </p:tgtEl>
                                      </p:cBhvr>
                                    </p:animEffect>
                                  </p:childTnLst>
                                </p:cTn>
                              </p:par>
                              <p:par>
                                <p:cTn id="424" presetID="31" presetClass="entr" presetSubtype="0" fill="hold" nodeType="withEffect">
                                  <p:stCondLst>
                                    <p:cond delay="5500"/>
                                  </p:stCondLst>
                                  <p:iterate type="lt">
                                    <p:tmPct val="5000"/>
                                  </p:iterate>
                                  <p:childTnLst>
                                    <p:set>
                                      <p:cBhvr>
                                        <p:cTn id="425" dur="1" fill="hold">
                                          <p:stCondLst>
                                            <p:cond delay="0"/>
                                          </p:stCondLst>
                                        </p:cTn>
                                        <p:tgtEl>
                                          <p:spTgt spid="45070"/>
                                        </p:tgtEl>
                                        <p:attrNameLst>
                                          <p:attrName>style.visibility</p:attrName>
                                        </p:attrNameLst>
                                      </p:cBhvr>
                                      <p:to>
                                        <p:strVal val="visible"/>
                                      </p:to>
                                    </p:set>
                                    <p:anim calcmode="lin" valueType="num">
                                      <p:cBhvr>
                                        <p:cTn id="426" dur="2000" fill="hold"/>
                                        <p:tgtEl>
                                          <p:spTgt spid="45070"/>
                                        </p:tgtEl>
                                        <p:attrNameLst>
                                          <p:attrName>ppt_w</p:attrName>
                                        </p:attrNameLst>
                                      </p:cBhvr>
                                      <p:tavLst>
                                        <p:tav tm="0">
                                          <p:val>
                                            <p:fltVal val="0"/>
                                          </p:val>
                                        </p:tav>
                                        <p:tav tm="100000">
                                          <p:val>
                                            <p:strVal val="#ppt_w"/>
                                          </p:val>
                                        </p:tav>
                                      </p:tavLst>
                                    </p:anim>
                                    <p:anim calcmode="lin" valueType="num">
                                      <p:cBhvr>
                                        <p:cTn id="427" dur="2000" fill="hold"/>
                                        <p:tgtEl>
                                          <p:spTgt spid="45070"/>
                                        </p:tgtEl>
                                        <p:attrNameLst>
                                          <p:attrName>ppt_h</p:attrName>
                                        </p:attrNameLst>
                                      </p:cBhvr>
                                      <p:tavLst>
                                        <p:tav tm="0">
                                          <p:val>
                                            <p:fltVal val="0"/>
                                          </p:val>
                                        </p:tav>
                                        <p:tav tm="100000">
                                          <p:val>
                                            <p:strVal val="#ppt_h"/>
                                          </p:val>
                                        </p:tav>
                                      </p:tavLst>
                                    </p:anim>
                                    <p:anim calcmode="lin" valueType="num">
                                      <p:cBhvr>
                                        <p:cTn id="428" dur="2000" fill="hold"/>
                                        <p:tgtEl>
                                          <p:spTgt spid="45070"/>
                                        </p:tgtEl>
                                        <p:attrNameLst>
                                          <p:attrName>style.rotation</p:attrName>
                                        </p:attrNameLst>
                                      </p:cBhvr>
                                      <p:tavLst>
                                        <p:tav tm="0">
                                          <p:val>
                                            <p:fltVal val="90"/>
                                          </p:val>
                                        </p:tav>
                                        <p:tav tm="100000">
                                          <p:val>
                                            <p:fltVal val="0"/>
                                          </p:val>
                                        </p:tav>
                                      </p:tavLst>
                                    </p:anim>
                                    <p:animEffect transition="in" filter="fade">
                                      <p:cBhvr>
                                        <p:cTn id="429" dur="2000"/>
                                        <p:tgtEl>
                                          <p:spTgt spid="45070"/>
                                        </p:tgtEl>
                                      </p:cBhvr>
                                    </p:animEffect>
                                  </p:childTnLst>
                                </p:cTn>
                              </p:par>
                              <p:par>
                                <p:cTn id="430" presetID="31" presetClass="entr" presetSubtype="0" fill="hold" nodeType="withEffect">
                                  <p:stCondLst>
                                    <p:cond delay="5500"/>
                                  </p:stCondLst>
                                  <p:iterate type="lt">
                                    <p:tmPct val="5000"/>
                                  </p:iterate>
                                  <p:childTnLst>
                                    <p:set>
                                      <p:cBhvr>
                                        <p:cTn id="431" dur="1" fill="hold">
                                          <p:stCondLst>
                                            <p:cond delay="0"/>
                                          </p:stCondLst>
                                        </p:cTn>
                                        <p:tgtEl>
                                          <p:spTgt spid="45072"/>
                                        </p:tgtEl>
                                        <p:attrNameLst>
                                          <p:attrName>style.visibility</p:attrName>
                                        </p:attrNameLst>
                                      </p:cBhvr>
                                      <p:to>
                                        <p:strVal val="visible"/>
                                      </p:to>
                                    </p:set>
                                    <p:anim calcmode="lin" valueType="num">
                                      <p:cBhvr>
                                        <p:cTn id="432" dur="2000" fill="hold"/>
                                        <p:tgtEl>
                                          <p:spTgt spid="45072"/>
                                        </p:tgtEl>
                                        <p:attrNameLst>
                                          <p:attrName>ppt_w</p:attrName>
                                        </p:attrNameLst>
                                      </p:cBhvr>
                                      <p:tavLst>
                                        <p:tav tm="0">
                                          <p:val>
                                            <p:fltVal val="0"/>
                                          </p:val>
                                        </p:tav>
                                        <p:tav tm="100000">
                                          <p:val>
                                            <p:strVal val="#ppt_w"/>
                                          </p:val>
                                        </p:tav>
                                      </p:tavLst>
                                    </p:anim>
                                    <p:anim calcmode="lin" valueType="num">
                                      <p:cBhvr>
                                        <p:cTn id="433" dur="2000" fill="hold"/>
                                        <p:tgtEl>
                                          <p:spTgt spid="45072"/>
                                        </p:tgtEl>
                                        <p:attrNameLst>
                                          <p:attrName>ppt_h</p:attrName>
                                        </p:attrNameLst>
                                      </p:cBhvr>
                                      <p:tavLst>
                                        <p:tav tm="0">
                                          <p:val>
                                            <p:fltVal val="0"/>
                                          </p:val>
                                        </p:tav>
                                        <p:tav tm="100000">
                                          <p:val>
                                            <p:strVal val="#ppt_h"/>
                                          </p:val>
                                        </p:tav>
                                      </p:tavLst>
                                    </p:anim>
                                    <p:anim calcmode="lin" valueType="num">
                                      <p:cBhvr>
                                        <p:cTn id="434" dur="2000" fill="hold"/>
                                        <p:tgtEl>
                                          <p:spTgt spid="45072"/>
                                        </p:tgtEl>
                                        <p:attrNameLst>
                                          <p:attrName>style.rotation</p:attrName>
                                        </p:attrNameLst>
                                      </p:cBhvr>
                                      <p:tavLst>
                                        <p:tav tm="0">
                                          <p:val>
                                            <p:fltVal val="90"/>
                                          </p:val>
                                        </p:tav>
                                        <p:tav tm="100000">
                                          <p:val>
                                            <p:fltVal val="0"/>
                                          </p:val>
                                        </p:tav>
                                      </p:tavLst>
                                    </p:anim>
                                    <p:animEffect transition="in" filter="fade">
                                      <p:cBhvr>
                                        <p:cTn id="435" dur="2000"/>
                                        <p:tgtEl>
                                          <p:spTgt spid="45072"/>
                                        </p:tgtEl>
                                      </p:cBhvr>
                                    </p:animEffect>
                                  </p:childTnLst>
                                </p:cTn>
                              </p:par>
                              <p:par>
                                <p:cTn id="436" presetID="31" presetClass="entr" presetSubtype="0" fill="hold" nodeType="withEffect">
                                  <p:stCondLst>
                                    <p:cond delay="5500"/>
                                  </p:stCondLst>
                                  <p:iterate type="lt">
                                    <p:tmPct val="5000"/>
                                  </p:iterate>
                                  <p:childTnLst>
                                    <p:set>
                                      <p:cBhvr>
                                        <p:cTn id="437" dur="1" fill="hold">
                                          <p:stCondLst>
                                            <p:cond delay="0"/>
                                          </p:stCondLst>
                                        </p:cTn>
                                        <p:tgtEl>
                                          <p:spTgt spid="38"/>
                                        </p:tgtEl>
                                        <p:attrNameLst>
                                          <p:attrName>style.visibility</p:attrName>
                                        </p:attrNameLst>
                                      </p:cBhvr>
                                      <p:to>
                                        <p:strVal val="visible"/>
                                      </p:to>
                                    </p:set>
                                    <p:anim calcmode="lin" valueType="num">
                                      <p:cBhvr>
                                        <p:cTn id="438" dur="2000" fill="hold"/>
                                        <p:tgtEl>
                                          <p:spTgt spid="38"/>
                                        </p:tgtEl>
                                        <p:attrNameLst>
                                          <p:attrName>ppt_w</p:attrName>
                                        </p:attrNameLst>
                                      </p:cBhvr>
                                      <p:tavLst>
                                        <p:tav tm="0">
                                          <p:val>
                                            <p:fltVal val="0"/>
                                          </p:val>
                                        </p:tav>
                                        <p:tav tm="100000">
                                          <p:val>
                                            <p:strVal val="#ppt_w"/>
                                          </p:val>
                                        </p:tav>
                                      </p:tavLst>
                                    </p:anim>
                                    <p:anim calcmode="lin" valueType="num">
                                      <p:cBhvr>
                                        <p:cTn id="439" dur="2000" fill="hold"/>
                                        <p:tgtEl>
                                          <p:spTgt spid="38"/>
                                        </p:tgtEl>
                                        <p:attrNameLst>
                                          <p:attrName>ppt_h</p:attrName>
                                        </p:attrNameLst>
                                      </p:cBhvr>
                                      <p:tavLst>
                                        <p:tav tm="0">
                                          <p:val>
                                            <p:fltVal val="0"/>
                                          </p:val>
                                        </p:tav>
                                        <p:tav tm="100000">
                                          <p:val>
                                            <p:strVal val="#ppt_h"/>
                                          </p:val>
                                        </p:tav>
                                      </p:tavLst>
                                    </p:anim>
                                    <p:anim calcmode="lin" valueType="num">
                                      <p:cBhvr>
                                        <p:cTn id="440" dur="2000" fill="hold"/>
                                        <p:tgtEl>
                                          <p:spTgt spid="38"/>
                                        </p:tgtEl>
                                        <p:attrNameLst>
                                          <p:attrName>style.rotation</p:attrName>
                                        </p:attrNameLst>
                                      </p:cBhvr>
                                      <p:tavLst>
                                        <p:tav tm="0">
                                          <p:val>
                                            <p:fltVal val="90"/>
                                          </p:val>
                                        </p:tav>
                                        <p:tav tm="100000">
                                          <p:val>
                                            <p:fltVal val="0"/>
                                          </p:val>
                                        </p:tav>
                                      </p:tavLst>
                                    </p:anim>
                                    <p:animEffect transition="in" filter="fade">
                                      <p:cBhvr>
                                        <p:cTn id="441" dur="2000"/>
                                        <p:tgtEl>
                                          <p:spTgt spid="38"/>
                                        </p:tgtEl>
                                      </p:cBhvr>
                                    </p:animEffect>
                                  </p:childTnLst>
                                </p:cTn>
                              </p:par>
                              <p:par>
                                <p:cTn id="442" presetID="31" presetClass="entr" presetSubtype="0" fill="hold" nodeType="withEffect">
                                  <p:stCondLst>
                                    <p:cond delay="5500"/>
                                  </p:stCondLst>
                                  <p:iterate type="lt">
                                    <p:tmPct val="5000"/>
                                  </p:iterate>
                                  <p:childTnLst>
                                    <p:set>
                                      <p:cBhvr>
                                        <p:cTn id="443" dur="1" fill="hold">
                                          <p:stCondLst>
                                            <p:cond delay="0"/>
                                          </p:stCondLst>
                                        </p:cTn>
                                        <p:tgtEl>
                                          <p:spTgt spid="45074"/>
                                        </p:tgtEl>
                                        <p:attrNameLst>
                                          <p:attrName>style.visibility</p:attrName>
                                        </p:attrNameLst>
                                      </p:cBhvr>
                                      <p:to>
                                        <p:strVal val="visible"/>
                                      </p:to>
                                    </p:set>
                                    <p:anim calcmode="lin" valueType="num">
                                      <p:cBhvr>
                                        <p:cTn id="444" dur="2000" fill="hold"/>
                                        <p:tgtEl>
                                          <p:spTgt spid="45074"/>
                                        </p:tgtEl>
                                        <p:attrNameLst>
                                          <p:attrName>ppt_w</p:attrName>
                                        </p:attrNameLst>
                                      </p:cBhvr>
                                      <p:tavLst>
                                        <p:tav tm="0">
                                          <p:val>
                                            <p:fltVal val="0"/>
                                          </p:val>
                                        </p:tav>
                                        <p:tav tm="100000">
                                          <p:val>
                                            <p:strVal val="#ppt_w"/>
                                          </p:val>
                                        </p:tav>
                                      </p:tavLst>
                                    </p:anim>
                                    <p:anim calcmode="lin" valueType="num">
                                      <p:cBhvr>
                                        <p:cTn id="445" dur="2000" fill="hold"/>
                                        <p:tgtEl>
                                          <p:spTgt spid="45074"/>
                                        </p:tgtEl>
                                        <p:attrNameLst>
                                          <p:attrName>ppt_h</p:attrName>
                                        </p:attrNameLst>
                                      </p:cBhvr>
                                      <p:tavLst>
                                        <p:tav tm="0">
                                          <p:val>
                                            <p:fltVal val="0"/>
                                          </p:val>
                                        </p:tav>
                                        <p:tav tm="100000">
                                          <p:val>
                                            <p:strVal val="#ppt_h"/>
                                          </p:val>
                                        </p:tav>
                                      </p:tavLst>
                                    </p:anim>
                                    <p:anim calcmode="lin" valueType="num">
                                      <p:cBhvr>
                                        <p:cTn id="446" dur="2000" fill="hold"/>
                                        <p:tgtEl>
                                          <p:spTgt spid="45074"/>
                                        </p:tgtEl>
                                        <p:attrNameLst>
                                          <p:attrName>style.rotation</p:attrName>
                                        </p:attrNameLst>
                                      </p:cBhvr>
                                      <p:tavLst>
                                        <p:tav tm="0">
                                          <p:val>
                                            <p:fltVal val="90"/>
                                          </p:val>
                                        </p:tav>
                                        <p:tav tm="100000">
                                          <p:val>
                                            <p:fltVal val="0"/>
                                          </p:val>
                                        </p:tav>
                                      </p:tavLst>
                                    </p:anim>
                                    <p:animEffect transition="in" filter="fade">
                                      <p:cBhvr>
                                        <p:cTn id="447" dur="2000"/>
                                        <p:tgtEl>
                                          <p:spTgt spid="45074"/>
                                        </p:tgtEl>
                                      </p:cBhvr>
                                    </p:animEffect>
                                  </p:childTnLst>
                                </p:cTn>
                              </p:par>
                              <p:par>
                                <p:cTn id="448" presetID="31" presetClass="entr" presetSubtype="0" fill="hold" nodeType="withEffect">
                                  <p:stCondLst>
                                    <p:cond delay="5500"/>
                                  </p:stCondLst>
                                  <p:iterate type="lt">
                                    <p:tmPct val="5000"/>
                                  </p:iterate>
                                  <p:childTnLst>
                                    <p:set>
                                      <p:cBhvr>
                                        <p:cTn id="449" dur="1" fill="hold">
                                          <p:stCondLst>
                                            <p:cond delay="0"/>
                                          </p:stCondLst>
                                        </p:cTn>
                                        <p:tgtEl>
                                          <p:spTgt spid="45076"/>
                                        </p:tgtEl>
                                        <p:attrNameLst>
                                          <p:attrName>style.visibility</p:attrName>
                                        </p:attrNameLst>
                                      </p:cBhvr>
                                      <p:to>
                                        <p:strVal val="visible"/>
                                      </p:to>
                                    </p:set>
                                    <p:anim calcmode="lin" valueType="num">
                                      <p:cBhvr>
                                        <p:cTn id="450" dur="2000" fill="hold"/>
                                        <p:tgtEl>
                                          <p:spTgt spid="45076"/>
                                        </p:tgtEl>
                                        <p:attrNameLst>
                                          <p:attrName>ppt_w</p:attrName>
                                        </p:attrNameLst>
                                      </p:cBhvr>
                                      <p:tavLst>
                                        <p:tav tm="0">
                                          <p:val>
                                            <p:fltVal val="0"/>
                                          </p:val>
                                        </p:tav>
                                        <p:tav tm="100000">
                                          <p:val>
                                            <p:strVal val="#ppt_w"/>
                                          </p:val>
                                        </p:tav>
                                      </p:tavLst>
                                    </p:anim>
                                    <p:anim calcmode="lin" valueType="num">
                                      <p:cBhvr>
                                        <p:cTn id="451" dur="2000" fill="hold"/>
                                        <p:tgtEl>
                                          <p:spTgt spid="45076"/>
                                        </p:tgtEl>
                                        <p:attrNameLst>
                                          <p:attrName>ppt_h</p:attrName>
                                        </p:attrNameLst>
                                      </p:cBhvr>
                                      <p:tavLst>
                                        <p:tav tm="0">
                                          <p:val>
                                            <p:fltVal val="0"/>
                                          </p:val>
                                        </p:tav>
                                        <p:tav tm="100000">
                                          <p:val>
                                            <p:strVal val="#ppt_h"/>
                                          </p:val>
                                        </p:tav>
                                      </p:tavLst>
                                    </p:anim>
                                    <p:anim calcmode="lin" valueType="num">
                                      <p:cBhvr>
                                        <p:cTn id="452" dur="2000" fill="hold"/>
                                        <p:tgtEl>
                                          <p:spTgt spid="45076"/>
                                        </p:tgtEl>
                                        <p:attrNameLst>
                                          <p:attrName>style.rotation</p:attrName>
                                        </p:attrNameLst>
                                      </p:cBhvr>
                                      <p:tavLst>
                                        <p:tav tm="0">
                                          <p:val>
                                            <p:fltVal val="90"/>
                                          </p:val>
                                        </p:tav>
                                        <p:tav tm="100000">
                                          <p:val>
                                            <p:fltVal val="0"/>
                                          </p:val>
                                        </p:tav>
                                      </p:tavLst>
                                    </p:anim>
                                    <p:animEffect transition="in" filter="fade">
                                      <p:cBhvr>
                                        <p:cTn id="453" dur="2000"/>
                                        <p:tgtEl>
                                          <p:spTgt spid="45076"/>
                                        </p:tgtEl>
                                      </p:cBhvr>
                                    </p:animEffect>
                                  </p:childTnLst>
                                </p:cTn>
                              </p:par>
                              <p:par>
                                <p:cTn id="454" presetID="31" presetClass="entr" presetSubtype="0" fill="hold" nodeType="withEffect">
                                  <p:stCondLst>
                                    <p:cond delay="5500"/>
                                  </p:stCondLst>
                                  <p:iterate type="lt">
                                    <p:tmPct val="5000"/>
                                  </p:iterate>
                                  <p:childTnLst>
                                    <p:set>
                                      <p:cBhvr>
                                        <p:cTn id="455" dur="1" fill="hold">
                                          <p:stCondLst>
                                            <p:cond delay="0"/>
                                          </p:stCondLst>
                                        </p:cTn>
                                        <p:tgtEl>
                                          <p:spTgt spid="41"/>
                                        </p:tgtEl>
                                        <p:attrNameLst>
                                          <p:attrName>style.visibility</p:attrName>
                                        </p:attrNameLst>
                                      </p:cBhvr>
                                      <p:to>
                                        <p:strVal val="visible"/>
                                      </p:to>
                                    </p:set>
                                    <p:anim calcmode="lin" valueType="num">
                                      <p:cBhvr>
                                        <p:cTn id="456" dur="2000" fill="hold"/>
                                        <p:tgtEl>
                                          <p:spTgt spid="41"/>
                                        </p:tgtEl>
                                        <p:attrNameLst>
                                          <p:attrName>ppt_w</p:attrName>
                                        </p:attrNameLst>
                                      </p:cBhvr>
                                      <p:tavLst>
                                        <p:tav tm="0">
                                          <p:val>
                                            <p:fltVal val="0"/>
                                          </p:val>
                                        </p:tav>
                                        <p:tav tm="100000">
                                          <p:val>
                                            <p:strVal val="#ppt_w"/>
                                          </p:val>
                                        </p:tav>
                                      </p:tavLst>
                                    </p:anim>
                                    <p:anim calcmode="lin" valueType="num">
                                      <p:cBhvr>
                                        <p:cTn id="457" dur="2000" fill="hold"/>
                                        <p:tgtEl>
                                          <p:spTgt spid="41"/>
                                        </p:tgtEl>
                                        <p:attrNameLst>
                                          <p:attrName>ppt_h</p:attrName>
                                        </p:attrNameLst>
                                      </p:cBhvr>
                                      <p:tavLst>
                                        <p:tav tm="0">
                                          <p:val>
                                            <p:fltVal val="0"/>
                                          </p:val>
                                        </p:tav>
                                        <p:tav tm="100000">
                                          <p:val>
                                            <p:strVal val="#ppt_h"/>
                                          </p:val>
                                        </p:tav>
                                      </p:tavLst>
                                    </p:anim>
                                    <p:anim calcmode="lin" valueType="num">
                                      <p:cBhvr>
                                        <p:cTn id="458" dur="2000" fill="hold"/>
                                        <p:tgtEl>
                                          <p:spTgt spid="41"/>
                                        </p:tgtEl>
                                        <p:attrNameLst>
                                          <p:attrName>style.rotation</p:attrName>
                                        </p:attrNameLst>
                                      </p:cBhvr>
                                      <p:tavLst>
                                        <p:tav tm="0">
                                          <p:val>
                                            <p:fltVal val="90"/>
                                          </p:val>
                                        </p:tav>
                                        <p:tav tm="100000">
                                          <p:val>
                                            <p:fltVal val="0"/>
                                          </p:val>
                                        </p:tav>
                                      </p:tavLst>
                                    </p:anim>
                                    <p:animEffect transition="in" filter="fade">
                                      <p:cBhvr>
                                        <p:cTn id="459" dur="2000"/>
                                        <p:tgtEl>
                                          <p:spTgt spid="41"/>
                                        </p:tgtEl>
                                      </p:cBhvr>
                                    </p:animEffect>
                                  </p:childTnLst>
                                </p:cTn>
                              </p:par>
                            </p:childTnLst>
                          </p:cTn>
                        </p:par>
                        <p:par>
                          <p:cTn id="460" fill="hold">
                            <p:stCondLst>
                              <p:cond delay="10500"/>
                            </p:stCondLst>
                            <p:childTnLst>
                              <p:par>
                                <p:cTn id="461" presetID="31" presetClass="entr" presetSubtype="0" fill="hold" nodeType="afterEffect">
                                  <p:stCondLst>
                                    <p:cond delay="4000"/>
                                  </p:stCondLst>
                                  <p:iterate type="lt">
                                    <p:tmPct val="5000"/>
                                  </p:iterate>
                                  <p:childTnLst>
                                    <p:set>
                                      <p:cBhvr>
                                        <p:cTn id="462" dur="1" fill="hold">
                                          <p:stCondLst>
                                            <p:cond delay="0"/>
                                          </p:stCondLst>
                                        </p:cTn>
                                        <p:tgtEl>
                                          <p:spTgt spid="45057"/>
                                        </p:tgtEl>
                                        <p:attrNameLst>
                                          <p:attrName>style.visibility</p:attrName>
                                        </p:attrNameLst>
                                      </p:cBhvr>
                                      <p:to>
                                        <p:strVal val="visible"/>
                                      </p:to>
                                    </p:set>
                                    <p:anim calcmode="lin" valueType="num">
                                      <p:cBhvr>
                                        <p:cTn id="463" dur="2000" fill="hold"/>
                                        <p:tgtEl>
                                          <p:spTgt spid="45057"/>
                                        </p:tgtEl>
                                        <p:attrNameLst>
                                          <p:attrName>ppt_w</p:attrName>
                                        </p:attrNameLst>
                                      </p:cBhvr>
                                      <p:tavLst>
                                        <p:tav tm="0">
                                          <p:val>
                                            <p:fltVal val="0"/>
                                          </p:val>
                                        </p:tav>
                                        <p:tav tm="100000">
                                          <p:val>
                                            <p:strVal val="#ppt_w"/>
                                          </p:val>
                                        </p:tav>
                                      </p:tavLst>
                                    </p:anim>
                                    <p:anim calcmode="lin" valueType="num">
                                      <p:cBhvr>
                                        <p:cTn id="464" dur="2000" fill="hold"/>
                                        <p:tgtEl>
                                          <p:spTgt spid="45057"/>
                                        </p:tgtEl>
                                        <p:attrNameLst>
                                          <p:attrName>ppt_h</p:attrName>
                                        </p:attrNameLst>
                                      </p:cBhvr>
                                      <p:tavLst>
                                        <p:tav tm="0">
                                          <p:val>
                                            <p:fltVal val="0"/>
                                          </p:val>
                                        </p:tav>
                                        <p:tav tm="100000">
                                          <p:val>
                                            <p:strVal val="#ppt_h"/>
                                          </p:val>
                                        </p:tav>
                                      </p:tavLst>
                                    </p:anim>
                                    <p:anim calcmode="lin" valueType="num">
                                      <p:cBhvr>
                                        <p:cTn id="465" dur="2000" fill="hold"/>
                                        <p:tgtEl>
                                          <p:spTgt spid="45057"/>
                                        </p:tgtEl>
                                        <p:attrNameLst>
                                          <p:attrName>style.rotation</p:attrName>
                                        </p:attrNameLst>
                                      </p:cBhvr>
                                      <p:tavLst>
                                        <p:tav tm="0">
                                          <p:val>
                                            <p:fltVal val="90"/>
                                          </p:val>
                                        </p:tav>
                                        <p:tav tm="100000">
                                          <p:val>
                                            <p:fltVal val="0"/>
                                          </p:val>
                                        </p:tav>
                                      </p:tavLst>
                                    </p:anim>
                                    <p:animEffect transition="in" filter="fade">
                                      <p:cBhvr>
                                        <p:cTn id="466" dur="2000"/>
                                        <p:tgtEl>
                                          <p:spTgt spid="45057"/>
                                        </p:tgtEl>
                                      </p:cBhvr>
                                    </p:animEffect>
                                  </p:childTnLst>
                                </p:cTn>
                              </p:par>
                              <p:par>
                                <p:cTn id="467" presetID="31" presetClass="entr" presetSubtype="0" fill="hold" nodeType="withEffect">
                                  <p:stCondLst>
                                    <p:cond delay="4000"/>
                                  </p:stCondLst>
                                  <p:iterate type="lt">
                                    <p:tmPct val="5000"/>
                                  </p:iterate>
                                  <p:childTnLst>
                                    <p:set>
                                      <p:cBhvr>
                                        <p:cTn id="468" dur="1" fill="hold">
                                          <p:stCondLst>
                                            <p:cond delay="0"/>
                                          </p:stCondLst>
                                        </p:cTn>
                                        <p:tgtEl>
                                          <p:spTgt spid="45059"/>
                                        </p:tgtEl>
                                        <p:attrNameLst>
                                          <p:attrName>style.visibility</p:attrName>
                                        </p:attrNameLst>
                                      </p:cBhvr>
                                      <p:to>
                                        <p:strVal val="visible"/>
                                      </p:to>
                                    </p:set>
                                    <p:anim calcmode="lin" valueType="num">
                                      <p:cBhvr>
                                        <p:cTn id="469" dur="2000" fill="hold"/>
                                        <p:tgtEl>
                                          <p:spTgt spid="45059"/>
                                        </p:tgtEl>
                                        <p:attrNameLst>
                                          <p:attrName>ppt_w</p:attrName>
                                        </p:attrNameLst>
                                      </p:cBhvr>
                                      <p:tavLst>
                                        <p:tav tm="0">
                                          <p:val>
                                            <p:fltVal val="0"/>
                                          </p:val>
                                        </p:tav>
                                        <p:tav tm="100000">
                                          <p:val>
                                            <p:strVal val="#ppt_w"/>
                                          </p:val>
                                        </p:tav>
                                      </p:tavLst>
                                    </p:anim>
                                    <p:anim calcmode="lin" valueType="num">
                                      <p:cBhvr>
                                        <p:cTn id="470" dur="2000" fill="hold"/>
                                        <p:tgtEl>
                                          <p:spTgt spid="45059"/>
                                        </p:tgtEl>
                                        <p:attrNameLst>
                                          <p:attrName>ppt_h</p:attrName>
                                        </p:attrNameLst>
                                      </p:cBhvr>
                                      <p:tavLst>
                                        <p:tav tm="0">
                                          <p:val>
                                            <p:fltVal val="0"/>
                                          </p:val>
                                        </p:tav>
                                        <p:tav tm="100000">
                                          <p:val>
                                            <p:strVal val="#ppt_h"/>
                                          </p:val>
                                        </p:tav>
                                      </p:tavLst>
                                    </p:anim>
                                    <p:anim calcmode="lin" valueType="num">
                                      <p:cBhvr>
                                        <p:cTn id="471" dur="2000" fill="hold"/>
                                        <p:tgtEl>
                                          <p:spTgt spid="45059"/>
                                        </p:tgtEl>
                                        <p:attrNameLst>
                                          <p:attrName>style.rotation</p:attrName>
                                        </p:attrNameLst>
                                      </p:cBhvr>
                                      <p:tavLst>
                                        <p:tav tm="0">
                                          <p:val>
                                            <p:fltVal val="90"/>
                                          </p:val>
                                        </p:tav>
                                        <p:tav tm="100000">
                                          <p:val>
                                            <p:fltVal val="0"/>
                                          </p:val>
                                        </p:tav>
                                      </p:tavLst>
                                    </p:anim>
                                    <p:animEffect transition="in" filter="fade">
                                      <p:cBhvr>
                                        <p:cTn id="472" dur="2000"/>
                                        <p:tgtEl>
                                          <p:spTgt spid="45059"/>
                                        </p:tgtEl>
                                      </p:cBhvr>
                                    </p:animEffect>
                                  </p:childTnLst>
                                </p:cTn>
                              </p:par>
                              <p:par>
                                <p:cTn id="473" presetID="31" presetClass="entr" presetSubtype="0" fill="hold" nodeType="withEffect">
                                  <p:stCondLst>
                                    <p:cond delay="4000"/>
                                  </p:stCondLst>
                                  <p:iterate type="lt">
                                    <p:tmPct val="5000"/>
                                  </p:iterate>
                                  <p:childTnLst>
                                    <p:set>
                                      <p:cBhvr>
                                        <p:cTn id="474" dur="1" fill="hold">
                                          <p:stCondLst>
                                            <p:cond delay="0"/>
                                          </p:stCondLst>
                                        </p:cTn>
                                        <p:tgtEl>
                                          <p:spTgt spid="45061"/>
                                        </p:tgtEl>
                                        <p:attrNameLst>
                                          <p:attrName>style.visibility</p:attrName>
                                        </p:attrNameLst>
                                      </p:cBhvr>
                                      <p:to>
                                        <p:strVal val="visible"/>
                                      </p:to>
                                    </p:set>
                                    <p:anim calcmode="lin" valueType="num">
                                      <p:cBhvr>
                                        <p:cTn id="475" dur="2000" fill="hold"/>
                                        <p:tgtEl>
                                          <p:spTgt spid="45061"/>
                                        </p:tgtEl>
                                        <p:attrNameLst>
                                          <p:attrName>ppt_w</p:attrName>
                                        </p:attrNameLst>
                                      </p:cBhvr>
                                      <p:tavLst>
                                        <p:tav tm="0">
                                          <p:val>
                                            <p:fltVal val="0"/>
                                          </p:val>
                                        </p:tav>
                                        <p:tav tm="100000">
                                          <p:val>
                                            <p:strVal val="#ppt_w"/>
                                          </p:val>
                                        </p:tav>
                                      </p:tavLst>
                                    </p:anim>
                                    <p:anim calcmode="lin" valueType="num">
                                      <p:cBhvr>
                                        <p:cTn id="476" dur="2000" fill="hold"/>
                                        <p:tgtEl>
                                          <p:spTgt spid="45061"/>
                                        </p:tgtEl>
                                        <p:attrNameLst>
                                          <p:attrName>ppt_h</p:attrName>
                                        </p:attrNameLst>
                                      </p:cBhvr>
                                      <p:tavLst>
                                        <p:tav tm="0">
                                          <p:val>
                                            <p:fltVal val="0"/>
                                          </p:val>
                                        </p:tav>
                                        <p:tav tm="100000">
                                          <p:val>
                                            <p:strVal val="#ppt_h"/>
                                          </p:val>
                                        </p:tav>
                                      </p:tavLst>
                                    </p:anim>
                                    <p:anim calcmode="lin" valueType="num">
                                      <p:cBhvr>
                                        <p:cTn id="477" dur="2000" fill="hold"/>
                                        <p:tgtEl>
                                          <p:spTgt spid="45061"/>
                                        </p:tgtEl>
                                        <p:attrNameLst>
                                          <p:attrName>style.rotation</p:attrName>
                                        </p:attrNameLst>
                                      </p:cBhvr>
                                      <p:tavLst>
                                        <p:tav tm="0">
                                          <p:val>
                                            <p:fltVal val="90"/>
                                          </p:val>
                                        </p:tav>
                                        <p:tav tm="100000">
                                          <p:val>
                                            <p:fltVal val="0"/>
                                          </p:val>
                                        </p:tav>
                                      </p:tavLst>
                                    </p:anim>
                                    <p:animEffect transition="in" filter="fade">
                                      <p:cBhvr>
                                        <p:cTn id="478" dur="2000"/>
                                        <p:tgtEl>
                                          <p:spTgt spid="45061"/>
                                        </p:tgtEl>
                                      </p:cBhvr>
                                    </p:animEffect>
                                  </p:childTnLst>
                                </p:cTn>
                              </p:par>
                              <p:par>
                                <p:cTn id="479" presetID="31" presetClass="entr" presetSubtype="0" fill="hold" nodeType="withEffect">
                                  <p:stCondLst>
                                    <p:cond delay="4000"/>
                                  </p:stCondLst>
                                  <p:iterate type="lt">
                                    <p:tmPct val="5000"/>
                                  </p:iterate>
                                  <p:childTnLst>
                                    <p:set>
                                      <p:cBhvr>
                                        <p:cTn id="480" dur="1" fill="hold">
                                          <p:stCondLst>
                                            <p:cond delay="0"/>
                                          </p:stCondLst>
                                        </p:cTn>
                                        <p:tgtEl>
                                          <p:spTgt spid="45063"/>
                                        </p:tgtEl>
                                        <p:attrNameLst>
                                          <p:attrName>style.visibility</p:attrName>
                                        </p:attrNameLst>
                                      </p:cBhvr>
                                      <p:to>
                                        <p:strVal val="visible"/>
                                      </p:to>
                                    </p:set>
                                    <p:anim calcmode="lin" valueType="num">
                                      <p:cBhvr>
                                        <p:cTn id="481" dur="2000" fill="hold"/>
                                        <p:tgtEl>
                                          <p:spTgt spid="45063"/>
                                        </p:tgtEl>
                                        <p:attrNameLst>
                                          <p:attrName>ppt_w</p:attrName>
                                        </p:attrNameLst>
                                      </p:cBhvr>
                                      <p:tavLst>
                                        <p:tav tm="0">
                                          <p:val>
                                            <p:fltVal val="0"/>
                                          </p:val>
                                        </p:tav>
                                        <p:tav tm="100000">
                                          <p:val>
                                            <p:strVal val="#ppt_w"/>
                                          </p:val>
                                        </p:tav>
                                      </p:tavLst>
                                    </p:anim>
                                    <p:anim calcmode="lin" valueType="num">
                                      <p:cBhvr>
                                        <p:cTn id="482" dur="2000" fill="hold"/>
                                        <p:tgtEl>
                                          <p:spTgt spid="45063"/>
                                        </p:tgtEl>
                                        <p:attrNameLst>
                                          <p:attrName>ppt_h</p:attrName>
                                        </p:attrNameLst>
                                      </p:cBhvr>
                                      <p:tavLst>
                                        <p:tav tm="0">
                                          <p:val>
                                            <p:fltVal val="0"/>
                                          </p:val>
                                        </p:tav>
                                        <p:tav tm="100000">
                                          <p:val>
                                            <p:strVal val="#ppt_h"/>
                                          </p:val>
                                        </p:tav>
                                      </p:tavLst>
                                    </p:anim>
                                    <p:anim calcmode="lin" valueType="num">
                                      <p:cBhvr>
                                        <p:cTn id="483" dur="2000" fill="hold"/>
                                        <p:tgtEl>
                                          <p:spTgt spid="45063"/>
                                        </p:tgtEl>
                                        <p:attrNameLst>
                                          <p:attrName>style.rotation</p:attrName>
                                        </p:attrNameLst>
                                      </p:cBhvr>
                                      <p:tavLst>
                                        <p:tav tm="0">
                                          <p:val>
                                            <p:fltVal val="90"/>
                                          </p:val>
                                        </p:tav>
                                        <p:tav tm="100000">
                                          <p:val>
                                            <p:fltVal val="0"/>
                                          </p:val>
                                        </p:tav>
                                      </p:tavLst>
                                    </p:anim>
                                    <p:animEffect transition="in" filter="fade">
                                      <p:cBhvr>
                                        <p:cTn id="484" dur="2000"/>
                                        <p:tgtEl>
                                          <p:spTgt spid="45063"/>
                                        </p:tgtEl>
                                      </p:cBhvr>
                                    </p:animEffect>
                                  </p:childTnLst>
                                </p:cTn>
                              </p:par>
                              <p:par>
                                <p:cTn id="485" presetID="31" presetClass="entr" presetSubtype="0" fill="hold" nodeType="withEffect">
                                  <p:stCondLst>
                                    <p:cond delay="4000"/>
                                  </p:stCondLst>
                                  <p:iterate type="lt">
                                    <p:tmPct val="5000"/>
                                  </p:iterate>
                                  <p:childTnLst>
                                    <p:set>
                                      <p:cBhvr>
                                        <p:cTn id="486" dur="1" fill="hold">
                                          <p:stCondLst>
                                            <p:cond delay="0"/>
                                          </p:stCondLst>
                                        </p:cTn>
                                        <p:tgtEl>
                                          <p:spTgt spid="45065"/>
                                        </p:tgtEl>
                                        <p:attrNameLst>
                                          <p:attrName>style.visibility</p:attrName>
                                        </p:attrNameLst>
                                      </p:cBhvr>
                                      <p:to>
                                        <p:strVal val="visible"/>
                                      </p:to>
                                    </p:set>
                                    <p:anim calcmode="lin" valueType="num">
                                      <p:cBhvr>
                                        <p:cTn id="487" dur="2000" fill="hold"/>
                                        <p:tgtEl>
                                          <p:spTgt spid="45065"/>
                                        </p:tgtEl>
                                        <p:attrNameLst>
                                          <p:attrName>ppt_w</p:attrName>
                                        </p:attrNameLst>
                                      </p:cBhvr>
                                      <p:tavLst>
                                        <p:tav tm="0">
                                          <p:val>
                                            <p:fltVal val="0"/>
                                          </p:val>
                                        </p:tav>
                                        <p:tav tm="100000">
                                          <p:val>
                                            <p:strVal val="#ppt_w"/>
                                          </p:val>
                                        </p:tav>
                                      </p:tavLst>
                                    </p:anim>
                                    <p:anim calcmode="lin" valueType="num">
                                      <p:cBhvr>
                                        <p:cTn id="488" dur="2000" fill="hold"/>
                                        <p:tgtEl>
                                          <p:spTgt spid="45065"/>
                                        </p:tgtEl>
                                        <p:attrNameLst>
                                          <p:attrName>ppt_h</p:attrName>
                                        </p:attrNameLst>
                                      </p:cBhvr>
                                      <p:tavLst>
                                        <p:tav tm="0">
                                          <p:val>
                                            <p:fltVal val="0"/>
                                          </p:val>
                                        </p:tav>
                                        <p:tav tm="100000">
                                          <p:val>
                                            <p:strVal val="#ppt_h"/>
                                          </p:val>
                                        </p:tav>
                                      </p:tavLst>
                                    </p:anim>
                                    <p:anim calcmode="lin" valueType="num">
                                      <p:cBhvr>
                                        <p:cTn id="489" dur="2000" fill="hold"/>
                                        <p:tgtEl>
                                          <p:spTgt spid="45065"/>
                                        </p:tgtEl>
                                        <p:attrNameLst>
                                          <p:attrName>style.rotation</p:attrName>
                                        </p:attrNameLst>
                                      </p:cBhvr>
                                      <p:tavLst>
                                        <p:tav tm="0">
                                          <p:val>
                                            <p:fltVal val="90"/>
                                          </p:val>
                                        </p:tav>
                                        <p:tav tm="100000">
                                          <p:val>
                                            <p:fltVal val="0"/>
                                          </p:val>
                                        </p:tav>
                                      </p:tavLst>
                                    </p:anim>
                                    <p:animEffect transition="in" filter="fade">
                                      <p:cBhvr>
                                        <p:cTn id="490" dur="2000"/>
                                        <p:tgtEl>
                                          <p:spTgt spid="45065"/>
                                        </p:tgtEl>
                                      </p:cBhvr>
                                    </p:animEffect>
                                  </p:childTnLst>
                                </p:cTn>
                              </p:par>
                              <p:par>
                                <p:cTn id="491" presetID="31" presetClass="entr" presetSubtype="0" fill="hold" nodeType="withEffect">
                                  <p:stCondLst>
                                    <p:cond delay="4000"/>
                                  </p:stCondLst>
                                  <p:iterate type="lt">
                                    <p:tmPct val="5000"/>
                                  </p:iterate>
                                  <p:childTnLst>
                                    <p:set>
                                      <p:cBhvr>
                                        <p:cTn id="492" dur="1" fill="hold">
                                          <p:stCondLst>
                                            <p:cond delay="0"/>
                                          </p:stCondLst>
                                        </p:cTn>
                                        <p:tgtEl>
                                          <p:spTgt spid="45067"/>
                                        </p:tgtEl>
                                        <p:attrNameLst>
                                          <p:attrName>style.visibility</p:attrName>
                                        </p:attrNameLst>
                                      </p:cBhvr>
                                      <p:to>
                                        <p:strVal val="visible"/>
                                      </p:to>
                                    </p:set>
                                    <p:anim calcmode="lin" valueType="num">
                                      <p:cBhvr>
                                        <p:cTn id="493" dur="2000" fill="hold"/>
                                        <p:tgtEl>
                                          <p:spTgt spid="45067"/>
                                        </p:tgtEl>
                                        <p:attrNameLst>
                                          <p:attrName>ppt_w</p:attrName>
                                        </p:attrNameLst>
                                      </p:cBhvr>
                                      <p:tavLst>
                                        <p:tav tm="0">
                                          <p:val>
                                            <p:fltVal val="0"/>
                                          </p:val>
                                        </p:tav>
                                        <p:tav tm="100000">
                                          <p:val>
                                            <p:strVal val="#ppt_w"/>
                                          </p:val>
                                        </p:tav>
                                      </p:tavLst>
                                    </p:anim>
                                    <p:anim calcmode="lin" valueType="num">
                                      <p:cBhvr>
                                        <p:cTn id="494" dur="2000" fill="hold"/>
                                        <p:tgtEl>
                                          <p:spTgt spid="45067"/>
                                        </p:tgtEl>
                                        <p:attrNameLst>
                                          <p:attrName>ppt_h</p:attrName>
                                        </p:attrNameLst>
                                      </p:cBhvr>
                                      <p:tavLst>
                                        <p:tav tm="0">
                                          <p:val>
                                            <p:fltVal val="0"/>
                                          </p:val>
                                        </p:tav>
                                        <p:tav tm="100000">
                                          <p:val>
                                            <p:strVal val="#ppt_h"/>
                                          </p:val>
                                        </p:tav>
                                      </p:tavLst>
                                    </p:anim>
                                    <p:anim calcmode="lin" valueType="num">
                                      <p:cBhvr>
                                        <p:cTn id="495" dur="2000" fill="hold"/>
                                        <p:tgtEl>
                                          <p:spTgt spid="45067"/>
                                        </p:tgtEl>
                                        <p:attrNameLst>
                                          <p:attrName>style.rotation</p:attrName>
                                        </p:attrNameLst>
                                      </p:cBhvr>
                                      <p:tavLst>
                                        <p:tav tm="0">
                                          <p:val>
                                            <p:fltVal val="90"/>
                                          </p:val>
                                        </p:tav>
                                        <p:tav tm="100000">
                                          <p:val>
                                            <p:fltVal val="0"/>
                                          </p:val>
                                        </p:tav>
                                      </p:tavLst>
                                    </p:anim>
                                    <p:animEffect transition="in" filter="fade">
                                      <p:cBhvr>
                                        <p:cTn id="496" dur="2000"/>
                                        <p:tgtEl>
                                          <p:spTgt spid="45067"/>
                                        </p:tgtEl>
                                      </p:cBhvr>
                                    </p:animEffect>
                                  </p:childTnLst>
                                </p:cTn>
                              </p:par>
                              <p:par>
                                <p:cTn id="497" presetID="31" presetClass="entr" presetSubtype="0" fill="hold" nodeType="withEffect">
                                  <p:stCondLst>
                                    <p:cond delay="4000"/>
                                  </p:stCondLst>
                                  <p:iterate type="lt">
                                    <p:tmPct val="5000"/>
                                  </p:iterate>
                                  <p:childTnLst>
                                    <p:set>
                                      <p:cBhvr>
                                        <p:cTn id="498" dur="1" fill="hold">
                                          <p:stCondLst>
                                            <p:cond delay="0"/>
                                          </p:stCondLst>
                                        </p:cTn>
                                        <p:tgtEl>
                                          <p:spTgt spid="45078"/>
                                        </p:tgtEl>
                                        <p:attrNameLst>
                                          <p:attrName>style.visibility</p:attrName>
                                        </p:attrNameLst>
                                      </p:cBhvr>
                                      <p:to>
                                        <p:strVal val="visible"/>
                                      </p:to>
                                    </p:set>
                                    <p:anim calcmode="lin" valueType="num">
                                      <p:cBhvr>
                                        <p:cTn id="499" dur="2000" fill="hold"/>
                                        <p:tgtEl>
                                          <p:spTgt spid="45078"/>
                                        </p:tgtEl>
                                        <p:attrNameLst>
                                          <p:attrName>ppt_w</p:attrName>
                                        </p:attrNameLst>
                                      </p:cBhvr>
                                      <p:tavLst>
                                        <p:tav tm="0">
                                          <p:val>
                                            <p:fltVal val="0"/>
                                          </p:val>
                                        </p:tav>
                                        <p:tav tm="100000">
                                          <p:val>
                                            <p:strVal val="#ppt_w"/>
                                          </p:val>
                                        </p:tav>
                                      </p:tavLst>
                                    </p:anim>
                                    <p:anim calcmode="lin" valueType="num">
                                      <p:cBhvr>
                                        <p:cTn id="500" dur="2000" fill="hold"/>
                                        <p:tgtEl>
                                          <p:spTgt spid="45078"/>
                                        </p:tgtEl>
                                        <p:attrNameLst>
                                          <p:attrName>ppt_h</p:attrName>
                                        </p:attrNameLst>
                                      </p:cBhvr>
                                      <p:tavLst>
                                        <p:tav tm="0">
                                          <p:val>
                                            <p:fltVal val="0"/>
                                          </p:val>
                                        </p:tav>
                                        <p:tav tm="100000">
                                          <p:val>
                                            <p:strVal val="#ppt_h"/>
                                          </p:val>
                                        </p:tav>
                                      </p:tavLst>
                                    </p:anim>
                                    <p:anim calcmode="lin" valueType="num">
                                      <p:cBhvr>
                                        <p:cTn id="501" dur="2000" fill="hold"/>
                                        <p:tgtEl>
                                          <p:spTgt spid="45078"/>
                                        </p:tgtEl>
                                        <p:attrNameLst>
                                          <p:attrName>style.rotation</p:attrName>
                                        </p:attrNameLst>
                                      </p:cBhvr>
                                      <p:tavLst>
                                        <p:tav tm="0">
                                          <p:val>
                                            <p:fltVal val="90"/>
                                          </p:val>
                                        </p:tav>
                                        <p:tav tm="100000">
                                          <p:val>
                                            <p:fltVal val="0"/>
                                          </p:val>
                                        </p:tav>
                                      </p:tavLst>
                                    </p:anim>
                                    <p:animEffect transition="in" filter="fade">
                                      <p:cBhvr>
                                        <p:cTn id="502" dur="2000"/>
                                        <p:tgtEl>
                                          <p:spTgt spid="45078"/>
                                        </p:tgtEl>
                                      </p:cBhvr>
                                    </p:animEffect>
                                  </p:childTnLst>
                                </p:cTn>
                              </p:par>
                            </p:childTnLst>
                          </p:cTn>
                        </p:par>
                        <p:par>
                          <p:cTn id="503" fill="hold">
                            <p:stCondLst>
                              <p:cond delay="16500"/>
                            </p:stCondLst>
                            <p:childTnLst>
                              <p:par>
                                <p:cTn id="504" presetID="2" presetClass="entr" presetSubtype="8" fill="hold" nodeType="afterEffect">
                                  <p:stCondLst>
                                    <p:cond delay="0"/>
                                  </p:stCondLst>
                                  <p:childTnLst>
                                    <p:set>
                                      <p:cBhvr>
                                        <p:cTn id="505" dur="1" fill="hold">
                                          <p:stCondLst>
                                            <p:cond delay="0"/>
                                          </p:stCondLst>
                                        </p:cTn>
                                        <p:tgtEl>
                                          <p:spTgt spid="45080"/>
                                        </p:tgtEl>
                                        <p:attrNameLst>
                                          <p:attrName>style.visibility</p:attrName>
                                        </p:attrNameLst>
                                      </p:cBhvr>
                                      <p:to>
                                        <p:strVal val="visible"/>
                                      </p:to>
                                    </p:set>
                                    <p:anim calcmode="lin" valueType="num">
                                      <p:cBhvr additive="base">
                                        <p:cTn id="506" dur="2000" fill="hold"/>
                                        <p:tgtEl>
                                          <p:spTgt spid="45080"/>
                                        </p:tgtEl>
                                        <p:attrNameLst>
                                          <p:attrName>ppt_x</p:attrName>
                                        </p:attrNameLst>
                                      </p:cBhvr>
                                      <p:tavLst>
                                        <p:tav tm="0">
                                          <p:val>
                                            <p:strVal val="0-#ppt_w/2"/>
                                          </p:val>
                                        </p:tav>
                                        <p:tav tm="100000">
                                          <p:val>
                                            <p:strVal val="#ppt_x"/>
                                          </p:val>
                                        </p:tav>
                                      </p:tavLst>
                                    </p:anim>
                                    <p:anim calcmode="lin" valueType="num">
                                      <p:cBhvr additive="base">
                                        <p:cTn id="507" dur="2000" fill="hold"/>
                                        <p:tgtEl>
                                          <p:spTgt spid="450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4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Rectángulo"/>
          <p:cNvSpPr/>
          <p:nvPr/>
        </p:nvSpPr>
        <p:spPr>
          <a:xfrm>
            <a:off x="571472" y="571480"/>
            <a:ext cx="8001056" cy="5715040"/>
          </a:xfrm>
          <a:prstGeom prst="rect">
            <a:avLst/>
          </a:prstGeom>
          <a:solidFill>
            <a:srgbClr val="000099"/>
          </a:solidFill>
          <a:ln>
            <a:noFill/>
          </a:ln>
          <a:scene3d>
            <a:camera prst="orthographicFront"/>
            <a:lightRig rig="threePt" dir="t"/>
          </a:scene3d>
          <a:sp3d extrusionH="38100">
            <a:bevelT w="158750" h="165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8056"/>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714348" y="714356"/>
            <a:ext cx="7500990" cy="5324535"/>
          </a:xfrm>
          <a:prstGeom prst="rect">
            <a:avLst/>
          </a:prstGeom>
          <a:noFill/>
        </p:spPr>
        <p:txBody>
          <a:bodyPr wrap="square" rtlCol="0">
            <a:spAutoFit/>
          </a:bodyPr>
          <a:lstStyle/>
          <a:p>
            <a:pPr algn="ctr"/>
            <a:r>
              <a:rPr lang="es-ES" sz="4000" b="1" dirty="0" smtClean="0">
                <a:ln>
                  <a:solidFill>
                    <a:srgbClr val="FFFDA7"/>
                  </a:solidFill>
                </a:ln>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8100000" scaled="1"/>
                  <a:tileRect/>
                </a:gradFill>
                <a:effectLst>
                  <a:outerShdw blurRad="38100" dist="38100" dir="2700000" algn="tl">
                    <a:srgbClr val="000000">
                      <a:alpha val="43137"/>
                    </a:srgbClr>
                  </a:outerShdw>
                </a:effectLst>
                <a:latin typeface="Agency FB" pitchFamily="34" charset="0"/>
              </a:rPr>
              <a:t>Caño Cristales</a:t>
            </a:r>
          </a:p>
          <a:p>
            <a:pPr algn="ctr"/>
            <a:r>
              <a:rPr lang="es-ES" sz="2000" b="1" dirty="0" smtClean="0">
                <a:solidFill>
                  <a:srgbClr val="FFFB43"/>
                </a:solidFill>
                <a:effectLst>
                  <a:outerShdw blurRad="38100" dist="38100" dir="2700000" algn="tl">
                    <a:srgbClr val="000000">
                      <a:alpha val="43137"/>
                    </a:srgbClr>
                  </a:outerShdw>
                </a:effectLst>
                <a:latin typeface="Agency FB" pitchFamily="34" charset="0"/>
              </a:rPr>
              <a:t>Se encuentra en la Sierra de la Macarena en el parque Nacional y municipio del mismo nombre, en el departamento de Meta, Colombia. </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El </a:t>
            </a:r>
            <a:r>
              <a:rPr lang="es-ES" sz="2000" b="1" dirty="0" smtClean="0">
                <a:solidFill>
                  <a:srgbClr val="FFFB43"/>
                </a:solidFill>
                <a:effectLst>
                  <a:outerShdw blurRad="38100" dist="38100" dir="2700000" algn="tl">
                    <a:srgbClr val="000000">
                      <a:alpha val="43137"/>
                    </a:srgbClr>
                  </a:outerShdw>
                </a:effectLst>
                <a:latin typeface="Agency FB" pitchFamily="34" charset="0"/>
              </a:rPr>
              <a:t>río </a:t>
            </a:r>
            <a:r>
              <a:rPr lang="es-ES" sz="2000" b="1" dirty="0" smtClean="0">
                <a:solidFill>
                  <a:srgbClr val="FFFB43"/>
                </a:solidFill>
                <a:effectLst>
                  <a:outerShdw blurRad="38100" dist="38100" dir="2700000" algn="tl">
                    <a:srgbClr val="000000">
                      <a:alpha val="43137"/>
                    </a:srgbClr>
                  </a:outerShdw>
                </a:effectLst>
                <a:latin typeface="Agency FB" pitchFamily="34" charset="0"/>
              </a:rPr>
              <a:t>también denominado el de los 5 colores, toma esta pigmentación porque las piedras están cubiertas con musgo y algas. Amarillo, azul, verde, negro y rojo, son sus cinco colores escandalosos, que se explican por la presencia de algas de diferentes colores que hacen de este caño una maravilla visual.</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Las rocas sobre las que discurre el río, generan pequeñas pozas circulares denominadas marmitas de gigante, que han sido provocadas por el impacto de algún material más duro (cuando se producen depósitos de un material o roca más dura dentro de una leve concavidad, la turbulencia del agua crea un remolino, que la hace girar junto con este material duro en suspensión, produciendo una fuerte abrasión y llegando a excavar pozas).</a:t>
            </a:r>
            <a:br>
              <a:rPr lang="es-ES" sz="2000" b="1" dirty="0" smtClean="0">
                <a:solidFill>
                  <a:srgbClr val="FFFB43"/>
                </a:solidFill>
                <a:effectLst>
                  <a:outerShdw blurRad="38100" dist="38100" dir="2700000" algn="tl">
                    <a:srgbClr val="000000">
                      <a:alpha val="43137"/>
                    </a:srgbClr>
                  </a:outerShdw>
                </a:effectLst>
                <a:latin typeface="Agency FB" pitchFamily="34" charset="0"/>
              </a:rPr>
            </a:br>
            <a:endParaRPr lang="es-ES" sz="2000" b="1" dirty="0">
              <a:solidFill>
                <a:srgbClr val="FFFB43"/>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75000"/>
                </a:schemeClr>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Marcador de contenido" descr="g0M68m5.jpg"/>
          <p:cNvPicPr>
            <a:picLocks noGrp="1" noChangeAspect="1"/>
          </p:cNvPicPr>
          <p:nvPr>
            <p:ph idx="1"/>
          </p:nvPr>
        </p:nvPicPr>
        <p:blipFill>
          <a:blip r:embed="rId2"/>
          <a:stretch>
            <a:fillRect/>
          </a:stretch>
        </p:blipFill>
        <p:spPr>
          <a:xfrm>
            <a:off x="0" y="0"/>
            <a:ext cx="9144000" cy="6858000"/>
          </a:xfrm>
          <a:gradFill flip="none" rotWithShape="1">
            <a:gsLst>
              <a:gs pos="0">
                <a:srgbClr val="FFC000"/>
              </a:gs>
              <a:gs pos="50000">
                <a:srgbClr val="740000">
                  <a:shade val="67500"/>
                  <a:satMod val="115000"/>
                </a:srgbClr>
              </a:gs>
              <a:gs pos="100000">
                <a:srgbClr val="740000">
                  <a:shade val="100000"/>
                  <a:satMod val="115000"/>
                </a:srgbClr>
              </a:gs>
            </a:gsLst>
            <a:path path="circle">
              <a:fillToRect l="50000" t="50000" r="50000" b="50000"/>
            </a:path>
            <a:tileRect/>
          </a:gradFill>
        </p:spPr>
      </p:pic>
      <p:pic>
        <p:nvPicPr>
          <p:cNvPr id="5" name="4 Imagen" descr="98660927.png"/>
          <p:cNvPicPr>
            <a:picLocks noChangeAspect="1"/>
          </p:cNvPicPr>
          <p:nvPr/>
        </p:nvPicPr>
        <p:blipFill>
          <a:blip r:embed="rId3"/>
          <a:stretch>
            <a:fillRect/>
          </a:stretch>
        </p:blipFill>
        <p:spPr>
          <a:xfrm rot="16383348">
            <a:off x="3656200" y="364644"/>
            <a:ext cx="1728873" cy="1292355"/>
          </a:xfrm>
          <a:prstGeom prst="rect">
            <a:avLst/>
          </a:prstGeom>
        </p:spPr>
      </p:pic>
      <p:pic>
        <p:nvPicPr>
          <p:cNvPr id="6" name="5 Imagen" descr="98660927.png"/>
          <p:cNvPicPr>
            <a:picLocks noChangeAspect="1"/>
          </p:cNvPicPr>
          <p:nvPr/>
        </p:nvPicPr>
        <p:blipFill>
          <a:blip r:embed="rId3"/>
          <a:stretch>
            <a:fillRect/>
          </a:stretch>
        </p:blipFill>
        <p:spPr>
          <a:xfrm rot="17647236">
            <a:off x="4364828" y="406849"/>
            <a:ext cx="1728873" cy="1292355"/>
          </a:xfrm>
          <a:prstGeom prst="rect">
            <a:avLst/>
          </a:prstGeom>
        </p:spPr>
      </p:pic>
      <p:pic>
        <p:nvPicPr>
          <p:cNvPr id="7" name="6 Imagen" descr="98660927.png"/>
          <p:cNvPicPr>
            <a:picLocks noChangeAspect="1"/>
          </p:cNvPicPr>
          <p:nvPr/>
        </p:nvPicPr>
        <p:blipFill>
          <a:blip r:embed="rId3"/>
          <a:stretch>
            <a:fillRect/>
          </a:stretch>
        </p:blipFill>
        <p:spPr>
          <a:xfrm rot="18119542">
            <a:off x="4999335" y="715044"/>
            <a:ext cx="1728873" cy="1292355"/>
          </a:xfrm>
          <a:prstGeom prst="rect">
            <a:avLst/>
          </a:prstGeom>
        </p:spPr>
      </p:pic>
      <p:pic>
        <p:nvPicPr>
          <p:cNvPr id="8" name="7 Imagen" descr="98660927.png"/>
          <p:cNvPicPr>
            <a:picLocks noChangeAspect="1"/>
          </p:cNvPicPr>
          <p:nvPr/>
        </p:nvPicPr>
        <p:blipFill>
          <a:blip r:embed="rId3"/>
          <a:stretch>
            <a:fillRect/>
          </a:stretch>
        </p:blipFill>
        <p:spPr>
          <a:xfrm rot="19556219">
            <a:off x="5499988" y="1087661"/>
            <a:ext cx="1728873" cy="1292355"/>
          </a:xfrm>
          <a:prstGeom prst="rect">
            <a:avLst/>
          </a:prstGeom>
        </p:spPr>
      </p:pic>
      <p:pic>
        <p:nvPicPr>
          <p:cNvPr id="9" name="8 Imagen" descr="98660927.png"/>
          <p:cNvPicPr>
            <a:picLocks noChangeAspect="1"/>
          </p:cNvPicPr>
          <p:nvPr/>
        </p:nvPicPr>
        <p:blipFill>
          <a:blip r:embed="rId3"/>
          <a:stretch>
            <a:fillRect/>
          </a:stretch>
        </p:blipFill>
        <p:spPr>
          <a:xfrm rot="20422935">
            <a:off x="5856590" y="1643738"/>
            <a:ext cx="1728873" cy="1292355"/>
          </a:xfrm>
          <a:prstGeom prst="rect">
            <a:avLst/>
          </a:prstGeom>
        </p:spPr>
      </p:pic>
      <p:pic>
        <p:nvPicPr>
          <p:cNvPr id="10" name="9 Imagen" descr="98660927.png"/>
          <p:cNvPicPr>
            <a:picLocks noChangeAspect="1"/>
          </p:cNvPicPr>
          <p:nvPr/>
        </p:nvPicPr>
        <p:blipFill>
          <a:blip r:embed="rId3"/>
          <a:stretch>
            <a:fillRect/>
          </a:stretch>
        </p:blipFill>
        <p:spPr>
          <a:xfrm>
            <a:off x="6143636" y="2214554"/>
            <a:ext cx="1728873" cy="1292355"/>
          </a:xfrm>
          <a:prstGeom prst="rect">
            <a:avLst/>
          </a:prstGeom>
        </p:spPr>
      </p:pic>
      <p:pic>
        <p:nvPicPr>
          <p:cNvPr id="11" name="10 Imagen" descr="98660927.png"/>
          <p:cNvPicPr>
            <a:picLocks noChangeAspect="1"/>
          </p:cNvPicPr>
          <p:nvPr/>
        </p:nvPicPr>
        <p:blipFill>
          <a:blip r:embed="rId3"/>
          <a:stretch>
            <a:fillRect/>
          </a:stretch>
        </p:blipFill>
        <p:spPr>
          <a:xfrm rot="948024">
            <a:off x="6215482" y="2854142"/>
            <a:ext cx="1728873" cy="1292355"/>
          </a:xfrm>
          <a:prstGeom prst="rect">
            <a:avLst/>
          </a:prstGeom>
        </p:spPr>
      </p:pic>
      <p:pic>
        <p:nvPicPr>
          <p:cNvPr id="12" name="11 Imagen" descr="98660927.png"/>
          <p:cNvPicPr>
            <a:picLocks noChangeAspect="1"/>
          </p:cNvPicPr>
          <p:nvPr/>
        </p:nvPicPr>
        <p:blipFill>
          <a:blip r:embed="rId3"/>
          <a:stretch>
            <a:fillRect/>
          </a:stretch>
        </p:blipFill>
        <p:spPr>
          <a:xfrm rot="1666047">
            <a:off x="6072605" y="3497084"/>
            <a:ext cx="1728873" cy="1292355"/>
          </a:xfrm>
          <a:prstGeom prst="rect">
            <a:avLst/>
          </a:prstGeom>
        </p:spPr>
      </p:pic>
      <p:pic>
        <p:nvPicPr>
          <p:cNvPr id="13" name="12 Imagen" descr="98660927.png"/>
          <p:cNvPicPr>
            <a:picLocks noChangeAspect="1"/>
          </p:cNvPicPr>
          <p:nvPr/>
        </p:nvPicPr>
        <p:blipFill>
          <a:blip r:embed="rId3"/>
          <a:stretch>
            <a:fillRect/>
          </a:stretch>
        </p:blipFill>
        <p:spPr>
          <a:xfrm rot="1666047">
            <a:off x="5773632" y="3971631"/>
            <a:ext cx="1728873" cy="1292355"/>
          </a:xfrm>
          <a:prstGeom prst="rect">
            <a:avLst/>
          </a:prstGeom>
        </p:spPr>
      </p:pic>
      <p:pic>
        <p:nvPicPr>
          <p:cNvPr id="14" name="13 Imagen" descr="98660927.png"/>
          <p:cNvPicPr>
            <a:picLocks noChangeAspect="1"/>
          </p:cNvPicPr>
          <p:nvPr/>
        </p:nvPicPr>
        <p:blipFill>
          <a:blip r:embed="rId3"/>
          <a:stretch>
            <a:fillRect/>
          </a:stretch>
        </p:blipFill>
        <p:spPr>
          <a:xfrm rot="2558652">
            <a:off x="5345005" y="4400259"/>
            <a:ext cx="1728873" cy="1292355"/>
          </a:xfrm>
          <a:prstGeom prst="rect">
            <a:avLst/>
          </a:prstGeom>
        </p:spPr>
      </p:pic>
      <p:pic>
        <p:nvPicPr>
          <p:cNvPr id="15" name="14 Imagen" descr="98660927.png"/>
          <p:cNvPicPr>
            <a:picLocks noChangeAspect="1"/>
          </p:cNvPicPr>
          <p:nvPr/>
        </p:nvPicPr>
        <p:blipFill>
          <a:blip r:embed="rId3"/>
          <a:stretch>
            <a:fillRect/>
          </a:stretch>
        </p:blipFill>
        <p:spPr>
          <a:xfrm rot="3213571">
            <a:off x="4852608" y="4843874"/>
            <a:ext cx="1728873" cy="1292355"/>
          </a:xfrm>
          <a:prstGeom prst="rect">
            <a:avLst/>
          </a:prstGeom>
        </p:spPr>
      </p:pic>
      <p:pic>
        <p:nvPicPr>
          <p:cNvPr id="16" name="15 Imagen" descr="98660927.png"/>
          <p:cNvPicPr>
            <a:picLocks noChangeAspect="1"/>
          </p:cNvPicPr>
          <p:nvPr/>
        </p:nvPicPr>
        <p:blipFill>
          <a:blip r:embed="rId3"/>
          <a:stretch>
            <a:fillRect/>
          </a:stretch>
        </p:blipFill>
        <p:spPr>
          <a:xfrm rot="4864219">
            <a:off x="4360387" y="5174522"/>
            <a:ext cx="1656425" cy="1292355"/>
          </a:xfrm>
          <a:prstGeom prst="rect">
            <a:avLst/>
          </a:prstGeom>
        </p:spPr>
      </p:pic>
      <p:pic>
        <p:nvPicPr>
          <p:cNvPr id="17" name="16 Imagen" descr="98660927.png"/>
          <p:cNvPicPr>
            <a:picLocks noChangeAspect="1"/>
          </p:cNvPicPr>
          <p:nvPr/>
        </p:nvPicPr>
        <p:blipFill>
          <a:blip r:embed="rId3"/>
          <a:stretch>
            <a:fillRect/>
          </a:stretch>
        </p:blipFill>
        <p:spPr>
          <a:xfrm rot="6130078">
            <a:off x="3664172" y="5230606"/>
            <a:ext cx="1728873" cy="1292355"/>
          </a:xfrm>
          <a:prstGeom prst="rect">
            <a:avLst/>
          </a:prstGeom>
        </p:spPr>
      </p:pic>
      <p:pic>
        <p:nvPicPr>
          <p:cNvPr id="18" name="17 Imagen" descr="98660927.png"/>
          <p:cNvPicPr>
            <a:picLocks noChangeAspect="1"/>
          </p:cNvPicPr>
          <p:nvPr/>
        </p:nvPicPr>
        <p:blipFill>
          <a:blip r:embed="rId3"/>
          <a:stretch>
            <a:fillRect/>
          </a:stretch>
        </p:blipFill>
        <p:spPr>
          <a:xfrm rot="7467414">
            <a:off x="3086382" y="5133451"/>
            <a:ext cx="1728873" cy="1292355"/>
          </a:xfrm>
          <a:prstGeom prst="rect">
            <a:avLst/>
          </a:prstGeom>
        </p:spPr>
      </p:pic>
      <p:pic>
        <p:nvPicPr>
          <p:cNvPr id="19" name="18 Imagen" descr="98660927.png"/>
          <p:cNvPicPr>
            <a:picLocks noChangeAspect="1"/>
          </p:cNvPicPr>
          <p:nvPr/>
        </p:nvPicPr>
        <p:blipFill>
          <a:blip r:embed="rId3"/>
          <a:stretch>
            <a:fillRect/>
          </a:stretch>
        </p:blipFill>
        <p:spPr>
          <a:xfrm rot="8276220">
            <a:off x="2408439" y="4738132"/>
            <a:ext cx="1728873" cy="1292355"/>
          </a:xfrm>
          <a:prstGeom prst="rect">
            <a:avLst/>
          </a:prstGeom>
        </p:spPr>
      </p:pic>
      <p:pic>
        <p:nvPicPr>
          <p:cNvPr id="20" name="19 Imagen" descr="98660927.png"/>
          <p:cNvPicPr>
            <a:picLocks noChangeAspect="1"/>
          </p:cNvPicPr>
          <p:nvPr/>
        </p:nvPicPr>
        <p:blipFill>
          <a:blip r:embed="rId3"/>
          <a:stretch>
            <a:fillRect/>
          </a:stretch>
        </p:blipFill>
        <p:spPr>
          <a:xfrm rot="9895277">
            <a:off x="1924255" y="4274572"/>
            <a:ext cx="1728873" cy="1292355"/>
          </a:xfrm>
          <a:prstGeom prst="rect">
            <a:avLst/>
          </a:prstGeom>
        </p:spPr>
      </p:pic>
      <p:pic>
        <p:nvPicPr>
          <p:cNvPr id="21" name="20 Imagen" descr="98660927.png"/>
          <p:cNvPicPr>
            <a:picLocks noChangeAspect="1"/>
          </p:cNvPicPr>
          <p:nvPr/>
        </p:nvPicPr>
        <p:blipFill>
          <a:blip r:embed="rId3"/>
          <a:stretch>
            <a:fillRect/>
          </a:stretch>
        </p:blipFill>
        <p:spPr>
          <a:xfrm rot="9895277">
            <a:off x="1781379" y="3917382"/>
            <a:ext cx="1728873" cy="1292355"/>
          </a:xfrm>
          <a:prstGeom prst="rect">
            <a:avLst/>
          </a:prstGeom>
        </p:spPr>
      </p:pic>
      <p:pic>
        <p:nvPicPr>
          <p:cNvPr id="22" name="21 Imagen" descr="98660927.png"/>
          <p:cNvPicPr>
            <a:picLocks noChangeAspect="1"/>
          </p:cNvPicPr>
          <p:nvPr/>
        </p:nvPicPr>
        <p:blipFill>
          <a:blip r:embed="rId3"/>
          <a:stretch>
            <a:fillRect/>
          </a:stretch>
        </p:blipFill>
        <p:spPr>
          <a:xfrm rot="9895277">
            <a:off x="1567065" y="3417318"/>
            <a:ext cx="1728873" cy="1292355"/>
          </a:xfrm>
          <a:prstGeom prst="rect">
            <a:avLst/>
          </a:prstGeom>
        </p:spPr>
      </p:pic>
      <p:pic>
        <p:nvPicPr>
          <p:cNvPr id="23" name="22 Imagen" descr="98660927.png"/>
          <p:cNvPicPr>
            <a:picLocks noChangeAspect="1"/>
          </p:cNvPicPr>
          <p:nvPr/>
        </p:nvPicPr>
        <p:blipFill>
          <a:blip r:embed="rId3"/>
          <a:stretch>
            <a:fillRect/>
          </a:stretch>
        </p:blipFill>
        <p:spPr>
          <a:xfrm rot="11260395">
            <a:off x="1435829" y="2681381"/>
            <a:ext cx="1728873" cy="1292355"/>
          </a:xfrm>
          <a:prstGeom prst="rect">
            <a:avLst/>
          </a:prstGeom>
        </p:spPr>
      </p:pic>
      <p:pic>
        <p:nvPicPr>
          <p:cNvPr id="24" name="23 Imagen" descr="98660927.png"/>
          <p:cNvPicPr>
            <a:picLocks noChangeAspect="1"/>
          </p:cNvPicPr>
          <p:nvPr/>
        </p:nvPicPr>
        <p:blipFill>
          <a:blip r:embed="rId3"/>
          <a:stretch>
            <a:fillRect/>
          </a:stretch>
        </p:blipFill>
        <p:spPr>
          <a:xfrm rot="12302363">
            <a:off x="1578706" y="1967002"/>
            <a:ext cx="1728873" cy="1292355"/>
          </a:xfrm>
          <a:prstGeom prst="rect">
            <a:avLst/>
          </a:prstGeom>
        </p:spPr>
      </p:pic>
      <p:pic>
        <p:nvPicPr>
          <p:cNvPr id="25" name="24 Imagen" descr="98660927.png"/>
          <p:cNvPicPr>
            <a:picLocks noChangeAspect="1"/>
          </p:cNvPicPr>
          <p:nvPr/>
        </p:nvPicPr>
        <p:blipFill>
          <a:blip r:embed="rId3"/>
          <a:stretch>
            <a:fillRect/>
          </a:stretch>
        </p:blipFill>
        <p:spPr>
          <a:xfrm rot="13669157">
            <a:off x="1837887" y="1356956"/>
            <a:ext cx="1728873" cy="1292355"/>
          </a:xfrm>
          <a:prstGeom prst="rect">
            <a:avLst/>
          </a:prstGeom>
        </p:spPr>
      </p:pic>
      <p:pic>
        <p:nvPicPr>
          <p:cNvPr id="26" name="25 Imagen" descr="98660927.png"/>
          <p:cNvPicPr>
            <a:picLocks noChangeAspect="1"/>
          </p:cNvPicPr>
          <p:nvPr/>
        </p:nvPicPr>
        <p:blipFill>
          <a:blip r:embed="rId3"/>
          <a:stretch>
            <a:fillRect/>
          </a:stretch>
        </p:blipFill>
        <p:spPr>
          <a:xfrm rot="14749547">
            <a:off x="2365056" y="907112"/>
            <a:ext cx="1728873" cy="1292355"/>
          </a:xfrm>
          <a:prstGeom prst="rect">
            <a:avLst/>
          </a:prstGeom>
        </p:spPr>
      </p:pic>
      <p:pic>
        <p:nvPicPr>
          <p:cNvPr id="27" name="26 Imagen" descr="98660927.png"/>
          <p:cNvPicPr>
            <a:picLocks noChangeAspect="1"/>
          </p:cNvPicPr>
          <p:nvPr/>
        </p:nvPicPr>
        <p:blipFill>
          <a:blip r:embed="rId3"/>
          <a:stretch>
            <a:fillRect/>
          </a:stretch>
        </p:blipFill>
        <p:spPr>
          <a:xfrm rot="14749547">
            <a:off x="2936561" y="621359"/>
            <a:ext cx="1728873" cy="1292355"/>
          </a:xfrm>
          <a:prstGeom prst="rect">
            <a:avLst/>
          </a:prstGeom>
        </p:spPr>
      </p:pic>
      <p:sp>
        <p:nvSpPr>
          <p:cNvPr id="28" name="27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ppt_w</p:attrName>
                                        </p:attrNameLst>
                                      </p:cBhvr>
                                      <p:tavLst>
                                        <p:tav tm="0">
                                          <p:val>
                                            <p:fltVal val="0"/>
                                          </p:val>
                                        </p:tav>
                                        <p:tav tm="100000">
                                          <p:val>
                                            <p:strVal val="#ppt_w"/>
                                          </p:val>
                                        </p:tav>
                                      </p:tavLst>
                                    </p:anim>
                                    <p:anim calcmode="lin" valueType="num">
                                      <p:cBhvr>
                                        <p:cTn id="137" dur="3000" fill="hold"/>
                                        <p:tgtEl>
                                          <p:spTgt spid="26"/>
                                        </p:tgtEl>
                                        <p:attrNameLst>
                                          <p:attrName>ppt_h</p:attrName>
                                        </p:attrNameLst>
                                      </p:cBhvr>
                                      <p:tavLst>
                                        <p:tav tm="0">
                                          <p:val>
                                            <p:fltVal val="0"/>
                                          </p:val>
                                        </p:tav>
                                        <p:tav tm="100000">
                                          <p:val>
                                            <p:strVal val="#ppt_h"/>
                                          </p:val>
                                        </p:tav>
                                      </p:tavLst>
                                    </p:anim>
                                    <p:anim calcmode="lin" valueType="num">
                                      <p:cBhvr>
                                        <p:cTn id="138" dur="3000" fill="hold"/>
                                        <p:tgtEl>
                                          <p:spTgt spid="26"/>
                                        </p:tgtEl>
                                        <p:attrNameLst>
                                          <p:attrName>ppt_x</p:attrName>
                                        </p:attrNameLst>
                                      </p:cBhvr>
                                      <p:tavLst>
                                        <p:tav tm="0">
                                          <p:val>
                                            <p:fltVal val="0.5"/>
                                          </p:val>
                                        </p:tav>
                                        <p:tav tm="100000">
                                          <p:val>
                                            <p:strVal val="#ppt_x"/>
                                          </p:val>
                                        </p:tav>
                                      </p:tavLst>
                                    </p:anim>
                                    <p:anim calcmode="lin" valueType="num">
                                      <p:cBhvr>
                                        <p:cTn id="139" dur="3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ppt_w</p:attrName>
                                        </p:attrNameLst>
                                      </p:cBhvr>
                                      <p:tavLst>
                                        <p:tav tm="0">
                                          <p:val>
                                            <p:fltVal val="0"/>
                                          </p:val>
                                        </p:tav>
                                        <p:tav tm="100000">
                                          <p:val>
                                            <p:strVal val="#ppt_w"/>
                                          </p:val>
                                        </p:tav>
                                      </p:tavLst>
                                    </p:anim>
                                    <p:anim calcmode="lin" valueType="num">
                                      <p:cBhvr>
                                        <p:cTn id="143" dur="3000" fill="hold"/>
                                        <p:tgtEl>
                                          <p:spTgt spid="27"/>
                                        </p:tgtEl>
                                        <p:attrNameLst>
                                          <p:attrName>ppt_h</p:attrName>
                                        </p:attrNameLst>
                                      </p:cBhvr>
                                      <p:tavLst>
                                        <p:tav tm="0">
                                          <p:val>
                                            <p:fltVal val="0"/>
                                          </p:val>
                                        </p:tav>
                                        <p:tav tm="100000">
                                          <p:val>
                                            <p:strVal val="#ppt_h"/>
                                          </p:val>
                                        </p:tav>
                                      </p:tavLst>
                                    </p:anim>
                                    <p:anim calcmode="lin" valueType="num">
                                      <p:cBhvr>
                                        <p:cTn id="144" dur="3000" fill="hold"/>
                                        <p:tgtEl>
                                          <p:spTgt spid="27"/>
                                        </p:tgtEl>
                                        <p:attrNameLst>
                                          <p:attrName>ppt_x</p:attrName>
                                        </p:attrNameLst>
                                      </p:cBhvr>
                                      <p:tavLst>
                                        <p:tav tm="0">
                                          <p:val>
                                            <p:fltVal val="0.5"/>
                                          </p:val>
                                        </p:tav>
                                        <p:tav tm="100000">
                                          <p:val>
                                            <p:strVal val="#ppt_x"/>
                                          </p:val>
                                        </p:tav>
                                      </p:tavLst>
                                    </p:anim>
                                    <p:anim calcmode="lin" valueType="num">
                                      <p:cBhvr>
                                        <p:cTn id="145" dur="3000" fill="hold"/>
                                        <p:tgtEl>
                                          <p:spTgt spid="27"/>
                                        </p:tgtEl>
                                        <p:attrNameLst>
                                          <p:attrName>ppt_y</p:attrName>
                                        </p:attrNameLst>
                                      </p:cBhvr>
                                      <p:tavLst>
                                        <p:tav tm="0">
                                          <p:val>
                                            <p:fltVal val="0.5"/>
                                          </p:val>
                                        </p:tav>
                                        <p:tav tm="100000">
                                          <p:val>
                                            <p:strVal val="#ppt_y"/>
                                          </p:val>
                                        </p:tav>
                                      </p:tavLst>
                                    </p:anim>
                                  </p:childTnLst>
                                </p:cTn>
                              </p:par>
                              <p:par>
                                <p:cTn id="146" presetID="8" presetClass="emph" presetSubtype="0" fill="hold" nodeType="withEffect">
                                  <p:stCondLst>
                                    <p:cond delay="0"/>
                                  </p:stCondLst>
                                  <p:childTnLst>
                                    <p:animRot by="21600000">
                                      <p:cBhvr>
                                        <p:cTn id="147" dur="3000" fill="hold"/>
                                        <p:tgtEl>
                                          <p:spTgt spid="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5"/>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9"/>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0"/>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1"/>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2"/>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3"/>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7"/>
                                        </p:tgtEl>
                                        <p:attrNameLst>
                                          <p:attrName>r</p:attrName>
                                        </p:attrNameLst>
                                      </p:cBhvr>
                                    </p:animRot>
                                  </p:childTnLst>
                                </p:cTn>
                              </p:par>
                            </p:childTnLst>
                          </p:cTn>
                        </p:par>
                        <p:par>
                          <p:cTn id="192" fill="hold">
                            <p:stCondLst>
                              <p:cond delay="3000"/>
                            </p:stCondLst>
                            <p:childTnLst>
                              <p:par>
                                <p:cTn id="193" presetID="23" presetClass="exit" presetSubtype="544" fill="hold" nodeType="afterEffect">
                                  <p:stCondLst>
                                    <p:cond delay="0"/>
                                  </p:stCondLst>
                                  <p:childTnLst>
                                    <p:anim calcmode="lin" valueType="num">
                                      <p:cBhvr>
                                        <p:cTn id="194" dur="3000"/>
                                        <p:tgtEl>
                                          <p:spTgt spid="5"/>
                                        </p:tgtEl>
                                        <p:attrNameLst>
                                          <p:attrName>ppt_w</p:attrName>
                                        </p:attrNameLst>
                                      </p:cBhvr>
                                      <p:tavLst>
                                        <p:tav tm="0">
                                          <p:val>
                                            <p:strVal val="ppt_w"/>
                                          </p:val>
                                        </p:tav>
                                        <p:tav tm="100000">
                                          <p:val>
                                            <p:fltVal val="0"/>
                                          </p:val>
                                        </p:tav>
                                      </p:tavLst>
                                    </p:anim>
                                    <p:anim calcmode="lin" valueType="num">
                                      <p:cBhvr>
                                        <p:cTn id="195" dur="3000"/>
                                        <p:tgtEl>
                                          <p:spTgt spid="5"/>
                                        </p:tgtEl>
                                        <p:attrNameLst>
                                          <p:attrName>ppt_h</p:attrName>
                                        </p:attrNameLst>
                                      </p:cBhvr>
                                      <p:tavLst>
                                        <p:tav tm="0">
                                          <p:val>
                                            <p:strVal val="ppt_h"/>
                                          </p:val>
                                        </p:tav>
                                        <p:tav tm="100000">
                                          <p:val>
                                            <p:fltVal val="0"/>
                                          </p:val>
                                        </p:tav>
                                      </p:tavLst>
                                    </p:anim>
                                    <p:anim calcmode="lin" valueType="num">
                                      <p:cBhvr>
                                        <p:cTn id="196" dur="3000"/>
                                        <p:tgtEl>
                                          <p:spTgt spid="5"/>
                                        </p:tgtEl>
                                        <p:attrNameLst>
                                          <p:attrName>ppt_x</p:attrName>
                                        </p:attrNameLst>
                                      </p:cBhvr>
                                      <p:tavLst>
                                        <p:tav tm="0">
                                          <p:val>
                                            <p:strVal val="ppt_x"/>
                                          </p:val>
                                        </p:tav>
                                        <p:tav tm="100000">
                                          <p:val>
                                            <p:fltVal val="0.5"/>
                                          </p:val>
                                        </p:tav>
                                      </p:tavLst>
                                    </p:anim>
                                    <p:anim calcmode="lin" valueType="num">
                                      <p:cBhvr>
                                        <p:cTn id="197" dur="3000"/>
                                        <p:tgtEl>
                                          <p:spTgt spid="5"/>
                                        </p:tgtEl>
                                        <p:attrNameLst>
                                          <p:attrName>ppt_y</p:attrName>
                                        </p:attrNameLst>
                                      </p:cBhvr>
                                      <p:tavLst>
                                        <p:tav tm="0">
                                          <p:val>
                                            <p:strVal val="ppt_y"/>
                                          </p:val>
                                        </p:tav>
                                        <p:tav tm="100000">
                                          <p:val>
                                            <p:fltVal val="0.5"/>
                                          </p:val>
                                        </p:tav>
                                      </p:tavLst>
                                    </p:anim>
                                    <p:set>
                                      <p:cBhvr>
                                        <p:cTn id="198" dur="1" fill="hold">
                                          <p:stCondLst>
                                            <p:cond delay="2999"/>
                                          </p:stCondLst>
                                        </p:cTn>
                                        <p:tgtEl>
                                          <p:spTgt spid="5"/>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3000"/>
                                        <p:tgtEl>
                                          <p:spTgt spid="6"/>
                                        </p:tgtEl>
                                        <p:attrNameLst>
                                          <p:attrName>ppt_w</p:attrName>
                                        </p:attrNameLst>
                                      </p:cBhvr>
                                      <p:tavLst>
                                        <p:tav tm="0">
                                          <p:val>
                                            <p:strVal val="ppt_w"/>
                                          </p:val>
                                        </p:tav>
                                        <p:tav tm="100000">
                                          <p:val>
                                            <p:fltVal val="0"/>
                                          </p:val>
                                        </p:tav>
                                      </p:tavLst>
                                    </p:anim>
                                    <p:anim calcmode="lin" valueType="num">
                                      <p:cBhvr>
                                        <p:cTn id="201" dur="3000"/>
                                        <p:tgtEl>
                                          <p:spTgt spid="6"/>
                                        </p:tgtEl>
                                        <p:attrNameLst>
                                          <p:attrName>ppt_h</p:attrName>
                                        </p:attrNameLst>
                                      </p:cBhvr>
                                      <p:tavLst>
                                        <p:tav tm="0">
                                          <p:val>
                                            <p:strVal val="ppt_h"/>
                                          </p:val>
                                        </p:tav>
                                        <p:tav tm="100000">
                                          <p:val>
                                            <p:fltVal val="0"/>
                                          </p:val>
                                        </p:tav>
                                      </p:tavLst>
                                    </p:anim>
                                    <p:anim calcmode="lin" valueType="num">
                                      <p:cBhvr>
                                        <p:cTn id="202" dur="3000"/>
                                        <p:tgtEl>
                                          <p:spTgt spid="6"/>
                                        </p:tgtEl>
                                        <p:attrNameLst>
                                          <p:attrName>ppt_x</p:attrName>
                                        </p:attrNameLst>
                                      </p:cBhvr>
                                      <p:tavLst>
                                        <p:tav tm="0">
                                          <p:val>
                                            <p:strVal val="ppt_x"/>
                                          </p:val>
                                        </p:tav>
                                        <p:tav tm="100000">
                                          <p:val>
                                            <p:fltVal val="0.5"/>
                                          </p:val>
                                        </p:tav>
                                      </p:tavLst>
                                    </p:anim>
                                    <p:anim calcmode="lin" valueType="num">
                                      <p:cBhvr>
                                        <p:cTn id="203" dur="3000"/>
                                        <p:tgtEl>
                                          <p:spTgt spid="6"/>
                                        </p:tgtEl>
                                        <p:attrNameLst>
                                          <p:attrName>ppt_y</p:attrName>
                                        </p:attrNameLst>
                                      </p:cBhvr>
                                      <p:tavLst>
                                        <p:tav tm="0">
                                          <p:val>
                                            <p:strVal val="ppt_y"/>
                                          </p:val>
                                        </p:tav>
                                        <p:tav tm="100000">
                                          <p:val>
                                            <p:fltVal val="0.5"/>
                                          </p:val>
                                        </p:tav>
                                      </p:tavLst>
                                    </p:anim>
                                    <p:set>
                                      <p:cBhvr>
                                        <p:cTn id="204" dur="1" fill="hold">
                                          <p:stCondLst>
                                            <p:cond delay="2999"/>
                                          </p:stCondLst>
                                        </p:cTn>
                                        <p:tgtEl>
                                          <p:spTgt spid="6"/>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3000"/>
                                        <p:tgtEl>
                                          <p:spTgt spid="7"/>
                                        </p:tgtEl>
                                        <p:attrNameLst>
                                          <p:attrName>ppt_w</p:attrName>
                                        </p:attrNameLst>
                                      </p:cBhvr>
                                      <p:tavLst>
                                        <p:tav tm="0">
                                          <p:val>
                                            <p:strVal val="ppt_w"/>
                                          </p:val>
                                        </p:tav>
                                        <p:tav tm="100000">
                                          <p:val>
                                            <p:fltVal val="0"/>
                                          </p:val>
                                        </p:tav>
                                      </p:tavLst>
                                    </p:anim>
                                    <p:anim calcmode="lin" valueType="num">
                                      <p:cBhvr>
                                        <p:cTn id="207" dur="3000"/>
                                        <p:tgtEl>
                                          <p:spTgt spid="7"/>
                                        </p:tgtEl>
                                        <p:attrNameLst>
                                          <p:attrName>ppt_h</p:attrName>
                                        </p:attrNameLst>
                                      </p:cBhvr>
                                      <p:tavLst>
                                        <p:tav tm="0">
                                          <p:val>
                                            <p:strVal val="ppt_h"/>
                                          </p:val>
                                        </p:tav>
                                        <p:tav tm="100000">
                                          <p:val>
                                            <p:fltVal val="0"/>
                                          </p:val>
                                        </p:tav>
                                      </p:tavLst>
                                    </p:anim>
                                    <p:anim calcmode="lin" valueType="num">
                                      <p:cBhvr>
                                        <p:cTn id="208" dur="3000"/>
                                        <p:tgtEl>
                                          <p:spTgt spid="7"/>
                                        </p:tgtEl>
                                        <p:attrNameLst>
                                          <p:attrName>ppt_x</p:attrName>
                                        </p:attrNameLst>
                                      </p:cBhvr>
                                      <p:tavLst>
                                        <p:tav tm="0">
                                          <p:val>
                                            <p:strVal val="ppt_x"/>
                                          </p:val>
                                        </p:tav>
                                        <p:tav tm="100000">
                                          <p:val>
                                            <p:fltVal val="0.5"/>
                                          </p:val>
                                        </p:tav>
                                      </p:tavLst>
                                    </p:anim>
                                    <p:anim calcmode="lin" valueType="num">
                                      <p:cBhvr>
                                        <p:cTn id="209" dur="3000"/>
                                        <p:tgtEl>
                                          <p:spTgt spid="7"/>
                                        </p:tgtEl>
                                        <p:attrNameLst>
                                          <p:attrName>ppt_y</p:attrName>
                                        </p:attrNameLst>
                                      </p:cBhvr>
                                      <p:tavLst>
                                        <p:tav tm="0">
                                          <p:val>
                                            <p:strVal val="ppt_y"/>
                                          </p:val>
                                        </p:tav>
                                        <p:tav tm="100000">
                                          <p:val>
                                            <p:fltVal val="0.5"/>
                                          </p:val>
                                        </p:tav>
                                      </p:tavLst>
                                    </p:anim>
                                    <p:set>
                                      <p:cBhvr>
                                        <p:cTn id="210" dur="1" fill="hold">
                                          <p:stCondLst>
                                            <p:cond delay="2999"/>
                                          </p:stCondLst>
                                        </p:cTn>
                                        <p:tgtEl>
                                          <p:spTgt spid="7"/>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3000"/>
                                        <p:tgtEl>
                                          <p:spTgt spid="8"/>
                                        </p:tgtEl>
                                        <p:attrNameLst>
                                          <p:attrName>ppt_w</p:attrName>
                                        </p:attrNameLst>
                                      </p:cBhvr>
                                      <p:tavLst>
                                        <p:tav tm="0">
                                          <p:val>
                                            <p:strVal val="ppt_w"/>
                                          </p:val>
                                        </p:tav>
                                        <p:tav tm="100000">
                                          <p:val>
                                            <p:fltVal val="0"/>
                                          </p:val>
                                        </p:tav>
                                      </p:tavLst>
                                    </p:anim>
                                    <p:anim calcmode="lin" valueType="num">
                                      <p:cBhvr>
                                        <p:cTn id="213" dur="3000"/>
                                        <p:tgtEl>
                                          <p:spTgt spid="8"/>
                                        </p:tgtEl>
                                        <p:attrNameLst>
                                          <p:attrName>ppt_h</p:attrName>
                                        </p:attrNameLst>
                                      </p:cBhvr>
                                      <p:tavLst>
                                        <p:tav tm="0">
                                          <p:val>
                                            <p:strVal val="ppt_h"/>
                                          </p:val>
                                        </p:tav>
                                        <p:tav tm="100000">
                                          <p:val>
                                            <p:fltVal val="0"/>
                                          </p:val>
                                        </p:tav>
                                      </p:tavLst>
                                    </p:anim>
                                    <p:anim calcmode="lin" valueType="num">
                                      <p:cBhvr>
                                        <p:cTn id="214" dur="3000"/>
                                        <p:tgtEl>
                                          <p:spTgt spid="8"/>
                                        </p:tgtEl>
                                        <p:attrNameLst>
                                          <p:attrName>ppt_x</p:attrName>
                                        </p:attrNameLst>
                                      </p:cBhvr>
                                      <p:tavLst>
                                        <p:tav tm="0">
                                          <p:val>
                                            <p:strVal val="ppt_x"/>
                                          </p:val>
                                        </p:tav>
                                        <p:tav tm="100000">
                                          <p:val>
                                            <p:fltVal val="0.5"/>
                                          </p:val>
                                        </p:tav>
                                      </p:tavLst>
                                    </p:anim>
                                    <p:anim calcmode="lin" valueType="num">
                                      <p:cBhvr>
                                        <p:cTn id="215" dur="3000"/>
                                        <p:tgtEl>
                                          <p:spTgt spid="8"/>
                                        </p:tgtEl>
                                        <p:attrNameLst>
                                          <p:attrName>ppt_y</p:attrName>
                                        </p:attrNameLst>
                                      </p:cBhvr>
                                      <p:tavLst>
                                        <p:tav tm="0">
                                          <p:val>
                                            <p:strVal val="ppt_y"/>
                                          </p:val>
                                        </p:tav>
                                        <p:tav tm="100000">
                                          <p:val>
                                            <p:fltVal val="0.5"/>
                                          </p:val>
                                        </p:tav>
                                      </p:tavLst>
                                    </p:anim>
                                    <p:set>
                                      <p:cBhvr>
                                        <p:cTn id="216" dur="1" fill="hold">
                                          <p:stCondLst>
                                            <p:cond delay="2999"/>
                                          </p:stCondLst>
                                        </p:cTn>
                                        <p:tgtEl>
                                          <p:spTgt spid="8"/>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3000"/>
                                        <p:tgtEl>
                                          <p:spTgt spid="9"/>
                                        </p:tgtEl>
                                        <p:attrNameLst>
                                          <p:attrName>ppt_w</p:attrName>
                                        </p:attrNameLst>
                                      </p:cBhvr>
                                      <p:tavLst>
                                        <p:tav tm="0">
                                          <p:val>
                                            <p:strVal val="ppt_w"/>
                                          </p:val>
                                        </p:tav>
                                        <p:tav tm="100000">
                                          <p:val>
                                            <p:fltVal val="0"/>
                                          </p:val>
                                        </p:tav>
                                      </p:tavLst>
                                    </p:anim>
                                    <p:anim calcmode="lin" valueType="num">
                                      <p:cBhvr>
                                        <p:cTn id="219" dur="3000"/>
                                        <p:tgtEl>
                                          <p:spTgt spid="9"/>
                                        </p:tgtEl>
                                        <p:attrNameLst>
                                          <p:attrName>ppt_h</p:attrName>
                                        </p:attrNameLst>
                                      </p:cBhvr>
                                      <p:tavLst>
                                        <p:tav tm="0">
                                          <p:val>
                                            <p:strVal val="ppt_h"/>
                                          </p:val>
                                        </p:tav>
                                        <p:tav tm="100000">
                                          <p:val>
                                            <p:fltVal val="0"/>
                                          </p:val>
                                        </p:tav>
                                      </p:tavLst>
                                    </p:anim>
                                    <p:anim calcmode="lin" valueType="num">
                                      <p:cBhvr>
                                        <p:cTn id="220" dur="3000"/>
                                        <p:tgtEl>
                                          <p:spTgt spid="9"/>
                                        </p:tgtEl>
                                        <p:attrNameLst>
                                          <p:attrName>ppt_x</p:attrName>
                                        </p:attrNameLst>
                                      </p:cBhvr>
                                      <p:tavLst>
                                        <p:tav tm="0">
                                          <p:val>
                                            <p:strVal val="ppt_x"/>
                                          </p:val>
                                        </p:tav>
                                        <p:tav tm="100000">
                                          <p:val>
                                            <p:fltVal val="0.5"/>
                                          </p:val>
                                        </p:tav>
                                      </p:tavLst>
                                    </p:anim>
                                    <p:anim calcmode="lin" valueType="num">
                                      <p:cBhvr>
                                        <p:cTn id="221" dur="3000"/>
                                        <p:tgtEl>
                                          <p:spTgt spid="9"/>
                                        </p:tgtEl>
                                        <p:attrNameLst>
                                          <p:attrName>ppt_y</p:attrName>
                                        </p:attrNameLst>
                                      </p:cBhvr>
                                      <p:tavLst>
                                        <p:tav tm="0">
                                          <p:val>
                                            <p:strVal val="ppt_y"/>
                                          </p:val>
                                        </p:tav>
                                        <p:tav tm="100000">
                                          <p:val>
                                            <p:fltVal val="0.5"/>
                                          </p:val>
                                        </p:tav>
                                      </p:tavLst>
                                    </p:anim>
                                    <p:set>
                                      <p:cBhvr>
                                        <p:cTn id="222" dur="1" fill="hold">
                                          <p:stCondLst>
                                            <p:cond delay="2999"/>
                                          </p:stCondLst>
                                        </p:cTn>
                                        <p:tgtEl>
                                          <p:spTgt spid="9"/>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3000"/>
                                        <p:tgtEl>
                                          <p:spTgt spid="10"/>
                                        </p:tgtEl>
                                        <p:attrNameLst>
                                          <p:attrName>ppt_w</p:attrName>
                                        </p:attrNameLst>
                                      </p:cBhvr>
                                      <p:tavLst>
                                        <p:tav tm="0">
                                          <p:val>
                                            <p:strVal val="ppt_w"/>
                                          </p:val>
                                        </p:tav>
                                        <p:tav tm="100000">
                                          <p:val>
                                            <p:fltVal val="0"/>
                                          </p:val>
                                        </p:tav>
                                      </p:tavLst>
                                    </p:anim>
                                    <p:anim calcmode="lin" valueType="num">
                                      <p:cBhvr>
                                        <p:cTn id="225" dur="3000"/>
                                        <p:tgtEl>
                                          <p:spTgt spid="10"/>
                                        </p:tgtEl>
                                        <p:attrNameLst>
                                          <p:attrName>ppt_h</p:attrName>
                                        </p:attrNameLst>
                                      </p:cBhvr>
                                      <p:tavLst>
                                        <p:tav tm="0">
                                          <p:val>
                                            <p:strVal val="ppt_h"/>
                                          </p:val>
                                        </p:tav>
                                        <p:tav tm="100000">
                                          <p:val>
                                            <p:fltVal val="0"/>
                                          </p:val>
                                        </p:tav>
                                      </p:tavLst>
                                    </p:anim>
                                    <p:anim calcmode="lin" valueType="num">
                                      <p:cBhvr>
                                        <p:cTn id="226" dur="3000"/>
                                        <p:tgtEl>
                                          <p:spTgt spid="10"/>
                                        </p:tgtEl>
                                        <p:attrNameLst>
                                          <p:attrName>ppt_x</p:attrName>
                                        </p:attrNameLst>
                                      </p:cBhvr>
                                      <p:tavLst>
                                        <p:tav tm="0">
                                          <p:val>
                                            <p:strVal val="ppt_x"/>
                                          </p:val>
                                        </p:tav>
                                        <p:tav tm="100000">
                                          <p:val>
                                            <p:fltVal val="0.5"/>
                                          </p:val>
                                        </p:tav>
                                      </p:tavLst>
                                    </p:anim>
                                    <p:anim calcmode="lin" valueType="num">
                                      <p:cBhvr>
                                        <p:cTn id="227" dur="3000"/>
                                        <p:tgtEl>
                                          <p:spTgt spid="10"/>
                                        </p:tgtEl>
                                        <p:attrNameLst>
                                          <p:attrName>ppt_y</p:attrName>
                                        </p:attrNameLst>
                                      </p:cBhvr>
                                      <p:tavLst>
                                        <p:tav tm="0">
                                          <p:val>
                                            <p:strVal val="ppt_y"/>
                                          </p:val>
                                        </p:tav>
                                        <p:tav tm="100000">
                                          <p:val>
                                            <p:fltVal val="0.5"/>
                                          </p:val>
                                        </p:tav>
                                      </p:tavLst>
                                    </p:anim>
                                    <p:set>
                                      <p:cBhvr>
                                        <p:cTn id="228" dur="1" fill="hold">
                                          <p:stCondLst>
                                            <p:cond delay="2999"/>
                                          </p:stCondLst>
                                        </p:cTn>
                                        <p:tgtEl>
                                          <p:spTgt spid="10"/>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3000"/>
                                        <p:tgtEl>
                                          <p:spTgt spid="11"/>
                                        </p:tgtEl>
                                        <p:attrNameLst>
                                          <p:attrName>ppt_w</p:attrName>
                                        </p:attrNameLst>
                                      </p:cBhvr>
                                      <p:tavLst>
                                        <p:tav tm="0">
                                          <p:val>
                                            <p:strVal val="ppt_w"/>
                                          </p:val>
                                        </p:tav>
                                        <p:tav tm="100000">
                                          <p:val>
                                            <p:fltVal val="0"/>
                                          </p:val>
                                        </p:tav>
                                      </p:tavLst>
                                    </p:anim>
                                    <p:anim calcmode="lin" valueType="num">
                                      <p:cBhvr>
                                        <p:cTn id="231" dur="3000"/>
                                        <p:tgtEl>
                                          <p:spTgt spid="11"/>
                                        </p:tgtEl>
                                        <p:attrNameLst>
                                          <p:attrName>ppt_h</p:attrName>
                                        </p:attrNameLst>
                                      </p:cBhvr>
                                      <p:tavLst>
                                        <p:tav tm="0">
                                          <p:val>
                                            <p:strVal val="ppt_h"/>
                                          </p:val>
                                        </p:tav>
                                        <p:tav tm="100000">
                                          <p:val>
                                            <p:fltVal val="0"/>
                                          </p:val>
                                        </p:tav>
                                      </p:tavLst>
                                    </p:anim>
                                    <p:anim calcmode="lin" valueType="num">
                                      <p:cBhvr>
                                        <p:cTn id="232" dur="3000"/>
                                        <p:tgtEl>
                                          <p:spTgt spid="11"/>
                                        </p:tgtEl>
                                        <p:attrNameLst>
                                          <p:attrName>ppt_x</p:attrName>
                                        </p:attrNameLst>
                                      </p:cBhvr>
                                      <p:tavLst>
                                        <p:tav tm="0">
                                          <p:val>
                                            <p:strVal val="ppt_x"/>
                                          </p:val>
                                        </p:tav>
                                        <p:tav tm="100000">
                                          <p:val>
                                            <p:fltVal val="0.5"/>
                                          </p:val>
                                        </p:tav>
                                      </p:tavLst>
                                    </p:anim>
                                    <p:anim calcmode="lin" valueType="num">
                                      <p:cBhvr>
                                        <p:cTn id="233" dur="3000"/>
                                        <p:tgtEl>
                                          <p:spTgt spid="11"/>
                                        </p:tgtEl>
                                        <p:attrNameLst>
                                          <p:attrName>ppt_y</p:attrName>
                                        </p:attrNameLst>
                                      </p:cBhvr>
                                      <p:tavLst>
                                        <p:tav tm="0">
                                          <p:val>
                                            <p:strVal val="ppt_y"/>
                                          </p:val>
                                        </p:tav>
                                        <p:tav tm="100000">
                                          <p:val>
                                            <p:fltVal val="0.5"/>
                                          </p:val>
                                        </p:tav>
                                      </p:tavLst>
                                    </p:anim>
                                    <p:set>
                                      <p:cBhvr>
                                        <p:cTn id="234" dur="1" fill="hold">
                                          <p:stCondLst>
                                            <p:cond delay="2999"/>
                                          </p:stCondLst>
                                        </p:cTn>
                                        <p:tgtEl>
                                          <p:spTgt spid="11"/>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3000"/>
                                        <p:tgtEl>
                                          <p:spTgt spid="12"/>
                                        </p:tgtEl>
                                        <p:attrNameLst>
                                          <p:attrName>ppt_w</p:attrName>
                                        </p:attrNameLst>
                                      </p:cBhvr>
                                      <p:tavLst>
                                        <p:tav tm="0">
                                          <p:val>
                                            <p:strVal val="ppt_w"/>
                                          </p:val>
                                        </p:tav>
                                        <p:tav tm="100000">
                                          <p:val>
                                            <p:fltVal val="0"/>
                                          </p:val>
                                        </p:tav>
                                      </p:tavLst>
                                    </p:anim>
                                    <p:anim calcmode="lin" valueType="num">
                                      <p:cBhvr>
                                        <p:cTn id="237" dur="3000"/>
                                        <p:tgtEl>
                                          <p:spTgt spid="12"/>
                                        </p:tgtEl>
                                        <p:attrNameLst>
                                          <p:attrName>ppt_h</p:attrName>
                                        </p:attrNameLst>
                                      </p:cBhvr>
                                      <p:tavLst>
                                        <p:tav tm="0">
                                          <p:val>
                                            <p:strVal val="ppt_h"/>
                                          </p:val>
                                        </p:tav>
                                        <p:tav tm="100000">
                                          <p:val>
                                            <p:fltVal val="0"/>
                                          </p:val>
                                        </p:tav>
                                      </p:tavLst>
                                    </p:anim>
                                    <p:anim calcmode="lin" valueType="num">
                                      <p:cBhvr>
                                        <p:cTn id="238" dur="3000"/>
                                        <p:tgtEl>
                                          <p:spTgt spid="12"/>
                                        </p:tgtEl>
                                        <p:attrNameLst>
                                          <p:attrName>ppt_x</p:attrName>
                                        </p:attrNameLst>
                                      </p:cBhvr>
                                      <p:tavLst>
                                        <p:tav tm="0">
                                          <p:val>
                                            <p:strVal val="ppt_x"/>
                                          </p:val>
                                        </p:tav>
                                        <p:tav tm="100000">
                                          <p:val>
                                            <p:fltVal val="0.5"/>
                                          </p:val>
                                        </p:tav>
                                      </p:tavLst>
                                    </p:anim>
                                    <p:anim calcmode="lin" valueType="num">
                                      <p:cBhvr>
                                        <p:cTn id="239" dur="3000"/>
                                        <p:tgtEl>
                                          <p:spTgt spid="12"/>
                                        </p:tgtEl>
                                        <p:attrNameLst>
                                          <p:attrName>ppt_y</p:attrName>
                                        </p:attrNameLst>
                                      </p:cBhvr>
                                      <p:tavLst>
                                        <p:tav tm="0">
                                          <p:val>
                                            <p:strVal val="ppt_y"/>
                                          </p:val>
                                        </p:tav>
                                        <p:tav tm="100000">
                                          <p:val>
                                            <p:fltVal val="0.5"/>
                                          </p:val>
                                        </p:tav>
                                      </p:tavLst>
                                    </p:anim>
                                    <p:set>
                                      <p:cBhvr>
                                        <p:cTn id="240" dur="1" fill="hold">
                                          <p:stCondLst>
                                            <p:cond delay="2999"/>
                                          </p:stCondLst>
                                        </p:cTn>
                                        <p:tgtEl>
                                          <p:spTgt spid="12"/>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3000"/>
                                        <p:tgtEl>
                                          <p:spTgt spid="13"/>
                                        </p:tgtEl>
                                        <p:attrNameLst>
                                          <p:attrName>ppt_w</p:attrName>
                                        </p:attrNameLst>
                                      </p:cBhvr>
                                      <p:tavLst>
                                        <p:tav tm="0">
                                          <p:val>
                                            <p:strVal val="ppt_w"/>
                                          </p:val>
                                        </p:tav>
                                        <p:tav tm="100000">
                                          <p:val>
                                            <p:fltVal val="0"/>
                                          </p:val>
                                        </p:tav>
                                      </p:tavLst>
                                    </p:anim>
                                    <p:anim calcmode="lin" valueType="num">
                                      <p:cBhvr>
                                        <p:cTn id="243" dur="3000"/>
                                        <p:tgtEl>
                                          <p:spTgt spid="13"/>
                                        </p:tgtEl>
                                        <p:attrNameLst>
                                          <p:attrName>ppt_h</p:attrName>
                                        </p:attrNameLst>
                                      </p:cBhvr>
                                      <p:tavLst>
                                        <p:tav tm="0">
                                          <p:val>
                                            <p:strVal val="ppt_h"/>
                                          </p:val>
                                        </p:tav>
                                        <p:tav tm="100000">
                                          <p:val>
                                            <p:fltVal val="0"/>
                                          </p:val>
                                        </p:tav>
                                      </p:tavLst>
                                    </p:anim>
                                    <p:anim calcmode="lin" valueType="num">
                                      <p:cBhvr>
                                        <p:cTn id="244" dur="3000"/>
                                        <p:tgtEl>
                                          <p:spTgt spid="13"/>
                                        </p:tgtEl>
                                        <p:attrNameLst>
                                          <p:attrName>ppt_x</p:attrName>
                                        </p:attrNameLst>
                                      </p:cBhvr>
                                      <p:tavLst>
                                        <p:tav tm="0">
                                          <p:val>
                                            <p:strVal val="ppt_x"/>
                                          </p:val>
                                        </p:tav>
                                        <p:tav tm="100000">
                                          <p:val>
                                            <p:fltVal val="0.5"/>
                                          </p:val>
                                        </p:tav>
                                      </p:tavLst>
                                    </p:anim>
                                    <p:anim calcmode="lin" valueType="num">
                                      <p:cBhvr>
                                        <p:cTn id="245" dur="3000"/>
                                        <p:tgtEl>
                                          <p:spTgt spid="13"/>
                                        </p:tgtEl>
                                        <p:attrNameLst>
                                          <p:attrName>ppt_y</p:attrName>
                                        </p:attrNameLst>
                                      </p:cBhvr>
                                      <p:tavLst>
                                        <p:tav tm="0">
                                          <p:val>
                                            <p:strVal val="ppt_y"/>
                                          </p:val>
                                        </p:tav>
                                        <p:tav tm="100000">
                                          <p:val>
                                            <p:fltVal val="0.5"/>
                                          </p:val>
                                        </p:tav>
                                      </p:tavLst>
                                    </p:anim>
                                    <p:set>
                                      <p:cBhvr>
                                        <p:cTn id="246" dur="1" fill="hold">
                                          <p:stCondLst>
                                            <p:cond delay="2999"/>
                                          </p:stCondLst>
                                        </p:cTn>
                                        <p:tgtEl>
                                          <p:spTgt spid="13"/>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3000"/>
                                        <p:tgtEl>
                                          <p:spTgt spid="14"/>
                                        </p:tgtEl>
                                        <p:attrNameLst>
                                          <p:attrName>ppt_w</p:attrName>
                                        </p:attrNameLst>
                                      </p:cBhvr>
                                      <p:tavLst>
                                        <p:tav tm="0">
                                          <p:val>
                                            <p:strVal val="ppt_w"/>
                                          </p:val>
                                        </p:tav>
                                        <p:tav tm="100000">
                                          <p:val>
                                            <p:fltVal val="0"/>
                                          </p:val>
                                        </p:tav>
                                      </p:tavLst>
                                    </p:anim>
                                    <p:anim calcmode="lin" valueType="num">
                                      <p:cBhvr>
                                        <p:cTn id="249" dur="3000"/>
                                        <p:tgtEl>
                                          <p:spTgt spid="14"/>
                                        </p:tgtEl>
                                        <p:attrNameLst>
                                          <p:attrName>ppt_h</p:attrName>
                                        </p:attrNameLst>
                                      </p:cBhvr>
                                      <p:tavLst>
                                        <p:tav tm="0">
                                          <p:val>
                                            <p:strVal val="ppt_h"/>
                                          </p:val>
                                        </p:tav>
                                        <p:tav tm="100000">
                                          <p:val>
                                            <p:fltVal val="0"/>
                                          </p:val>
                                        </p:tav>
                                      </p:tavLst>
                                    </p:anim>
                                    <p:anim calcmode="lin" valueType="num">
                                      <p:cBhvr>
                                        <p:cTn id="250" dur="3000"/>
                                        <p:tgtEl>
                                          <p:spTgt spid="14"/>
                                        </p:tgtEl>
                                        <p:attrNameLst>
                                          <p:attrName>ppt_x</p:attrName>
                                        </p:attrNameLst>
                                      </p:cBhvr>
                                      <p:tavLst>
                                        <p:tav tm="0">
                                          <p:val>
                                            <p:strVal val="ppt_x"/>
                                          </p:val>
                                        </p:tav>
                                        <p:tav tm="100000">
                                          <p:val>
                                            <p:fltVal val="0.5"/>
                                          </p:val>
                                        </p:tav>
                                      </p:tavLst>
                                    </p:anim>
                                    <p:anim calcmode="lin" valueType="num">
                                      <p:cBhvr>
                                        <p:cTn id="251" dur="3000"/>
                                        <p:tgtEl>
                                          <p:spTgt spid="14"/>
                                        </p:tgtEl>
                                        <p:attrNameLst>
                                          <p:attrName>ppt_y</p:attrName>
                                        </p:attrNameLst>
                                      </p:cBhvr>
                                      <p:tavLst>
                                        <p:tav tm="0">
                                          <p:val>
                                            <p:strVal val="ppt_y"/>
                                          </p:val>
                                        </p:tav>
                                        <p:tav tm="100000">
                                          <p:val>
                                            <p:fltVal val="0.5"/>
                                          </p:val>
                                        </p:tav>
                                      </p:tavLst>
                                    </p:anim>
                                    <p:set>
                                      <p:cBhvr>
                                        <p:cTn id="252" dur="1" fill="hold">
                                          <p:stCondLst>
                                            <p:cond delay="2999"/>
                                          </p:stCondLst>
                                        </p:cTn>
                                        <p:tgtEl>
                                          <p:spTgt spid="14"/>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3000"/>
                                        <p:tgtEl>
                                          <p:spTgt spid="15"/>
                                        </p:tgtEl>
                                        <p:attrNameLst>
                                          <p:attrName>ppt_w</p:attrName>
                                        </p:attrNameLst>
                                      </p:cBhvr>
                                      <p:tavLst>
                                        <p:tav tm="0">
                                          <p:val>
                                            <p:strVal val="ppt_w"/>
                                          </p:val>
                                        </p:tav>
                                        <p:tav tm="100000">
                                          <p:val>
                                            <p:fltVal val="0"/>
                                          </p:val>
                                        </p:tav>
                                      </p:tavLst>
                                    </p:anim>
                                    <p:anim calcmode="lin" valueType="num">
                                      <p:cBhvr>
                                        <p:cTn id="255" dur="3000"/>
                                        <p:tgtEl>
                                          <p:spTgt spid="15"/>
                                        </p:tgtEl>
                                        <p:attrNameLst>
                                          <p:attrName>ppt_h</p:attrName>
                                        </p:attrNameLst>
                                      </p:cBhvr>
                                      <p:tavLst>
                                        <p:tav tm="0">
                                          <p:val>
                                            <p:strVal val="ppt_h"/>
                                          </p:val>
                                        </p:tav>
                                        <p:tav tm="100000">
                                          <p:val>
                                            <p:fltVal val="0"/>
                                          </p:val>
                                        </p:tav>
                                      </p:tavLst>
                                    </p:anim>
                                    <p:anim calcmode="lin" valueType="num">
                                      <p:cBhvr>
                                        <p:cTn id="256" dur="3000"/>
                                        <p:tgtEl>
                                          <p:spTgt spid="15"/>
                                        </p:tgtEl>
                                        <p:attrNameLst>
                                          <p:attrName>ppt_x</p:attrName>
                                        </p:attrNameLst>
                                      </p:cBhvr>
                                      <p:tavLst>
                                        <p:tav tm="0">
                                          <p:val>
                                            <p:strVal val="ppt_x"/>
                                          </p:val>
                                        </p:tav>
                                        <p:tav tm="100000">
                                          <p:val>
                                            <p:fltVal val="0.5"/>
                                          </p:val>
                                        </p:tav>
                                      </p:tavLst>
                                    </p:anim>
                                    <p:anim calcmode="lin" valueType="num">
                                      <p:cBhvr>
                                        <p:cTn id="257" dur="3000"/>
                                        <p:tgtEl>
                                          <p:spTgt spid="15"/>
                                        </p:tgtEl>
                                        <p:attrNameLst>
                                          <p:attrName>ppt_y</p:attrName>
                                        </p:attrNameLst>
                                      </p:cBhvr>
                                      <p:tavLst>
                                        <p:tav tm="0">
                                          <p:val>
                                            <p:strVal val="ppt_y"/>
                                          </p:val>
                                        </p:tav>
                                        <p:tav tm="100000">
                                          <p:val>
                                            <p:fltVal val="0.5"/>
                                          </p:val>
                                        </p:tav>
                                      </p:tavLst>
                                    </p:anim>
                                    <p:set>
                                      <p:cBhvr>
                                        <p:cTn id="258" dur="1" fill="hold">
                                          <p:stCondLst>
                                            <p:cond delay="2999"/>
                                          </p:stCondLst>
                                        </p:cTn>
                                        <p:tgtEl>
                                          <p:spTgt spid="15"/>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3000"/>
                                        <p:tgtEl>
                                          <p:spTgt spid="16"/>
                                        </p:tgtEl>
                                        <p:attrNameLst>
                                          <p:attrName>ppt_w</p:attrName>
                                        </p:attrNameLst>
                                      </p:cBhvr>
                                      <p:tavLst>
                                        <p:tav tm="0">
                                          <p:val>
                                            <p:strVal val="ppt_w"/>
                                          </p:val>
                                        </p:tav>
                                        <p:tav tm="100000">
                                          <p:val>
                                            <p:fltVal val="0"/>
                                          </p:val>
                                        </p:tav>
                                      </p:tavLst>
                                    </p:anim>
                                    <p:anim calcmode="lin" valueType="num">
                                      <p:cBhvr>
                                        <p:cTn id="261" dur="3000"/>
                                        <p:tgtEl>
                                          <p:spTgt spid="16"/>
                                        </p:tgtEl>
                                        <p:attrNameLst>
                                          <p:attrName>ppt_h</p:attrName>
                                        </p:attrNameLst>
                                      </p:cBhvr>
                                      <p:tavLst>
                                        <p:tav tm="0">
                                          <p:val>
                                            <p:strVal val="ppt_h"/>
                                          </p:val>
                                        </p:tav>
                                        <p:tav tm="100000">
                                          <p:val>
                                            <p:fltVal val="0"/>
                                          </p:val>
                                        </p:tav>
                                      </p:tavLst>
                                    </p:anim>
                                    <p:anim calcmode="lin" valueType="num">
                                      <p:cBhvr>
                                        <p:cTn id="262" dur="3000"/>
                                        <p:tgtEl>
                                          <p:spTgt spid="16"/>
                                        </p:tgtEl>
                                        <p:attrNameLst>
                                          <p:attrName>ppt_x</p:attrName>
                                        </p:attrNameLst>
                                      </p:cBhvr>
                                      <p:tavLst>
                                        <p:tav tm="0">
                                          <p:val>
                                            <p:strVal val="ppt_x"/>
                                          </p:val>
                                        </p:tav>
                                        <p:tav tm="100000">
                                          <p:val>
                                            <p:fltVal val="0.5"/>
                                          </p:val>
                                        </p:tav>
                                      </p:tavLst>
                                    </p:anim>
                                    <p:anim calcmode="lin" valueType="num">
                                      <p:cBhvr>
                                        <p:cTn id="263" dur="3000"/>
                                        <p:tgtEl>
                                          <p:spTgt spid="16"/>
                                        </p:tgtEl>
                                        <p:attrNameLst>
                                          <p:attrName>ppt_y</p:attrName>
                                        </p:attrNameLst>
                                      </p:cBhvr>
                                      <p:tavLst>
                                        <p:tav tm="0">
                                          <p:val>
                                            <p:strVal val="ppt_y"/>
                                          </p:val>
                                        </p:tav>
                                        <p:tav tm="100000">
                                          <p:val>
                                            <p:fltVal val="0.5"/>
                                          </p:val>
                                        </p:tav>
                                      </p:tavLst>
                                    </p:anim>
                                    <p:set>
                                      <p:cBhvr>
                                        <p:cTn id="264" dur="1" fill="hold">
                                          <p:stCondLst>
                                            <p:cond delay="2999"/>
                                          </p:stCondLst>
                                        </p:cTn>
                                        <p:tgtEl>
                                          <p:spTgt spid="16"/>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3000"/>
                                        <p:tgtEl>
                                          <p:spTgt spid="17"/>
                                        </p:tgtEl>
                                        <p:attrNameLst>
                                          <p:attrName>ppt_w</p:attrName>
                                        </p:attrNameLst>
                                      </p:cBhvr>
                                      <p:tavLst>
                                        <p:tav tm="0">
                                          <p:val>
                                            <p:strVal val="ppt_w"/>
                                          </p:val>
                                        </p:tav>
                                        <p:tav tm="100000">
                                          <p:val>
                                            <p:fltVal val="0"/>
                                          </p:val>
                                        </p:tav>
                                      </p:tavLst>
                                    </p:anim>
                                    <p:anim calcmode="lin" valueType="num">
                                      <p:cBhvr>
                                        <p:cTn id="267" dur="3000"/>
                                        <p:tgtEl>
                                          <p:spTgt spid="17"/>
                                        </p:tgtEl>
                                        <p:attrNameLst>
                                          <p:attrName>ppt_h</p:attrName>
                                        </p:attrNameLst>
                                      </p:cBhvr>
                                      <p:tavLst>
                                        <p:tav tm="0">
                                          <p:val>
                                            <p:strVal val="ppt_h"/>
                                          </p:val>
                                        </p:tav>
                                        <p:tav tm="100000">
                                          <p:val>
                                            <p:fltVal val="0"/>
                                          </p:val>
                                        </p:tav>
                                      </p:tavLst>
                                    </p:anim>
                                    <p:anim calcmode="lin" valueType="num">
                                      <p:cBhvr>
                                        <p:cTn id="268" dur="3000"/>
                                        <p:tgtEl>
                                          <p:spTgt spid="17"/>
                                        </p:tgtEl>
                                        <p:attrNameLst>
                                          <p:attrName>ppt_x</p:attrName>
                                        </p:attrNameLst>
                                      </p:cBhvr>
                                      <p:tavLst>
                                        <p:tav tm="0">
                                          <p:val>
                                            <p:strVal val="ppt_x"/>
                                          </p:val>
                                        </p:tav>
                                        <p:tav tm="100000">
                                          <p:val>
                                            <p:fltVal val="0.5"/>
                                          </p:val>
                                        </p:tav>
                                      </p:tavLst>
                                    </p:anim>
                                    <p:anim calcmode="lin" valueType="num">
                                      <p:cBhvr>
                                        <p:cTn id="269" dur="3000"/>
                                        <p:tgtEl>
                                          <p:spTgt spid="17"/>
                                        </p:tgtEl>
                                        <p:attrNameLst>
                                          <p:attrName>ppt_y</p:attrName>
                                        </p:attrNameLst>
                                      </p:cBhvr>
                                      <p:tavLst>
                                        <p:tav tm="0">
                                          <p:val>
                                            <p:strVal val="ppt_y"/>
                                          </p:val>
                                        </p:tav>
                                        <p:tav tm="100000">
                                          <p:val>
                                            <p:fltVal val="0.5"/>
                                          </p:val>
                                        </p:tav>
                                      </p:tavLst>
                                    </p:anim>
                                    <p:set>
                                      <p:cBhvr>
                                        <p:cTn id="270" dur="1" fill="hold">
                                          <p:stCondLst>
                                            <p:cond delay="2999"/>
                                          </p:stCondLst>
                                        </p:cTn>
                                        <p:tgtEl>
                                          <p:spTgt spid="17"/>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3000"/>
                                        <p:tgtEl>
                                          <p:spTgt spid="18"/>
                                        </p:tgtEl>
                                        <p:attrNameLst>
                                          <p:attrName>ppt_w</p:attrName>
                                        </p:attrNameLst>
                                      </p:cBhvr>
                                      <p:tavLst>
                                        <p:tav tm="0">
                                          <p:val>
                                            <p:strVal val="ppt_w"/>
                                          </p:val>
                                        </p:tav>
                                        <p:tav tm="100000">
                                          <p:val>
                                            <p:fltVal val="0"/>
                                          </p:val>
                                        </p:tav>
                                      </p:tavLst>
                                    </p:anim>
                                    <p:anim calcmode="lin" valueType="num">
                                      <p:cBhvr>
                                        <p:cTn id="273" dur="3000"/>
                                        <p:tgtEl>
                                          <p:spTgt spid="18"/>
                                        </p:tgtEl>
                                        <p:attrNameLst>
                                          <p:attrName>ppt_h</p:attrName>
                                        </p:attrNameLst>
                                      </p:cBhvr>
                                      <p:tavLst>
                                        <p:tav tm="0">
                                          <p:val>
                                            <p:strVal val="ppt_h"/>
                                          </p:val>
                                        </p:tav>
                                        <p:tav tm="100000">
                                          <p:val>
                                            <p:fltVal val="0"/>
                                          </p:val>
                                        </p:tav>
                                      </p:tavLst>
                                    </p:anim>
                                    <p:anim calcmode="lin" valueType="num">
                                      <p:cBhvr>
                                        <p:cTn id="274" dur="3000"/>
                                        <p:tgtEl>
                                          <p:spTgt spid="18"/>
                                        </p:tgtEl>
                                        <p:attrNameLst>
                                          <p:attrName>ppt_x</p:attrName>
                                        </p:attrNameLst>
                                      </p:cBhvr>
                                      <p:tavLst>
                                        <p:tav tm="0">
                                          <p:val>
                                            <p:strVal val="ppt_x"/>
                                          </p:val>
                                        </p:tav>
                                        <p:tav tm="100000">
                                          <p:val>
                                            <p:fltVal val="0.5"/>
                                          </p:val>
                                        </p:tav>
                                      </p:tavLst>
                                    </p:anim>
                                    <p:anim calcmode="lin" valueType="num">
                                      <p:cBhvr>
                                        <p:cTn id="275" dur="3000"/>
                                        <p:tgtEl>
                                          <p:spTgt spid="18"/>
                                        </p:tgtEl>
                                        <p:attrNameLst>
                                          <p:attrName>ppt_y</p:attrName>
                                        </p:attrNameLst>
                                      </p:cBhvr>
                                      <p:tavLst>
                                        <p:tav tm="0">
                                          <p:val>
                                            <p:strVal val="ppt_y"/>
                                          </p:val>
                                        </p:tav>
                                        <p:tav tm="100000">
                                          <p:val>
                                            <p:fltVal val="0.5"/>
                                          </p:val>
                                        </p:tav>
                                      </p:tavLst>
                                    </p:anim>
                                    <p:set>
                                      <p:cBhvr>
                                        <p:cTn id="276" dur="1" fill="hold">
                                          <p:stCondLst>
                                            <p:cond delay="2999"/>
                                          </p:stCondLst>
                                        </p:cTn>
                                        <p:tgtEl>
                                          <p:spTgt spid="18"/>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3000"/>
                                        <p:tgtEl>
                                          <p:spTgt spid="19"/>
                                        </p:tgtEl>
                                        <p:attrNameLst>
                                          <p:attrName>ppt_w</p:attrName>
                                        </p:attrNameLst>
                                      </p:cBhvr>
                                      <p:tavLst>
                                        <p:tav tm="0">
                                          <p:val>
                                            <p:strVal val="ppt_w"/>
                                          </p:val>
                                        </p:tav>
                                        <p:tav tm="100000">
                                          <p:val>
                                            <p:fltVal val="0"/>
                                          </p:val>
                                        </p:tav>
                                      </p:tavLst>
                                    </p:anim>
                                    <p:anim calcmode="lin" valueType="num">
                                      <p:cBhvr>
                                        <p:cTn id="279" dur="3000"/>
                                        <p:tgtEl>
                                          <p:spTgt spid="19"/>
                                        </p:tgtEl>
                                        <p:attrNameLst>
                                          <p:attrName>ppt_h</p:attrName>
                                        </p:attrNameLst>
                                      </p:cBhvr>
                                      <p:tavLst>
                                        <p:tav tm="0">
                                          <p:val>
                                            <p:strVal val="ppt_h"/>
                                          </p:val>
                                        </p:tav>
                                        <p:tav tm="100000">
                                          <p:val>
                                            <p:fltVal val="0"/>
                                          </p:val>
                                        </p:tav>
                                      </p:tavLst>
                                    </p:anim>
                                    <p:anim calcmode="lin" valueType="num">
                                      <p:cBhvr>
                                        <p:cTn id="280" dur="3000"/>
                                        <p:tgtEl>
                                          <p:spTgt spid="19"/>
                                        </p:tgtEl>
                                        <p:attrNameLst>
                                          <p:attrName>ppt_x</p:attrName>
                                        </p:attrNameLst>
                                      </p:cBhvr>
                                      <p:tavLst>
                                        <p:tav tm="0">
                                          <p:val>
                                            <p:strVal val="ppt_x"/>
                                          </p:val>
                                        </p:tav>
                                        <p:tav tm="100000">
                                          <p:val>
                                            <p:fltVal val="0.5"/>
                                          </p:val>
                                        </p:tav>
                                      </p:tavLst>
                                    </p:anim>
                                    <p:anim calcmode="lin" valueType="num">
                                      <p:cBhvr>
                                        <p:cTn id="281" dur="3000"/>
                                        <p:tgtEl>
                                          <p:spTgt spid="19"/>
                                        </p:tgtEl>
                                        <p:attrNameLst>
                                          <p:attrName>ppt_y</p:attrName>
                                        </p:attrNameLst>
                                      </p:cBhvr>
                                      <p:tavLst>
                                        <p:tav tm="0">
                                          <p:val>
                                            <p:strVal val="ppt_y"/>
                                          </p:val>
                                        </p:tav>
                                        <p:tav tm="100000">
                                          <p:val>
                                            <p:fltVal val="0.5"/>
                                          </p:val>
                                        </p:tav>
                                      </p:tavLst>
                                    </p:anim>
                                    <p:set>
                                      <p:cBhvr>
                                        <p:cTn id="282" dur="1" fill="hold">
                                          <p:stCondLst>
                                            <p:cond delay="2999"/>
                                          </p:stCondLst>
                                        </p:cTn>
                                        <p:tgtEl>
                                          <p:spTgt spid="19"/>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3000"/>
                                        <p:tgtEl>
                                          <p:spTgt spid="20"/>
                                        </p:tgtEl>
                                        <p:attrNameLst>
                                          <p:attrName>ppt_w</p:attrName>
                                        </p:attrNameLst>
                                      </p:cBhvr>
                                      <p:tavLst>
                                        <p:tav tm="0">
                                          <p:val>
                                            <p:strVal val="ppt_w"/>
                                          </p:val>
                                        </p:tav>
                                        <p:tav tm="100000">
                                          <p:val>
                                            <p:fltVal val="0"/>
                                          </p:val>
                                        </p:tav>
                                      </p:tavLst>
                                    </p:anim>
                                    <p:anim calcmode="lin" valueType="num">
                                      <p:cBhvr>
                                        <p:cTn id="285" dur="3000"/>
                                        <p:tgtEl>
                                          <p:spTgt spid="20"/>
                                        </p:tgtEl>
                                        <p:attrNameLst>
                                          <p:attrName>ppt_h</p:attrName>
                                        </p:attrNameLst>
                                      </p:cBhvr>
                                      <p:tavLst>
                                        <p:tav tm="0">
                                          <p:val>
                                            <p:strVal val="ppt_h"/>
                                          </p:val>
                                        </p:tav>
                                        <p:tav tm="100000">
                                          <p:val>
                                            <p:fltVal val="0"/>
                                          </p:val>
                                        </p:tav>
                                      </p:tavLst>
                                    </p:anim>
                                    <p:anim calcmode="lin" valueType="num">
                                      <p:cBhvr>
                                        <p:cTn id="286" dur="3000"/>
                                        <p:tgtEl>
                                          <p:spTgt spid="20"/>
                                        </p:tgtEl>
                                        <p:attrNameLst>
                                          <p:attrName>ppt_x</p:attrName>
                                        </p:attrNameLst>
                                      </p:cBhvr>
                                      <p:tavLst>
                                        <p:tav tm="0">
                                          <p:val>
                                            <p:strVal val="ppt_x"/>
                                          </p:val>
                                        </p:tav>
                                        <p:tav tm="100000">
                                          <p:val>
                                            <p:fltVal val="0.5"/>
                                          </p:val>
                                        </p:tav>
                                      </p:tavLst>
                                    </p:anim>
                                    <p:anim calcmode="lin" valueType="num">
                                      <p:cBhvr>
                                        <p:cTn id="287" dur="3000"/>
                                        <p:tgtEl>
                                          <p:spTgt spid="20"/>
                                        </p:tgtEl>
                                        <p:attrNameLst>
                                          <p:attrName>ppt_y</p:attrName>
                                        </p:attrNameLst>
                                      </p:cBhvr>
                                      <p:tavLst>
                                        <p:tav tm="0">
                                          <p:val>
                                            <p:strVal val="ppt_y"/>
                                          </p:val>
                                        </p:tav>
                                        <p:tav tm="100000">
                                          <p:val>
                                            <p:fltVal val="0.5"/>
                                          </p:val>
                                        </p:tav>
                                      </p:tavLst>
                                    </p:anim>
                                    <p:set>
                                      <p:cBhvr>
                                        <p:cTn id="288" dur="1" fill="hold">
                                          <p:stCondLst>
                                            <p:cond delay="2999"/>
                                          </p:stCondLst>
                                        </p:cTn>
                                        <p:tgtEl>
                                          <p:spTgt spid="20"/>
                                        </p:tgtEl>
                                        <p:attrNameLst>
                                          <p:attrName>style.visibility</p:attrName>
                                        </p:attrNameLst>
                                      </p:cBhvr>
                                      <p:to>
                                        <p:strVal val="hidden"/>
                                      </p:to>
                                    </p:set>
                                  </p:childTnLst>
                                </p:cTn>
                              </p:par>
                              <p:par>
                                <p:cTn id="289" presetID="23" presetClass="exit" presetSubtype="544" fill="hold" nodeType="withEffect">
                                  <p:stCondLst>
                                    <p:cond delay="0"/>
                                  </p:stCondLst>
                                  <p:childTnLst>
                                    <p:anim calcmode="lin" valueType="num">
                                      <p:cBhvr>
                                        <p:cTn id="290" dur="3000"/>
                                        <p:tgtEl>
                                          <p:spTgt spid="21"/>
                                        </p:tgtEl>
                                        <p:attrNameLst>
                                          <p:attrName>ppt_w</p:attrName>
                                        </p:attrNameLst>
                                      </p:cBhvr>
                                      <p:tavLst>
                                        <p:tav tm="0">
                                          <p:val>
                                            <p:strVal val="ppt_w"/>
                                          </p:val>
                                        </p:tav>
                                        <p:tav tm="100000">
                                          <p:val>
                                            <p:fltVal val="0"/>
                                          </p:val>
                                        </p:tav>
                                      </p:tavLst>
                                    </p:anim>
                                    <p:anim calcmode="lin" valueType="num">
                                      <p:cBhvr>
                                        <p:cTn id="291" dur="3000"/>
                                        <p:tgtEl>
                                          <p:spTgt spid="21"/>
                                        </p:tgtEl>
                                        <p:attrNameLst>
                                          <p:attrName>ppt_h</p:attrName>
                                        </p:attrNameLst>
                                      </p:cBhvr>
                                      <p:tavLst>
                                        <p:tav tm="0">
                                          <p:val>
                                            <p:strVal val="ppt_h"/>
                                          </p:val>
                                        </p:tav>
                                        <p:tav tm="100000">
                                          <p:val>
                                            <p:fltVal val="0"/>
                                          </p:val>
                                        </p:tav>
                                      </p:tavLst>
                                    </p:anim>
                                    <p:anim calcmode="lin" valueType="num">
                                      <p:cBhvr>
                                        <p:cTn id="292" dur="3000"/>
                                        <p:tgtEl>
                                          <p:spTgt spid="21"/>
                                        </p:tgtEl>
                                        <p:attrNameLst>
                                          <p:attrName>ppt_x</p:attrName>
                                        </p:attrNameLst>
                                      </p:cBhvr>
                                      <p:tavLst>
                                        <p:tav tm="0">
                                          <p:val>
                                            <p:strVal val="ppt_x"/>
                                          </p:val>
                                        </p:tav>
                                        <p:tav tm="100000">
                                          <p:val>
                                            <p:fltVal val="0.5"/>
                                          </p:val>
                                        </p:tav>
                                      </p:tavLst>
                                    </p:anim>
                                    <p:anim calcmode="lin" valueType="num">
                                      <p:cBhvr>
                                        <p:cTn id="293" dur="3000"/>
                                        <p:tgtEl>
                                          <p:spTgt spid="21"/>
                                        </p:tgtEl>
                                        <p:attrNameLst>
                                          <p:attrName>ppt_y</p:attrName>
                                        </p:attrNameLst>
                                      </p:cBhvr>
                                      <p:tavLst>
                                        <p:tav tm="0">
                                          <p:val>
                                            <p:strVal val="ppt_y"/>
                                          </p:val>
                                        </p:tav>
                                        <p:tav tm="100000">
                                          <p:val>
                                            <p:fltVal val="0.5"/>
                                          </p:val>
                                        </p:tav>
                                      </p:tavLst>
                                    </p:anim>
                                    <p:set>
                                      <p:cBhvr>
                                        <p:cTn id="294" dur="1" fill="hold">
                                          <p:stCondLst>
                                            <p:cond delay="2999"/>
                                          </p:stCondLst>
                                        </p:cTn>
                                        <p:tgtEl>
                                          <p:spTgt spid="21"/>
                                        </p:tgtEl>
                                        <p:attrNameLst>
                                          <p:attrName>style.visibility</p:attrName>
                                        </p:attrNameLst>
                                      </p:cBhvr>
                                      <p:to>
                                        <p:strVal val="hidden"/>
                                      </p:to>
                                    </p:set>
                                  </p:childTnLst>
                                </p:cTn>
                              </p:par>
                              <p:par>
                                <p:cTn id="295" presetID="23" presetClass="exit" presetSubtype="544" fill="hold" nodeType="withEffect">
                                  <p:stCondLst>
                                    <p:cond delay="0"/>
                                  </p:stCondLst>
                                  <p:childTnLst>
                                    <p:anim calcmode="lin" valueType="num">
                                      <p:cBhvr>
                                        <p:cTn id="296" dur="3000"/>
                                        <p:tgtEl>
                                          <p:spTgt spid="22"/>
                                        </p:tgtEl>
                                        <p:attrNameLst>
                                          <p:attrName>ppt_w</p:attrName>
                                        </p:attrNameLst>
                                      </p:cBhvr>
                                      <p:tavLst>
                                        <p:tav tm="0">
                                          <p:val>
                                            <p:strVal val="ppt_w"/>
                                          </p:val>
                                        </p:tav>
                                        <p:tav tm="100000">
                                          <p:val>
                                            <p:fltVal val="0"/>
                                          </p:val>
                                        </p:tav>
                                      </p:tavLst>
                                    </p:anim>
                                    <p:anim calcmode="lin" valueType="num">
                                      <p:cBhvr>
                                        <p:cTn id="297" dur="3000"/>
                                        <p:tgtEl>
                                          <p:spTgt spid="22"/>
                                        </p:tgtEl>
                                        <p:attrNameLst>
                                          <p:attrName>ppt_h</p:attrName>
                                        </p:attrNameLst>
                                      </p:cBhvr>
                                      <p:tavLst>
                                        <p:tav tm="0">
                                          <p:val>
                                            <p:strVal val="ppt_h"/>
                                          </p:val>
                                        </p:tav>
                                        <p:tav tm="100000">
                                          <p:val>
                                            <p:fltVal val="0"/>
                                          </p:val>
                                        </p:tav>
                                      </p:tavLst>
                                    </p:anim>
                                    <p:anim calcmode="lin" valueType="num">
                                      <p:cBhvr>
                                        <p:cTn id="298" dur="3000"/>
                                        <p:tgtEl>
                                          <p:spTgt spid="22"/>
                                        </p:tgtEl>
                                        <p:attrNameLst>
                                          <p:attrName>ppt_x</p:attrName>
                                        </p:attrNameLst>
                                      </p:cBhvr>
                                      <p:tavLst>
                                        <p:tav tm="0">
                                          <p:val>
                                            <p:strVal val="ppt_x"/>
                                          </p:val>
                                        </p:tav>
                                        <p:tav tm="100000">
                                          <p:val>
                                            <p:fltVal val="0.5"/>
                                          </p:val>
                                        </p:tav>
                                      </p:tavLst>
                                    </p:anim>
                                    <p:anim calcmode="lin" valueType="num">
                                      <p:cBhvr>
                                        <p:cTn id="299" dur="3000"/>
                                        <p:tgtEl>
                                          <p:spTgt spid="22"/>
                                        </p:tgtEl>
                                        <p:attrNameLst>
                                          <p:attrName>ppt_y</p:attrName>
                                        </p:attrNameLst>
                                      </p:cBhvr>
                                      <p:tavLst>
                                        <p:tav tm="0">
                                          <p:val>
                                            <p:strVal val="ppt_y"/>
                                          </p:val>
                                        </p:tav>
                                        <p:tav tm="100000">
                                          <p:val>
                                            <p:fltVal val="0.5"/>
                                          </p:val>
                                        </p:tav>
                                      </p:tavLst>
                                    </p:anim>
                                    <p:set>
                                      <p:cBhvr>
                                        <p:cTn id="300" dur="1" fill="hold">
                                          <p:stCondLst>
                                            <p:cond delay="2999"/>
                                          </p:stCondLst>
                                        </p:cTn>
                                        <p:tgtEl>
                                          <p:spTgt spid="22"/>
                                        </p:tgtEl>
                                        <p:attrNameLst>
                                          <p:attrName>style.visibility</p:attrName>
                                        </p:attrNameLst>
                                      </p:cBhvr>
                                      <p:to>
                                        <p:strVal val="hidden"/>
                                      </p:to>
                                    </p:set>
                                  </p:childTnLst>
                                </p:cTn>
                              </p:par>
                              <p:par>
                                <p:cTn id="301" presetID="23" presetClass="exit" presetSubtype="544" fill="hold" nodeType="withEffect">
                                  <p:stCondLst>
                                    <p:cond delay="0"/>
                                  </p:stCondLst>
                                  <p:childTnLst>
                                    <p:anim calcmode="lin" valueType="num">
                                      <p:cBhvr>
                                        <p:cTn id="302" dur="3000"/>
                                        <p:tgtEl>
                                          <p:spTgt spid="23"/>
                                        </p:tgtEl>
                                        <p:attrNameLst>
                                          <p:attrName>ppt_w</p:attrName>
                                        </p:attrNameLst>
                                      </p:cBhvr>
                                      <p:tavLst>
                                        <p:tav tm="0">
                                          <p:val>
                                            <p:strVal val="ppt_w"/>
                                          </p:val>
                                        </p:tav>
                                        <p:tav tm="100000">
                                          <p:val>
                                            <p:fltVal val="0"/>
                                          </p:val>
                                        </p:tav>
                                      </p:tavLst>
                                    </p:anim>
                                    <p:anim calcmode="lin" valueType="num">
                                      <p:cBhvr>
                                        <p:cTn id="303" dur="3000"/>
                                        <p:tgtEl>
                                          <p:spTgt spid="23"/>
                                        </p:tgtEl>
                                        <p:attrNameLst>
                                          <p:attrName>ppt_h</p:attrName>
                                        </p:attrNameLst>
                                      </p:cBhvr>
                                      <p:tavLst>
                                        <p:tav tm="0">
                                          <p:val>
                                            <p:strVal val="ppt_h"/>
                                          </p:val>
                                        </p:tav>
                                        <p:tav tm="100000">
                                          <p:val>
                                            <p:fltVal val="0"/>
                                          </p:val>
                                        </p:tav>
                                      </p:tavLst>
                                    </p:anim>
                                    <p:anim calcmode="lin" valueType="num">
                                      <p:cBhvr>
                                        <p:cTn id="304" dur="3000"/>
                                        <p:tgtEl>
                                          <p:spTgt spid="23"/>
                                        </p:tgtEl>
                                        <p:attrNameLst>
                                          <p:attrName>ppt_x</p:attrName>
                                        </p:attrNameLst>
                                      </p:cBhvr>
                                      <p:tavLst>
                                        <p:tav tm="0">
                                          <p:val>
                                            <p:strVal val="ppt_x"/>
                                          </p:val>
                                        </p:tav>
                                        <p:tav tm="100000">
                                          <p:val>
                                            <p:fltVal val="0.5"/>
                                          </p:val>
                                        </p:tav>
                                      </p:tavLst>
                                    </p:anim>
                                    <p:anim calcmode="lin" valueType="num">
                                      <p:cBhvr>
                                        <p:cTn id="305" dur="3000"/>
                                        <p:tgtEl>
                                          <p:spTgt spid="23"/>
                                        </p:tgtEl>
                                        <p:attrNameLst>
                                          <p:attrName>ppt_y</p:attrName>
                                        </p:attrNameLst>
                                      </p:cBhvr>
                                      <p:tavLst>
                                        <p:tav tm="0">
                                          <p:val>
                                            <p:strVal val="ppt_y"/>
                                          </p:val>
                                        </p:tav>
                                        <p:tav tm="100000">
                                          <p:val>
                                            <p:fltVal val="0.5"/>
                                          </p:val>
                                        </p:tav>
                                      </p:tavLst>
                                    </p:anim>
                                    <p:set>
                                      <p:cBhvr>
                                        <p:cTn id="306" dur="1" fill="hold">
                                          <p:stCondLst>
                                            <p:cond delay="2999"/>
                                          </p:stCondLst>
                                        </p:cTn>
                                        <p:tgtEl>
                                          <p:spTgt spid="23"/>
                                        </p:tgtEl>
                                        <p:attrNameLst>
                                          <p:attrName>style.visibility</p:attrName>
                                        </p:attrNameLst>
                                      </p:cBhvr>
                                      <p:to>
                                        <p:strVal val="hidden"/>
                                      </p:to>
                                    </p:set>
                                  </p:childTnLst>
                                </p:cTn>
                              </p:par>
                              <p:par>
                                <p:cTn id="307" presetID="23" presetClass="exit" presetSubtype="544" fill="hold" nodeType="withEffect">
                                  <p:stCondLst>
                                    <p:cond delay="0"/>
                                  </p:stCondLst>
                                  <p:childTnLst>
                                    <p:anim calcmode="lin" valueType="num">
                                      <p:cBhvr>
                                        <p:cTn id="308" dur="3000"/>
                                        <p:tgtEl>
                                          <p:spTgt spid="24"/>
                                        </p:tgtEl>
                                        <p:attrNameLst>
                                          <p:attrName>ppt_w</p:attrName>
                                        </p:attrNameLst>
                                      </p:cBhvr>
                                      <p:tavLst>
                                        <p:tav tm="0">
                                          <p:val>
                                            <p:strVal val="ppt_w"/>
                                          </p:val>
                                        </p:tav>
                                        <p:tav tm="100000">
                                          <p:val>
                                            <p:fltVal val="0"/>
                                          </p:val>
                                        </p:tav>
                                      </p:tavLst>
                                    </p:anim>
                                    <p:anim calcmode="lin" valueType="num">
                                      <p:cBhvr>
                                        <p:cTn id="309" dur="3000"/>
                                        <p:tgtEl>
                                          <p:spTgt spid="24"/>
                                        </p:tgtEl>
                                        <p:attrNameLst>
                                          <p:attrName>ppt_h</p:attrName>
                                        </p:attrNameLst>
                                      </p:cBhvr>
                                      <p:tavLst>
                                        <p:tav tm="0">
                                          <p:val>
                                            <p:strVal val="ppt_h"/>
                                          </p:val>
                                        </p:tav>
                                        <p:tav tm="100000">
                                          <p:val>
                                            <p:fltVal val="0"/>
                                          </p:val>
                                        </p:tav>
                                      </p:tavLst>
                                    </p:anim>
                                    <p:anim calcmode="lin" valueType="num">
                                      <p:cBhvr>
                                        <p:cTn id="310" dur="3000"/>
                                        <p:tgtEl>
                                          <p:spTgt spid="24"/>
                                        </p:tgtEl>
                                        <p:attrNameLst>
                                          <p:attrName>ppt_x</p:attrName>
                                        </p:attrNameLst>
                                      </p:cBhvr>
                                      <p:tavLst>
                                        <p:tav tm="0">
                                          <p:val>
                                            <p:strVal val="ppt_x"/>
                                          </p:val>
                                        </p:tav>
                                        <p:tav tm="100000">
                                          <p:val>
                                            <p:fltVal val="0.5"/>
                                          </p:val>
                                        </p:tav>
                                      </p:tavLst>
                                    </p:anim>
                                    <p:anim calcmode="lin" valueType="num">
                                      <p:cBhvr>
                                        <p:cTn id="311" dur="3000"/>
                                        <p:tgtEl>
                                          <p:spTgt spid="24"/>
                                        </p:tgtEl>
                                        <p:attrNameLst>
                                          <p:attrName>ppt_y</p:attrName>
                                        </p:attrNameLst>
                                      </p:cBhvr>
                                      <p:tavLst>
                                        <p:tav tm="0">
                                          <p:val>
                                            <p:strVal val="ppt_y"/>
                                          </p:val>
                                        </p:tav>
                                        <p:tav tm="100000">
                                          <p:val>
                                            <p:fltVal val="0.5"/>
                                          </p:val>
                                        </p:tav>
                                      </p:tavLst>
                                    </p:anim>
                                    <p:set>
                                      <p:cBhvr>
                                        <p:cTn id="312" dur="1" fill="hold">
                                          <p:stCondLst>
                                            <p:cond delay="2999"/>
                                          </p:stCondLst>
                                        </p:cTn>
                                        <p:tgtEl>
                                          <p:spTgt spid="24"/>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fltVal val="0"/>
                                          </p:val>
                                        </p:tav>
                                      </p:tavLst>
                                    </p:anim>
                                    <p:anim calcmode="lin" valueType="num">
                                      <p:cBhvr>
                                        <p:cTn id="315" dur="3000"/>
                                        <p:tgtEl>
                                          <p:spTgt spid="25"/>
                                        </p:tgtEl>
                                        <p:attrNameLst>
                                          <p:attrName>ppt_h</p:attrName>
                                        </p:attrNameLst>
                                      </p:cBhvr>
                                      <p:tavLst>
                                        <p:tav tm="0">
                                          <p:val>
                                            <p:strVal val="ppt_h"/>
                                          </p:val>
                                        </p:tav>
                                        <p:tav tm="100000">
                                          <p:val>
                                            <p:fltVal val="0"/>
                                          </p:val>
                                        </p:tav>
                                      </p:tavLst>
                                    </p:anim>
                                    <p:anim calcmode="lin" valueType="num">
                                      <p:cBhvr>
                                        <p:cTn id="316" dur="3000"/>
                                        <p:tgtEl>
                                          <p:spTgt spid="25"/>
                                        </p:tgtEl>
                                        <p:attrNameLst>
                                          <p:attrName>ppt_x</p:attrName>
                                        </p:attrNameLst>
                                      </p:cBhvr>
                                      <p:tavLst>
                                        <p:tav tm="0">
                                          <p:val>
                                            <p:strVal val="ppt_x"/>
                                          </p:val>
                                        </p:tav>
                                        <p:tav tm="100000">
                                          <p:val>
                                            <p:fltVal val="0.5"/>
                                          </p:val>
                                        </p:tav>
                                      </p:tavLst>
                                    </p:anim>
                                    <p:anim calcmode="lin" valueType="num">
                                      <p:cBhvr>
                                        <p:cTn id="317" dur="3000"/>
                                        <p:tgtEl>
                                          <p:spTgt spid="25"/>
                                        </p:tgtEl>
                                        <p:attrNameLst>
                                          <p:attrName>ppt_y</p:attrName>
                                        </p:attrNameLst>
                                      </p:cBhvr>
                                      <p:tavLst>
                                        <p:tav tm="0">
                                          <p:val>
                                            <p:strVal val="ppt_y"/>
                                          </p:val>
                                        </p:tav>
                                        <p:tav tm="100000">
                                          <p:val>
                                            <p:fltVal val="0.5"/>
                                          </p:val>
                                        </p:tav>
                                      </p:tavLst>
                                    </p:anim>
                                    <p:set>
                                      <p:cBhvr>
                                        <p:cTn id="318" dur="1" fill="hold">
                                          <p:stCondLst>
                                            <p:cond delay="2999"/>
                                          </p:stCondLst>
                                        </p:cTn>
                                        <p:tgtEl>
                                          <p:spTgt spid="25"/>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26"/>
                                        </p:tgtEl>
                                        <p:attrNameLst>
                                          <p:attrName>ppt_w</p:attrName>
                                        </p:attrNameLst>
                                      </p:cBhvr>
                                      <p:tavLst>
                                        <p:tav tm="0">
                                          <p:val>
                                            <p:strVal val="ppt_w"/>
                                          </p:val>
                                        </p:tav>
                                        <p:tav tm="100000">
                                          <p:val>
                                            <p:fltVal val="0"/>
                                          </p:val>
                                        </p:tav>
                                      </p:tavLst>
                                    </p:anim>
                                    <p:anim calcmode="lin" valueType="num">
                                      <p:cBhvr>
                                        <p:cTn id="321" dur="3000"/>
                                        <p:tgtEl>
                                          <p:spTgt spid="26"/>
                                        </p:tgtEl>
                                        <p:attrNameLst>
                                          <p:attrName>ppt_h</p:attrName>
                                        </p:attrNameLst>
                                      </p:cBhvr>
                                      <p:tavLst>
                                        <p:tav tm="0">
                                          <p:val>
                                            <p:strVal val="ppt_h"/>
                                          </p:val>
                                        </p:tav>
                                        <p:tav tm="100000">
                                          <p:val>
                                            <p:fltVal val="0"/>
                                          </p:val>
                                        </p:tav>
                                      </p:tavLst>
                                    </p:anim>
                                    <p:anim calcmode="lin" valueType="num">
                                      <p:cBhvr>
                                        <p:cTn id="322" dur="3000"/>
                                        <p:tgtEl>
                                          <p:spTgt spid="26"/>
                                        </p:tgtEl>
                                        <p:attrNameLst>
                                          <p:attrName>ppt_x</p:attrName>
                                        </p:attrNameLst>
                                      </p:cBhvr>
                                      <p:tavLst>
                                        <p:tav tm="0">
                                          <p:val>
                                            <p:strVal val="ppt_x"/>
                                          </p:val>
                                        </p:tav>
                                        <p:tav tm="100000">
                                          <p:val>
                                            <p:fltVal val="0.5"/>
                                          </p:val>
                                        </p:tav>
                                      </p:tavLst>
                                    </p:anim>
                                    <p:anim calcmode="lin" valueType="num">
                                      <p:cBhvr>
                                        <p:cTn id="323" dur="3000"/>
                                        <p:tgtEl>
                                          <p:spTgt spid="26"/>
                                        </p:tgtEl>
                                        <p:attrNameLst>
                                          <p:attrName>ppt_y</p:attrName>
                                        </p:attrNameLst>
                                      </p:cBhvr>
                                      <p:tavLst>
                                        <p:tav tm="0">
                                          <p:val>
                                            <p:strVal val="ppt_y"/>
                                          </p:val>
                                        </p:tav>
                                        <p:tav tm="100000">
                                          <p:val>
                                            <p:fltVal val="0.5"/>
                                          </p:val>
                                        </p:tav>
                                      </p:tavLst>
                                    </p:anim>
                                    <p:set>
                                      <p:cBhvr>
                                        <p:cTn id="324" dur="1" fill="hold">
                                          <p:stCondLst>
                                            <p:cond delay="2999"/>
                                          </p:stCondLst>
                                        </p:cTn>
                                        <p:tgtEl>
                                          <p:spTgt spid="26"/>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27"/>
                                        </p:tgtEl>
                                        <p:attrNameLst>
                                          <p:attrName>ppt_w</p:attrName>
                                        </p:attrNameLst>
                                      </p:cBhvr>
                                      <p:tavLst>
                                        <p:tav tm="0">
                                          <p:val>
                                            <p:strVal val="ppt_w"/>
                                          </p:val>
                                        </p:tav>
                                        <p:tav tm="100000">
                                          <p:val>
                                            <p:fltVal val="0"/>
                                          </p:val>
                                        </p:tav>
                                      </p:tavLst>
                                    </p:anim>
                                    <p:anim calcmode="lin" valueType="num">
                                      <p:cBhvr>
                                        <p:cTn id="327" dur="3000"/>
                                        <p:tgtEl>
                                          <p:spTgt spid="27"/>
                                        </p:tgtEl>
                                        <p:attrNameLst>
                                          <p:attrName>ppt_h</p:attrName>
                                        </p:attrNameLst>
                                      </p:cBhvr>
                                      <p:tavLst>
                                        <p:tav tm="0">
                                          <p:val>
                                            <p:strVal val="ppt_h"/>
                                          </p:val>
                                        </p:tav>
                                        <p:tav tm="100000">
                                          <p:val>
                                            <p:fltVal val="0"/>
                                          </p:val>
                                        </p:tav>
                                      </p:tavLst>
                                    </p:anim>
                                    <p:anim calcmode="lin" valueType="num">
                                      <p:cBhvr>
                                        <p:cTn id="328" dur="3000"/>
                                        <p:tgtEl>
                                          <p:spTgt spid="27"/>
                                        </p:tgtEl>
                                        <p:attrNameLst>
                                          <p:attrName>ppt_x</p:attrName>
                                        </p:attrNameLst>
                                      </p:cBhvr>
                                      <p:tavLst>
                                        <p:tav tm="0">
                                          <p:val>
                                            <p:strVal val="ppt_x"/>
                                          </p:val>
                                        </p:tav>
                                        <p:tav tm="100000">
                                          <p:val>
                                            <p:fltVal val="0.5"/>
                                          </p:val>
                                        </p:tav>
                                      </p:tavLst>
                                    </p:anim>
                                    <p:anim calcmode="lin" valueType="num">
                                      <p:cBhvr>
                                        <p:cTn id="329" dur="3000"/>
                                        <p:tgtEl>
                                          <p:spTgt spid="27"/>
                                        </p:tgtEl>
                                        <p:attrNameLst>
                                          <p:attrName>ppt_y</p:attrName>
                                        </p:attrNameLst>
                                      </p:cBhvr>
                                      <p:tavLst>
                                        <p:tav tm="0">
                                          <p:val>
                                            <p:strVal val="ppt_y"/>
                                          </p:val>
                                        </p:tav>
                                        <p:tav tm="100000">
                                          <p:val>
                                            <p:fltVal val="0.5"/>
                                          </p:val>
                                        </p:tav>
                                      </p:tavLst>
                                    </p:anim>
                                    <p:set>
                                      <p:cBhvr>
                                        <p:cTn id="330" dur="1" fill="hold">
                                          <p:stCondLst>
                                            <p:cond delay="2999"/>
                                          </p:stCondLst>
                                        </p:cTn>
                                        <p:tgtEl>
                                          <p:spTgt spid="27"/>
                                        </p:tgtEl>
                                        <p:attrNameLst>
                                          <p:attrName>style.visibility</p:attrName>
                                        </p:attrNameLst>
                                      </p:cBhvr>
                                      <p:to>
                                        <p:strVal val="hidden"/>
                                      </p:to>
                                    </p:set>
                                  </p:childTnLst>
                                </p:cTn>
                              </p:par>
                              <p:par>
                                <p:cTn id="331" presetID="8" presetClass="emph" presetSubtype="0" fill="hold" nodeType="withEffect">
                                  <p:stCondLst>
                                    <p:cond delay="0"/>
                                  </p:stCondLst>
                                  <p:childTnLst>
                                    <p:animRot by="-21600000">
                                      <p:cBhvr>
                                        <p:cTn id="332" dur="3000" fill="hold"/>
                                        <p:tgtEl>
                                          <p:spTgt spid="5"/>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6"/>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7"/>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8"/>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9"/>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10"/>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11"/>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2"/>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14"/>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15"/>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16"/>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17"/>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0"/>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1"/>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22"/>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24"/>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25"/>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26"/>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27"/>
                                        </p:tgtEl>
                                        <p:attrNameLst>
                                          <p:attrName>r</p:attrName>
                                        </p:attrNameLst>
                                      </p:cBhvr>
                                    </p:animRot>
                                  </p:childTnLst>
                                </p:cTn>
                              </p:par>
                              <p:par>
                                <p:cTn id="377" presetID="23" presetClass="entr" presetSubtype="288" fill="hold" nodeType="withEffect">
                                  <p:stCondLst>
                                    <p:cond delay="0"/>
                                  </p:stCondLst>
                                  <p:childTnLst>
                                    <p:set>
                                      <p:cBhvr>
                                        <p:cTn id="378" dur="1" fill="hold">
                                          <p:stCondLst>
                                            <p:cond delay="0"/>
                                          </p:stCondLst>
                                        </p:cTn>
                                        <p:tgtEl>
                                          <p:spTgt spid="4"/>
                                        </p:tgtEl>
                                        <p:attrNameLst>
                                          <p:attrName>style.visibility</p:attrName>
                                        </p:attrNameLst>
                                      </p:cBhvr>
                                      <p:to>
                                        <p:strVal val="visible"/>
                                      </p:to>
                                    </p:set>
                                    <p:anim calcmode="lin" valueType="num">
                                      <p:cBhvr>
                                        <p:cTn id="379" dur="3000" fill="hold"/>
                                        <p:tgtEl>
                                          <p:spTgt spid="4"/>
                                        </p:tgtEl>
                                        <p:attrNameLst>
                                          <p:attrName>ppt_w</p:attrName>
                                        </p:attrNameLst>
                                      </p:cBhvr>
                                      <p:tavLst>
                                        <p:tav tm="0">
                                          <p:val>
                                            <p:strVal val="4/3*#ppt_w"/>
                                          </p:val>
                                        </p:tav>
                                        <p:tav tm="100000">
                                          <p:val>
                                            <p:strVal val="#ppt_w"/>
                                          </p:val>
                                        </p:tav>
                                      </p:tavLst>
                                    </p:anim>
                                    <p:anim calcmode="lin" valueType="num">
                                      <p:cBhvr>
                                        <p:cTn id="380" dur="3000" fill="hold"/>
                                        <p:tgtEl>
                                          <p:spTgt spid="4"/>
                                        </p:tgtEl>
                                        <p:attrNameLst>
                                          <p:attrName>ppt_h</p:attrName>
                                        </p:attrNameLst>
                                      </p:cBhvr>
                                      <p:tavLst>
                                        <p:tav tm="0">
                                          <p:val>
                                            <p:strVal val="4/3*#ppt_h"/>
                                          </p:val>
                                        </p:tav>
                                        <p:tav tm="100000">
                                          <p:val>
                                            <p:strVal val="#ppt_h"/>
                                          </p:val>
                                        </p:tav>
                                      </p:tavLst>
                                    </p:anim>
                                  </p:childTnLst>
                                </p:cTn>
                              </p:par>
                              <p:par>
                                <p:cTn id="381" presetID="21" presetClass="entr" presetSubtype="8" fill="hold" nodeType="withEffect">
                                  <p:stCondLst>
                                    <p:cond delay="0"/>
                                  </p:stCondLst>
                                  <p:childTnLst>
                                    <p:set>
                                      <p:cBhvr>
                                        <p:cTn id="382" dur="1" fill="hold">
                                          <p:stCondLst>
                                            <p:cond delay="0"/>
                                          </p:stCondLst>
                                        </p:cTn>
                                        <p:tgtEl>
                                          <p:spTgt spid="4"/>
                                        </p:tgtEl>
                                        <p:attrNameLst>
                                          <p:attrName>style.visibility</p:attrName>
                                        </p:attrNameLst>
                                      </p:cBhvr>
                                      <p:to>
                                        <p:strVal val="visible"/>
                                      </p:to>
                                    </p:set>
                                    <p:animEffect transition="in" filter="wheel(8)">
                                      <p:cBhvr>
                                        <p:cTn id="3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chemeClr val="bg1">
                  <a:lumMod val="50000"/>
                  <a:lumOff val="50000"/>
                  <a:shade val="67500"/>
                  <a:satMod val="115000"/>
                </a:schemeClr>
              </a:gs>
              <a:gs pos="100000">
                <a:schemeClr val="bg1">
                  <a:lumMod val="50000"/>
                  <a:lumOff val="50000"/>
                  <a:shade val="100000"/>
                  <a:satMod val="115000"/>
                </a:schemeClr>
              </a:gs>
            </a:gsLst>
            <a:lin ang="16200000" scaled="1"/>
            <a:tileRect/>
          </a:gradFill>
        </p:spPr>
        <p:txBody>
          <a:bodyPr/>
          <a:lstStyle/>
          <a:p>
            <a:endParaRPr lang="es-ES" dirty="0"/>
          </a:p>
        </p:txBody>
      </p:sp>
      <p:pic>
        <p:nvPicPr>
          <p:cNvPr id="4" name="3 Imagen" descr="0(1).jpeg"/>
          <p:cNvPicPr>
            <a:picLocks noChangeAspect="1"/>
          </p:cNvPicPr>
          <p:nvPr/>
        </p:nvPicPr>
        <p:blipFill>
          <a:blip r:embed="rId3"/>
          <a:stretch>
            <a:fillRect/>
          </a:stretch>
        </p:blipFill>
        <p:spPr>
          <a:xfrm>
            <a:off x="0" y="-1"/>
            <a:ext cx="9144000" cy="6858001"/>
          </a:xfrm>
          <a:prstGeom prst="rect">
            <a:avLst/>
          </a:prstGeom>
        </p:spPr>
      </p:pic>
      <p:pic>
        <p:nvPicPr>
          <p:cNvPr id="5" name="4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a:off x="2786050" y="0"/>
            <a:ext cx="1724020" cy="1724020"/>
          </a:xfrm>
          <a:prstGeom prst="rect">
            <a:avLst/>
          </a:prstGeom>
          <a:effectLst/>
        </p:spPr>
      </p:pic>
      <p:pic>
        <p:nvPicPr>
          <p:cNvPr id="6" name="5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flipH="1">
            <a:off x="4572000" y="0"/>
            <a:ext cx="1552604" cy="1724020"/>
          </a:xfrm>
          <a:prstGeom prst="rect">
            <a:avLst/>
          </a:prstGeom>
          <a:effectLst/>
        </p:spPr>
      </p:pic>
      <p:pic>
        <p:nvPicPr>
          <p:cNvPr id="7" name="6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a:off x="2786050" y="1571612"/>
            <a:ext cx="1724020" cy="1724020"/>
          </a:xfrm>
          <a:prstGeom prst="rect">
            <a:avLst/>
          </a:prstGeom>
          <a:effectLst/>
        </p:spPr>
      </p:pic>
      <p:pic>
        <p:nvPicPr>
          <p:cNvPr id="8" name="7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flipH="1">
            <a:off x="4572000" y="1571612"/>
            <a:ext cx="1552604" cy="1724020"/>
          </a:xfrm>
          <a:prstGeom prst="rect">
            <a:avLst/>
          </a:prstGeom>
          <a:effectLst/>
        </p:spPr>
      </p:pic>
      <p:pic>
        <p:nvPicPr>
          <p:cNvPr id="9" name="8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a:off x="2786050" y="3143272"/>
            <a:ext cx="1724020" cy="1724020"/>
          </a:xfrm>
          <a:prstGeom prst="rect">
            <a:avLst/>
          </a:prstGeom>
          <a:effectLst/>
        </p:spPr>
      </p:pic>
      <p:pic>
        <p:nvPicPr>
          <p:cNvPr id="10" name="9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flipH="1">
            <a:off x="4572000" y="3143272"/>
            <a:ext cx="1552604" cy="1724020"/>
          </a:xfrm>
          <a:prstGeom prst="rect">
            <a:avLst/>
          </a:prstGeom>
          <a:effectLst/>
        </p:spPr>
      </p:pic>
      <p:pic>
        <p:nvPicPr>
          <p:cNvPr id="11" name="10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a:off x="2786050" y="4714884"/>
            <a:ext cx="1724020" cy="1724020"/>
          </a:xfrm>
          <a:prstGeom prst="rect">
            <a:avLst/>
          </a:prstGeom>
          <a:effectLst/>
        </p:spPr>
      </p:pic>
      <p:pic>
        <p:nvPicPr>
          <p:cNvPr id="12" name="11 Imagen" descr="016973-3d-transparent-glass-icon-symbols-shapes-spiral.png"/>
          <p:cNvPicPr>
            <a:picLocks noChangeAspect="1"/>
          </p:cNvPicPr>
          <p:nvPr/>
        </p:nvPicPr>
        <p:blipFill>
          <a:blip r:embed="rId4">
            <a:duotone>
              <a:prstClr val="black"/>
              <a:srgbClr val="92D050">
                <a:tint val="45000"/>
                <a:satMod val="400000"/>
              </a:srgbClr>
            </a:duotone>
            <a:lum contrast="40000"/>
          </a:blip>
          <a:stretch>
            <a:fillRect/>
          </a:stretch>
        </p:blipFill>
        <p:spPr>
          <a:xfrm flipH="1">
            <a:off x="4572000" y="4714884"/>
            <a:ext cx="1552604" cy="1724020"/>
          </a:xfrm>
          <a:prstGeom prst="rect">
            <a:avLst/>
          </a:prstGeom>
          <a:effectLst/>
        </p:spPr>
      </p:pic>
      <p:sp>
        <p:nvSpPr>
          <p:cNvPr id="13" name="1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p:spPr>
      </p:pic>
      <p:pic>
        <p:nvPicPr>
          <p:cNvPr id="7" name="6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a:off x="3929058" y="4857785"/>
            <a:ext cx="1428750" cy="1428750"/>
          </a:xfrm>
          <a:prstGeom prst="rect">
            <a:avLst/>
          </a:prstGeom>
        </p:spPr>
      </p:pic>
      <p:pic>
        <p:nvPicPr>
          <p:cNvPr id="8" name="7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3786182" y="71439"/>
            <a:ext cx="1428750" cy="1428750"/>
          </a:xfrm>
          <a:prstGeom prst="rect">
            <a:avLst/>
          </a:prstGeom>
        </p:spPr>
      </p:pic>
      <p:pic>
        <p:nvPicPr>
          <p:cNvPr id="9" name="8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6200000">
            <a:off x="6429388" y="2428893"/>
            <a:ext cx="1428750" cy="1428750"/>
          </a:xfrm>
          <a:prstGeom prst="rect">
            <a:avLst/>
          </a:prstGeom>
        </p:spPr>
      </p:pic>
      <p:pic>
        <p:nvPicPr>
          <p:cNvPr id="10" name="9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6132393">
            <a:off x="1563622" y="1706532"/>
            <a:ext cx="1428750" cy="1428750"/>
          </a:xfrm>
          <a:prstGeom prst="rect">
            <a:avLst/>
          </a:prstGeom>
        </p:spPr>
      </p:pic>
      <p:pic>
        <p:nvPicPr>
          <p:cNvPr id="11" name="10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7734359">
            <a:off x="2004674" y="933138"/>
            <a:ext cx="1428750" cy="1428750"/>
          </a:xfrm>
          <a:prstGeom prst="rect">
            <a:avLst/>
          </a:prstGeom>
        </p:spPr>
      </p:pic>
      <p:pic>
        <p:nvPicPr>
          <p:cNvPr id="12" name="11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9030222">
            <a:off x="2793755" y="364894"/>
            <a:ext cx="1428750" cy="1428750"/>
          </a:xfrm>
          <a:prstGeom prst="rect">
            <a:avLst/>
          </a:prstGeom>
        </p:spPr>
      </p:pic>
      <p:pic>
        <p:nvPicPr>
          <p:cNvPr id="13" name="12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4779942">
            <a:off x="6162996" y="1376683"/>
            <a:ext cx="1428750" cy="1428750"/>
          </a:xfrm>
          <a:prstGeom prst="rect">
            <a:avLst/>
          </a:prstGeom>
        </p:spPr>
      </p:pic>
      <p:pic>
        <p:nvPicPr>
          <p:cNvPr id="14" name="13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3553842">
            <a:off x="5582159" y="581534"/>
            <a:ext cx="1428750" cy="1428750"/>
          </a:xfrm>
          <a:prstGeom prst="rect">
            <a:avLst/>
          </a:prstGeom>
        </p:spPr>
      </p:pic>
      <p:pic>
        <p:nvPicPr>
          <p:cNvPr id="15" name="14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2335866">
            <a:off x="4739092" y="238530"/>
            <a:ext cx="1428750" cy="1428750"/>
          </a:xfrm>
          <a:prstGeom prst="rect">
            <a:avLst/>
          </a:prstGeom>
        </p:spPr>
      </p:pic>
      <p:pic>
        <p:nvPicPr>
          <p:cNvPr id="16" name="15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5205662">
            <a:off x="1492184" y="2635225"/>
            <a:ext cx="1428750" cy="1428750"/>
          </a:xfrm>
          <a:prstGeom prst="rect">
            <a:avLst/>
          </a:prstGeom>
        </p:spPr>
      </p:pic>
      <p:pic>
        <p:nvPicPr>
          <p:cNvPr id="17" name="16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3655644">
            <a:off x="1757284" y="3471831"/>
            <a:ext cx="1428750" cy="1428750"/>
          </a:xfrm>
          <a:prstGeom prst="rect">
            <a:avLst/>
          </a:prstGeom>
        </p:spPr>
      </p:pic>
      <p:pic>
        <p:nvPicPr>
          <p:cNvPr id="18" name="17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2730398">
            <a:off x="2224658" y="4153517"/>
            <a:ext cx="1428750" cy="1428750"/>
          </a:xfrm>
          <a:prstGeom prst="rect">
            <a:avLst/>
          </a:prstGeom>
        </p:spPr>
      </p:pic>
      <p:pic>
        <p:nvPicPr>
          <p:cNvPr id="19" name="18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368750">
            <a:off x="3007146" y="4650251"/>
            <a:ext cx="1428750" cy="1428750"/>
          </a:xfrm>
          <a:prstGeom prst="rect">
            <a:avLst/>
          </a:prstGeom>
        </p:spPr>
      </p:pic>
      <p:pic>
        <p:nvPicPr>
          <p:cNvPr id="20" name="19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9860310">
            <a:off x="4857752" y="4714909"/>
            <a:ext cx="1428750" cy="1428750"/>
          </a:xfrm>
          <a:prstGeom prst="rect">
            <a:avLst/>
          </a:prstGeom>
        </p:spPr>
      </p:pic>
      <p:pic>
        <p:nvPicPr>
          <p:cNvPr id="21" name="20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8653952">
            <a:off x="5715008" y="4143405"/>
            <a:ext cx="1428750" cy="1428750"/>
          </a:xfrm>
          <a:prstGeom prst="rect">
            <a:avLst/>
          </a:prstGeom>
        </p:spPr>
      </p:pic>
      <p:pic>
        <p:nvPicPr>
          <p:cNvPr id="22" name="21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7642773">
            <a:off x="6264403" y="3406916"/>
            <a:ext cx="1428750" cy="1428750"/>
          </a:xfrm>
          <a:prstGeom prst="rect">
            <a:avLst/>
          </a:prstGeom>
        </p:spPr>
      </p:pic>
      <p:sp>
        <p:nvSpPr>
          <p:cNvPr id="23" name="2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3000" fill="hold"/>
                                        <p:tgtEl>
                                          <p:spTgt spid="18"/>
                                        </p:tgtEl>
                                        <p:attrNameLst>
                                          <p:attrName>ppt_w</p:attrName>
                                        </p:attrNameLst>
                                      </p:cBhvr>
                                      <p:tavLst>
                                        <p:tav tm="0">
                                          <p:val>
                                            <p:fltVal val="0"/>
                                          </p:val>
                                        </p:tav>
                                        <p:tav tm="100000">
                                          <p:val>
                                            <p:strVal val="#ppt_w"/>
                                          </p:val>
                                        </p:tav>
                                      </p:tavLst>
                                    </p:anim>
                                    <p:anim calcmode="lin" valueType="num">
                                      <p:cBhvr>
                                        <p:cTn id="77" dur="3000" fill="hold"/>
                                        <p:tgtEl>
                                          <p:spTgt spid="18"/>
                                        </p:tgtEl>
                                        <p:attrNameLst>
                                          <p:attrName>ppt_h</p:attrName>
                                        </p:attrNameLst>
                                      </p:cBhvr>
                                      <p:tavLst>
                                        <p:tav tm="0">
                                          <p:val>
                                            <p:fltVal val="0"/>
                                          </p:val>
                                        </p:tav>
                                        <p:tav tm="100000">
                                          <p:val>
                                            <p:strVal val="#ppt_h"/>
                                          </p:val>
                                        </p:tav>
                                      </p:tavLst>
                                    </p:anim>
                                    <p:anim calcmode="lin" valueType="num">
                                      <p:cBhvr>
                                        <p:cTn id="78" dur="3000" fill="hold"/>
                                        <p:tgtEl>
                                          <p:spTgt spid="18"/>
                                        </p:tgtEl>
                                        <p:attrNameLst>
                                          <p:attrName>ppt_x</p:attrName>
                                        </p:attrNameLst>
                                      </p:cBhvr>
                                      <p:tavLst>
                                        <p:tav tm="0">
                                          <p:val>
                                            <p:fltVal val="0.5"/>
                                          </p:val>
                                        </p:tav>
                                        <p:tav tm="100000">
                                          <p:val>
                                            <p:strVal val="#ppt_x"/>
                                          </p:val>
                                        </p:tav>
                                      </p:tavLst>
                                    </p:anim>
                                    <p:anim calcmode="lin" valueType="num">
                                      <p:cBhvr>
                                        <p:cTn id="79" dur="3000" fill="hold"/>
                                        <p:tgtEl>
                                          <p:spTgt spid="18"/>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3000" fill="hold"/>
                                        <p:tgtEl>
                                          <p:spTgt spid="19"/>
                                        </p:tgtEl>
                                        <p:attrNameLst>
                                          <p:attrName>ppt_w</p:attrName>
                                        </p:attrNameLst>
                                      </p:cBhvr>
                                      <p:tavLst>
                                        <p:tav tm="0">
                                          <p:val>
                                            <p:fltVal val="0"/>
                                          </p:val>
                                        </p:tav>
                                        <p:tav tm="100000">
                                          <p:val>
                                            <p:strVal val="#ppt_w"/>
                                          </p:val>
                                        </p:tav>
                                      </p:tavLst>
                                    </p:anim>
                                    <p:anim calcmode="lin" valueType="num">
                                      <p:cBhvr>
                                        <p:cTn id="83" dur="3000" fill="hold"/>
                                        <p:tgtEl>
                                          <p:spTgt spid="19"/>
                                        </p:tgtEl>
                                        <p:attrNameLst>
                                          <p:attrName>ppt_h</p:attrName>
                                        </p:attrNameLst>
                                      </p:cBhvr>
                                      <p:tavLst>
                                        <p:tav tm="0">
                                          <p:val>
                                            <p:fltVal val="0"/>
                                          </p:val>
                                        </p:tav>
                                        <p:tav tm="100000">
                                          <p:val>
                                            <p:strVal val="#ppt_h"/>
                                          </p:val>
                                        </p:tav>
                                      </p:tavLst>
                                    </p:anim>
                                    <p:anim calcmode="lin" valueType="num">
                                      <p:cBhvr>
                                        <p:cTn id="84" dur="3000" fill="hold"/>
                                        <p:tgtEl>
                                          <p:spTgt spid="19"/>
                                        </p:tgtEl>
                                        <p:attrNameLst>
                                          <p:attrName>ppt_x</p:attrName>
                                        </p:attrNameLst>
                                      </p:cBhvr>
                                      <p:tavLst>
                                        <p:tav tm="0">
                                          <p:val>
                                            <p:fltVal val="0.5"/>
                                          </p:val>
                                        </p:tav>
                                        <p:tav tm="100000">
                                          <p:val>
                                            <p:strVal val="#ppt_x"/>
                                          </p:val>
                                        </p:tav>
                                      </p:tavLst>
                                    </p:anim>
                                    <p:anim calcmode="lin" valueType="num">
                                      <p:cBhvr>
                                        <p:cTn id="85" dur="3000" fill="hold"/>
                                        <p:tgtEl>
                                          <p:spTgt spid="19"/>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p:cTn id="88" dur="3000" fill="hold"/>
                                        <p:tgtEl>
                                          <p:spTgt spid="20"/>
                                        </p:tgtEl>
                                        <p:attrNameLst>
                                          <p:attrName>ppt_w</p:attrName>
                                        </p:attrNameLst>
                                      </p:cBhvr>
                                      <p:tavLst>
                                        <p:tav tm="0">
                                          <p:val>
                                            <p:fltVal val="0"/>
                                          </p:val>
                                        </p:tav>
                                        <p:tav tm="100000">
                                          <p:val>
                                            <p:strVal val="#ppt_w"/>
                                          </p:val>
                                        </p:tav>
                                      </p:tavLst>
                                    </p:anim>
                                    <p:anim calcmode="lin" valueType="num">
                                      <p:cBhvr>
                                        <p:cTn id="89" dur="3000" fill="hold"/>
                                        <p:tgtEl>
                                          <p:spTgt spid="20"/>
                                        </p:tgtEl>
                                        <p:attrNameLst>
                                          <p:attrName>ppt_h</p:attrName>
                                        </p:attrNameLst>
                                      </p:cBhvr>
                                      <p:tavLst>
                                        <p:tav tm="0">
                                          <p:val>
                                            <p:fltVal val="0"/>
                                          </p:val>
                                        </p:tav>
                                        <p:tav tm="100000">
                                          <p:val>
                                            <p:strVal val="#ppt_h"/>
                                          </p:val>
                                        </p:tav>
                                      </p:tavLst>
                                    </p:anim>
                                    <p:anim calcmode="lin" valueType="num">
                                      <p:cBhvr>
                                        <p:cTn id="90" dur="3000" fill="hold"/>
                                        <p:tgtEl>
                                          <p:spTgt spid="20"/>
                                        </p:tgtEl>
                                        <p:attrNameLst>
                                          <p:attrName>ppt_x</p:attrName>
                                        </p:attrNameLst>
                                      </p:cBhvr>
                                      <p:tavLst>
                                        <p:tav tm="0">
                                          <p:val>
                                            <p:fltVal val="0.5"/>
                                          </p:val>
                                        </p:tav>
                                        <p:tav tm="100000">
                                          <p:val>
                                            <p:strVal val="#ppt_x"/>
                                          </p:val>
                                        </p:tav>
                                      </p:tavLst>
                                    </p:anim>
                                    <p:anim calcmode="lin" valueType="num">
                                      <p:cBhvr>
                                        <p:cTn id="91" dur="3000" fill="hold"/>
                                        <p:tgtEl>
                                          <p:spTgt spid="20"/>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3000" fill="hold"/>
                                        <p:tgtEl>
                                          <p:spTgt spid="21"/>
                                        </p:tgtEl>
                                        <p:attrNameLst>
                                          <p:attrName>ppt_w</p:attrName>
                                        </p:attrNameLst>
                                      </p:cBhvr>
                                      <p:tavLst>
                                        <p:tav tm="0">
                                          <p:val>
                                            <p:fltVal val="0"/>
                                          </p:val>
                                        </p:tav>
                                        <p:tav tm="100000">
                                          <p:val>
                                            <p:strVal val="#ppt_w"/>
                                          </p:val>
                                        </p:tav>
                                      </p:tavLst>
                                    </p:anim>
                                    <p:anim calcmode="lin" valueType="num">
                                      <p:cBhvr>
                                        <p:cTn id="95" dur="3000" fill="hold"/>
                                        <p:tgtEl>
                                          <p:spTgt spid="21"/>
                                        </p:tgtEl>
                                        <p:attrNameLst>
                                          <p:attrName>ppt_h</p:attrName>
                                        </p:attrNameLst>
                                      </p:cBhvr>
                                      <p:tavLst>
                                        <p:tav tm="0">
                                          <p:val>
                                            <p:fltVal val="0"/>
                                          </p:val>
                                        </p:tav>
                                        <p:tav tm="100000">
                                          <p:val>
                                            <p:strVal val="#ppt_h"/>
                                          </p:val>
                                        </p:tav>
                                      </p:tavLst>
                                    </p:anim>
                                    <p:anim calcmode="lin" valueType="num">
                                      <p:cBhvr>
                                        <p:cTn id="96" dur="3000" fill="hold"/>
                                        <p:tgtEl>
                                          <p:spTgt spid="21"/>
                                        </p:tgtEl>
                                        <p:attrNameLst>
                                          <p:attrName>ppt_x</p:attrName>
                                        </p:attrNameLst>
                                      </p:cBhvr>
                                      <p:tavLst>
                                        <p:tav tm="0">
                                          <p:val>
                                            <p:fltVal val="0.5"/>
                                          </p:val>
                                        </p:tav>
                                        <p:tav tm="100000">
                                          <p:val>
                                            <p:strVal val="#ppt_x"/>
                                          </p:val>
                                        </p:tav>
                                      </p:tavLst>
                                    </p:anim>
                                    <p:anim calcmode="lin" valueType="num">
                                      <p:cBhvr>
                                        <p:cTn id="97" dur="3000" fill="hold"/>
                                        <p:tgtEl>
                                          <p:spTgt spid="21"/>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3000" fill="hold"/>
                                        <p:tgtEl>
                                          <p:spTgt spid="22"/>
                                        </p:tgtEl>
                                        <p:attrNameLst>
                                          <p:attrName>ppt_w</p:attrName>
                                        </p:attrNameLst>
                                      </p:cBhvr>
                                      <p:tavLst>
                                        <p:tav tm="0">
                                          <p:val>
                                            <p:fltVal val="0"/>
                                          </p:val>
                                        </p:tav>
                                        <p:tav tm="100000">
                                          <p:val>
                                            <p:strVal val="#ppt_w"/>
                                          </p:val>
                                        </p:tav>
                                      </p:tavLst>
                                    </p:anim>
                                    <p:anim calcmode="lin" valueType="num">
                                      <p:cBhvr>
                                        <p:cTn id="101" dur="3000" fill="hold"/>
                                        <p:tgtEl>
                                          <p:spTgt spid="22"/>
                                        </p:tgtEl>
                                        <p:attrNameLst>
                                          <p:attrName>ppt_h</p:attrName>
                                        </p:attrNameLst>
                                      </p:cBhvr>
                                      <p:tavLst>
                                        <p:tav tm="0">
                                          <p:val>
                                            <p:fltVal val="0"/>
                                          </p:val>
                                        </p:tav>
                                        <p:tav tm="100000">
                                          <p:val>
                                            <p:strVal val="#ppt_h"/>
                                          </p:val>
                                        </p:tav>
                                      </p:tavLst>
                                    </p:anim>
                                    <p:anim calcmode="lin" valueType="num">
                                      <p:cBhvr>
                                        <p:cTn id="102" dur="3000" fill="hold"/>
                                        <p:tgtEl>
                                          <p:spTgt spid="22"/>
                                        </p:tgtEl>
                                        <p:attrNameLst>
                                          <p:attrName>ppt_x</p:attrName>
                                        </p:attrNameLst>
                                      </p:cBhvr>
                                      <p:tavLst>
                                        <p:tav tm="0">
                                          <p:val>
                                            <p:fltVal val="0.5"/>
                                          </p:val>
                                        </p:tav>
                                        <p:tav tm="100000">
                                          <p:val>
                                            <p:strVal val="#ppt_x"/>
                                          </p:val>
                                        </p:tav>
                                      </p:tavLst>
                                    </p:anim>
                                    <p:anim calcmode="lin" valueType="num">
                                      <p:cBhvr>
                                        <p:cTn id="103" dur="3000" fill="hold"/>
                                        <p:tgtEl>
                                          <p:spTgt spid="22"/>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7"/>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childTnLst>
                          </p:cTn>
                        </p:par>
                        <p:par>
                          <p:cTn id="136" fill="hold">
                            <p:stCondLst>
                              <p:cond delay="3000"/>
                            </p:stCondLst>
                            <p:childTnLst>
                              <p:par>
                                <p:cTn id="137" presetID="23" presetClass="exit" presetSubtype="544" fill="hold" nodeType="afterEffect">
                                  <p:stCondLst>
                                    <p:cond delay="0"/>
                                  </p:stCondLst>
                                  <p:childTnLst>
                                    <p:anim calcmode="lin" valueType="num">
                                      <p:cBhvr>
                                        <p:cTn id="138" dur="3000"/>
                                        <p:tgtEl>
                                          <p:spTgt spid="7"/>
                                        </p:tgtEl>
                                        <p:attrNameLst>
                                          <p:attrName>ppt_w</p:attrName>
                                        </p:attrNameLst>
                                      </p:cBhvr>
                                      <p:tavLst>
                                        <p:tav tm="0">
                                          <p:val>
                                            <p:strVal val="ppt_w"/>
                                          </p:val>
                                        </p:tav>
                                        <p:tav tm="100000">
                                          <p:val>
                                            <p:fltVal val="0"/>
                                          </p:val>
                                        </p:tav>
                                      </p:tavLst>
                                    </p:anim>
                                    <p:anim calcmode="lin" valueType="num">
                                      <p:cBhvr>
                                        <p:cTn id="139" dur="3000"/>
                                        <p:tgtEl>
                                          <p:spTgt spid="7"/>
                                        </p:tgtEl>
                                        <p:attrNameLst>
                                          <p:attrName>ppt_h</p:attrName>
                                        </p:attrNameLst>
                                      </p:cBhvr>
                                      <p:tavLst>
                                        <p:tav tm="0">
                                          <p:val>
                                            <p:strVal val="ppt_h"/>
                                          </p:val>
                                        </p:tav>
                                        <p:tav tm="100000">
                                          <p:val>
                                            <p:fltVal val="0"/>
                                          </p:val>
                                        </p:tav>
                                      </p:tavLst>
                                    </p:anim>
                                    <p:anim calcmode="lin" valueType="num">
                                      <p:cBhvr>
                                        <p:cTn id="140" dur="3000"/>
                                        <p:tgtEl>
                                          <p:spTgt spid="7"/>
                                        </p:tgtEl>
                                        <p:attrNameLst>
                                          <p:attrName>ppt_x</p:attrName>
                                        </p:attrNameLst>
                                      </p:cBhvr>
                                      <p:tavLst>
                                        <p:tav tm="0">
                                          <p:val>
                                            <p:strVal val="ppt_x"/>
                                          </p:val>
                                        </p:tav>
                                        <p:tav tm="100000">
                                          <p:val>
                                            <p:fltVal val="0.5"/>
                                          </p:val>
                                        </p:tav>
                                      </p:tavLst>
                                    </p:anim>
                                    <p:anim calcmode="lin" valueType="num">
                                      <p:cBhvr>
                                        <p:cTn id="141" dur="3000"/>
                                        <p:tgtEl>
                                          <p:spTgt spid="7"/>
                                        </p:tgtEl>
                                        <p:attrNameLst>
                                          <p:attrName>ppt_y</p:attrName>
                                        </p:attrNameLst>
                                      </p:cBhvr>
                                      <p:tavLst>
                                        <p:tav tm="0">
                                          <p:val>
                                            <p:strVal val="ppt_y"/>
                                          </p:val>
                                        </p:tav>
                                        <p:tav tm="100000">
                                          <p:val>
                                            <p:fltVal val="0.5"/>
                                          </p:val>
                                        </p:tav>
                                      </p:tavLst>
                                    </p:anim>
                                    <p:set>
                                      <p:cBhvr>
                                        <p:cTn id="142" dur="1" fill="hold">
                                          <p:stCondLst>
                                            <p:cond delay="2999"/>
                                          </p:stCondLst>
                                        </p:cTn>
                                        <p:tgtEl>
                                          <p:spTgt spid="7"/>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8"/>
                                        </p:tgtEl>
                                        <p:attrNameLst>
                                          <p:attrName>ppt_w</p:attrName>
                                        </p:attrNameLst>
                                      </p:cBhvr>
                                      <p:tavLst>
                                        <p:tav tm="0">
                                          <p:val>
                                            <p:strVal val="ppt_w"/>
                                          </p:val>
                                        </p:tav>
                                        <p:tav tm="100000">
                                          <p:val>
                                            <p:fltVal val="0"/>
                                          </p:val>
                                        </p:tav>
                                      </p:tavLst>
                                    </p:anim>
                                    <p:anim calcmode="lin" valueType="num">
                                      <p:cBhvr>
                                        <p:cTn id="145" dur="3000"/>
                                        <p:tgtEl>
                                          <p:spTgt spid="8"/>
                                        </p:tgtEl>
                                        <p:attrNameLst>
                                          <p:attrName>ppt_h</p:attrName>
                                        </p:attrNameLst>
                                      </p:cBhvr>
                                      <p:tavLst>
                                        <p:tav tm="0">
                                          <p:val>
                                            <p:strVal val="ppt_h"/>
                                          </p:val>
                                        </p:tav>
                                        <p:tav tm="100000">
                                          <p:val>
                                            <p:fltVal val="0"/>
                                          </p:val>
                                        </p:tav>
                                      </p:tavLst>
                                    </p:anim>
                                    <p:anim calcmode="lin" valueType="num">
                                      <p:cBhvr>
                                        <p:cTn id="146" dur="3000"/>
                                        <p:tgtEl>
                                          <p:spTgt spid="8"/>
                                        </p:tgtEl>
                                        <p:attrNameLst>
                                          <p:attrName>ppt_x</p:attrName>
                                        </p:attrNameLst>
                                      </p:cBhvr>
                                      <p:tavLst>
                                        <p:tav tm="0">
                                          <p:val>
                                            <p:strVal val="ppt_x"/>
                                          </p:val>
                                        </p:tav>
                                        <p:tav tm="100000">
                                          <p:val>
                                            <p:fltVal val="0.5"/>
                                          </p:val>
                                        </p:tav>
                                      </p:tavLst>
                                    </p:anim>
                                    <p:anim calcmode="lin" valueType="num">
                                      <p:cBhvr>
                                        <p:cTn id="147" dur="3000"/>
                                        <p:tgtEl>
                                          <p:spTgt spid="8"/>
                                        </p:tgtEl>
                                        <p:attrNameLst>
                                          <p:attrName>ppt_y</p:attrName>
                                        </p:attrNameLst>
                                      </p:cBhvr>
                                      <p:tavLst>
                                        <p:tav tm="0">
                                          <p:val>
                                            <p:strVal val="ppt_y"/>
                                          </p:val>
                                        </p:tav>
                                        <p:tav tm="100000">
                                          <p:val>
                                            <p:fltVal val="0.5"/>
                                          </p:val>
                                        </p:tav>
                                      </p:tavLst>
                                    </p:anim>
                                    <p:set>
                                      <p:cBhvr>
                                        <p:cTn id="148" dur="1" fill="hold">
                                          <p:stCondLst>
                                            <p:cond delay="2999"/>
                                          </p:stCondLst>
                                        </p:cTn>
                                        <p:tgtEl>
                                          <p:spTgt spid="8"/>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0"/>
                                        </p:tgtEl>
                                        <p:attrNameLst>
                                          <p:attrName>ppt_w</p:attrName>
                                        </p:attrNameLst>
                                      </p:cBhvr>
                                      <p:tavLst>
                                        <p:tav tm="0">
                                          <p:val>
                                            <p:strVal val="ppt_w"/>
                                          </p:val>
                                        </p:tav>
                                        <p:tav tm="100000">
                                          <p:val>
                                            <p:fltVal val="0"/>
                                          </p:val>
                                        </p:tav>
                                      </p:tavLst>
                                    </p:anim>
                                    <p:anim calcmode="lin" valueType="num">
                                      <p:cBhvr>
                                        <p:cTn id="157" dur="3000"/>
                                        <p:tgtEl>
                                          <p:spTgt spid="10"/>
                                        </p:tgtEl>
                                        <p:attrNameLst>
                                          <p:attrName>ppt_h</p:attrName>
                                        </p:attrNameLst>
                                      </p:cBhvr>
                                      <p:tavLst>
                                        <p:tav tm="0">
                                          <p:val>
                                            <p:strVal val="ppt_h"/>
                                          </p:val>
                                        </p:tav>
                                        <p:tav tm="100000">
                                          <p:val>
                                            <p:fltVal val="0"/>
                                          </p:val>
                                        </p:tav>
                                      </p:tavLst>
                                    </p:anim>
                                    <p:anim calcmode="lin" valueType="num">
                                      <p:cBhvr>
                                        <p:cTn id="158" dur="3000"/>
                                        <p:tgtEl>
                                          <p:spTgt spid="10"/>
                                        </p:tgtEl>
                                        <p:attrNameLst>
                                          <p:attrName>ppt_x</p:attrName>
                                        </p:attrNameLst>
                                      </p:cBhvr>
                                      <p:tavLst>
                                        <p:tav tm="0">
                                          <p:val>
                                            <p:strVal val="ppt_x"/>
                                          </p:val>
                                        </p:tav>
                                        <p:tav tm="100000">
                                          <p:val>
                                            <p:fltVal val="0.5"/>
                                          </p:val>
                                        </p:tav>
                                      </p:tavLst>
                                    </p:anim>
                                    <p:anim calcmode="lin" valueType="num">
                                      <p:cBhvr>
                                        <p:cTn id="159" dur="3000"/>
                                        <p:tgtEl>
                                          <p:spTgt spid="10"/>
                                        </p:tgtEl>
                                        <p:attrNameLst>
                                          <p:attrName>ppt_y</p:attrName>
                                        </p:attrNameLst>
                                      </p:cBhvr>
                                      <p:tavLst>
                                        <p:tav tm="0">
                                          <p:val>
                                            <p:strVal val="ppt_y"/>
                                          </p:val>
                                        </p:tav>
                                        <p:tav tm="100000">
                                          <p:val>
                                            <p:fltVal val="0.5"/>
                                          </p:val>
                                        </p:tav>
                                      </p:tavLst>
                                    </p:anim>
                                    <p:set>
                                      <p:cBhvr>
                                        <p:cTn id="160" dur="1" fill="hold">
                                          <p:stCondLst>
                                            <p:cond delay="2999"/>
                                          </p:stCondLst>
                                        </p:cTn>
                                        <p:tgtEl>
                                          <p:spTgt spid="10"/>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1"/>
                                        </p:tgtEl>
                                        <p:attrNameLst>
                                          <p:attrName>ppt_w</p:attrName>
                                        </p:attrNameLst>
                                      </p:cBhvr>
                                      <p:tavLst>
                                        <p:tav tm="0">
                                          <p:val>
                                            <p:strVal val="ppt_w"/>
                                          </p:val>
                                        </p:tav>
                                        <p:tav tm="100000">
                                          <p:val>
                                            <p:fltVal val="0"/>
                                          </p:val>
                                        </p:tav>
                                      </p:tavLst>
                                    </p:anim>
                                    <p:anim calcmode="lin" valueType="num">
                                      <p:cBhvr>
                                        <p:cTn id="163" dur="3000"/>
                                        <p:tgtEl>
                                          <p:spTgt spid="11"/>
                                        </p:tgtEl>
                                        <p:attrNameLst>
                                          <p:attrName>ppt_h</p:attrName>
                                        </p:attrNameLst>
                                      </p:cBhvr>
                                      <p:tavLst>
                                        <p:tav tm="0">
                                          <p:val>
                                            <p:strVal val="ppt_h"/>
                                          </p:val>
                                        </p:tav>
                                        <p:tav tm="100000">
                                          <p:val>
                                            <p:fltVal val="0"/>
                                          </p:val>
                                        </p:tav>
                                      </p:tavLst>
                                    </p:anim>
                                    <p:anim calcmode="lin" valueType="num">
                                      <p:cBhvr>
                                        <p:cTn id="164" dur="3000"/>
                                        <p:tgtEl>
                                          <p:spTgt spid="11"/>
                                        </p:tgtEl>
                                        <p:attrNameLst>
                                          <p:attrName>ppt_x</p:attrName>
                                        </p:attrNameLst>
                                      </p:cBhvr>
                                      <p:tavLst>
                                        <p:tav tm="0">
                                          <p:val>
                                            <p:strVal val="ppt_x"/>
                                          </p:val>
                                        </p:tav>
                                        <p:tav tm="100000">
                                          <p:val>
                                            <p:fltVal val="0.5"/>
                                          </p:val>
                                        </p:tav>
                                      </p:tavLst>
                                    </p:anim>
                                    <p:anim calcmode="lin" valueType="num">
                                      <p:cBhvr>
                                        <p:cTn id="165" dur="3000"/>
                                        <p:tgtEl>
                                          <p:spTgt spid="11"/>
                                        </p:tgtEl>
                                        <p:attrNameLst>
                                          <p:attrName>ppt_y</p:attrName>
                                        </p:attrNameLst>
                                      </p:cBhvr>
                                      <p:tavLst>
                                        <p:tav tm="0">
                                          <p:val>
                                            <p:strVal val="ppt_y"/>
                                          </p:val>
                                        </p:tav>
                                        <p:tav tm="100000">
                                          <p:val>
                                            <p:fltVal val="0.5"/>
                                          </p:val>
                                        </p:tav>
                                      </p:tavLst>
                                    </p:anim>
                                    <p:set>
                                      <p:cBhvr>
                                        <p:cTn id="166" dur="1" fill="hold">
                                          <p:stCondLst>
                                            <p:cond delay="2999"/>
                                          </p:stCondLst>
                                        </p:cTn>
                                        <p:tgtEl>
                                          <p:spTgt spid="11"/>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2"/>
                                        </p:tgtEl>
                                        <p:attrNameLst>
                                          <p:attrName>ppt_w</p:attrName>
                                        </p:attrNameLst>
                                      </p:cBhvr>
                                      <p:tavLst>
                                        <p:tav tm="0">
                                          <p:val>
                                            <p:strVal val="ppt_w"/>
                                          </p:val>
                                        </p:tav>
                                        <p:tav tm="100000">
                                          <p:val>
                                            <p:fltVal val="0"/>
                                          </p:val>
                                        </p:tav>
                                      </p:tavLst>
                                    </p:anim>
                                    <p:anim calcmode="lin" valueType="num">
                                      <p:cBhvr>
                                        <p:cTn id="169" dur="3000"/>
                                        <p:tgtEl>
                                          <p:spTgt spid="12"/>
                                        </p:tgtEl>
                                        <p:attrNameLst>
                                          <p:attrName>ppt_h</p:attrName>
                                        </p:attrNameLst>
                                      </p:cBhvr>
                                      <p:tavLst>
                                        <p:tav tm="0">
                                          <p:val>
                                            <p:strVal val="ppt_h"/>
                                          </p:val>
                                        </p:tav>
                                        <p:tav tm="100000">
                                          <p:val>
                                            <p:fltVal val="0"/>
                                          </p:val>
                                        </p:tav>
                                      </p:tavLst>
                                    </p:anim>
                                    <p:anim calcmode="lin" valueType="num">
                                      <p:cBhvr>
                                        <p:cTn id="170" dur="3000"/>
                                        <p:tgtEl>
                                          <p:spTgt spid="12"/>
                                        </p:tgtEl>
                                        <p:attrNameLst>
                                          <p:attrName>ppt_x</p:attrName>
                                        </p:attrNameLst>
                                      </p:cBhvr>
                                      <p:tavLst>
                                        <p:tav tm="0">
                                          <p:val>
                                            <p:strVal val="ppt_x"/>
                                          </p:val>
                                        </p:tav>
                                        <p:tav tm="100000">
                                          <p:val>
                                            <p:fltVal val="0.5"/>
                                          </p:val>
                                        </p:tav>
                                      </p:tavLst>
                                    </p:anim>
                                    <p:anim calcmode="lin" valueType="num">
                                      <p:cBhvr>
                                        <p:cTn id="171" dur="3000"/>
                                        <p:tgtEl>
                                          <p:spTgt spid="12"/>
                                        </p:tgtEl>
                                        <p:attrNameLst>
                                          <p:attrName>ppt_y</p:attrName>
                                        </p:attrNameLst>
                                      </p:cBhvr>
                                      <p:tavLst>
                                        <p:tav tm="0">
                                          <p:val>
                                            <p:strVal val="ppt_y"/>
                                          </p:val>
                                        </p:tav>
                                        <p:tav tm="100000">
                                          <p:val>
                                            <p:fltVal val="0.5"/>
                                          </p:val>
                                        </p:tav>
                                      </p:tavLst>
                                    </p:anim>
                                    <p:set>
                                      <p:cBhvr>
                                        <p:cTn id="172" dur="1" fill="hold">
                                          <p:stCondLst>
                                            <p:cond delay="2999"/>
                                          </p:stCondLst>
                                        </p:cTn>
                                        <p:tgtEl>
                                          <p:spTgt spid="12"/>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3"/>
                                        </p:tgtEl>
                                        <p:attrNameLst>
                                          <p:attrName>ppt_w</p:attrName>
                                        </p:attrNameLst>
                                      </p:cBhvr>
                                      <p:tavLst>
                                        <p:tav tm="0">
                                          <p:val>
                                            <p:strVal val="ppt_w"/>
                                          </p:val>
                                        </p:tav>
                                        <p:tav tm="100000">
                                          <p:val>
                                            <p:fltVal val="0"/>
                                          </p:val>
                                        </p:tav>
                                      </p:tavLst>
                                    </p:anim>
                                    <p:anim calcmode="lin" valueType="num">
                                      <p:cBhvr>
                                        <p:cTn id="175" dur="3000"/>
                                        <p:tgtEl>
                                          <p:spTgt spid="13"/>
                                        </p:tgtEl>
                                        <p:attrNameLst>
                                          <p:attrName>ppt_h</p:attrName>
                                        </p:attrNameLst>
                                      </p:cBhvr>
                                      <p:tavLst>
                                        <p:tav tm="0">
                                          <p:val>
                                            <p:strVal val="ppt_h"/>
                                          </p:val>
                                        </p:tav>
                                        <p:tav tm="100000">
                                          <p:val>
                                            <p:fltVal val="0"/>
                                          </p:val>
                                        </p:tav>
                                      </p:tavLst>
                                    </p:anim>
                                    <p:anim calcmode="lin" valueType="num">
                                      <p:cBhvr>
                                        <p:cTn id="176" dur="3000"/>
                                        <p:tgtEl>
                                          <p:spTgt spid="13"/>
                                        </p:tgtEl>
                                        <p:attrNameLst>
                                          <p:attrName>ppt_x</p:attrName>
                                        </p:attrNameLst>
                                      </p:cBhvr>
                                      <p:tavLst>
                                        <p:tav tm="0">
                                          <p:val>
                                            <p:strVal val="ppt_x"/>
                                          </p:val>
                                        </p:tav>
                                        <p:tav tm="100000">
                                          <p:val>
                                            <p:fltVal val="0.5"/>
                                          </p:val>
                                        </p:tav>
                                      </p:tavLst>
                                    </p:anim>
                                    <p:anim calcmode="lin" valueType="num">
                                      <p:cBhvr>
                                        <p:cTn id="177" dur="3000"/>
                                        <p:tgtEl>
                                          <p:spTgt spid="13"/>
                                        </p:tgtEl>
                                        <p:attrNameLst>
                                          <p:attrName>ppt_y</p:attrName>
                                        </p:attrNameLst>
                                      </p:cBhvr>
                                      <p:tavLst>
                                        <p:tav tm="0">
                                          <p:val>
                                            <p:strVal val="ppt_y"/>
                                          </p:val>
                                        </p:tav>
                                        <p:tav tm="100000">
                                          <p:val>
                                            <p:fltVal val="0.5"/>
                                          </p:val>
                                        </p:tav>
                                      </p:tavLst>
                                    </p:anim>
                                    <p:set>
                                      <p:cBhvr>
                                        <p:cTn id="178" dur="1" fill="hold">
                                          <p:stCondLst>
                                            <p:cond delay="2999"/>
                                          </p:stCondLst>
                                        </p:cTn>
                                        <p:tgtEl>
                                          <p:spTgt spid="13"/>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4"/>
                                        </p:tgtEl>
                                        <p:attrNameLst>
                                          <p:attrName>ppt_w</p:attrName>
                                        </p:attrNameLst>
                                      </p:cBhvr>
                                      <p:tavLst>
                                        <p:tav tm="0">
                                          <p:val>
                                            <p:strVal val="ppt_w"/>
                                          </p:val>
                                        </p:tav>
                                        <p:tav tm="100000">
                                          <p:val>
                                            <p:fltVal val="0"/>
                                          </p:val>
                                        </p:tav>
                                      </p:tavLst>
                                    </p:anim>
                                    <p:anim calcmode="lin" valueType="num">
                                      <p:cBhvr>
                                        <p:cTn id="181" dur="3000"/>
                                        <p:tgtEl>
                                          <p:spTgt spid="14"/>
                                        </p:tgtEl>
                                        <p:attrNameLst>
                                          <p:attrName>ppt_h</p:attrName>
                                        </p:attrNameLst>
                                      </p:cBhvr>
                                      <p:tavLst>
                                        <p:tav tm="0">
                                          <p:val>
                                            <p:strVal val="ppt_h"/>
                                          </p:val>
                                        </p:tav>
                                        <p:tav tm="100000">
                                          <p:val>
                                            <p:fltVal val="0"/>
                                          </p:val>
                                        </p:tav>
                                      </p:tavLst>
                                    </p:anim>
                                    <p:anim calcmode="lin" valueType="num">
                                      <p:cBhvr>
                                        <p:cTn id="182" dur="3000"/>
                                        <p:tgtEl>
                                          <p:spTgt spid="14"/>
                                        </p:tgtEl>
                                        <p:attrNameLst>
                                          <p:attrName>ppt_x</p:attrName>
                                        </p:attrNameLst>
                                      </p:cBhvr>
                                      <p:tavLst>
                                        <p:tav tm="0">
                                          <p:val>
                                            <p:strVal val="ppt_x"/>
                                          </p:val>
                                        </p:tav>
                                        <p:tav tm="100000">
                                          <p:val>
                                            <p:fltVal val="0.5"/>
                                          </p:val>
                                        </p:tav>
                                      </p:tavLst>
                                    </p:anim>
                                    <p:anim calcmode="lin" valueType="num">
                                      <p:cBhvr>
                                        <p:cTn id="183" dur="3000"/>
                                        <p:tgtEl>
                                          <p:spTgt spid="14"/>
                                        </p:tgtEl>
                                        <p:attrNameLst>
                                          <p:attrName>ppt_y</p:attrName>
                                        </p:attrNameLst>
                                      </p:cBhvr>
                                      <p:tavLst>
                                        <p:tav tm="0">
                                          <p:val>
                                            <p:strVal val="ppt_y"/>
                                          </p:val>
                                        </p:tav>
                                        <p:tav tm="100000">
                                          <p:val>
                                            <p:fltVal val="0.5"/>
                                          </p:val>
                                        </p:tav>
                                      </p:tavLst>
                                    </p:anim>
                                    <p:set>
                                      <p:cBhvr>
                                        <p:cTn id="184" dur="1" fill="hold">
                                          <p:stCondLst>
                                            <p:cond delay="2999"/>
                                          </p:stCondLst>
                                        </p:cTn>
                                        <p:tgtEl>
                                          <p:spTgt spid="14"/>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5"/>
                                        </p:tgtEl>
                                        <p:attrNameLst>
                                          <p:attrName>ppt_w</p:attrName>
                                        </p:attrNameLst>
                                      </p:cBhvr>
                                      <p:tavLst>
                                        <p:tav tm="0">
                                          <p:val>
                                            <p:strVal val="ppt_w"/>
                                          </p:val>
                                        </p:tav>
                                        <p:tav tm="100000">
                                          <p:val>
                                            <p:fltVal val="0"/>
                                          </p:val>
                                        </p:tav>
                                      </p:tavLst>
                                    </p:anim>
                                    <p:anim calcmode="lin" valueType="num">
                                      <p:cBhvr>
                                        <p:cTn id="187" dur="3000"/>
                                        <p:tgtEl>
                                          <p:spTgt spid="15"/>
                                        </p:tgtEl>
                                        <p:attrNameLst>
                                          <p:attrName>ppt_h</p:attrName>
                                        </p:attrNameLst>
                                      </p:cBhvr>
                                      <p:tavLst>
                                        <p:tav tm="0">
                                          <p:val>
                                            <p:strVal val="ppt_h"/>
                                          </p:val>
                                        </p:tav>
                                        <p:tav tm="100000">
                                          <p:val>
                                            <p:fltVal val="0"/>
                                          </p:val>
                                        </p:tav>
                                      </p:tavLst>
                                    </p:anim>
                                    <p:anim calcmode="lin" valueType="num">
                                      <p:cBhvr>
                                        <p:cTn id="188" dur="3000"/>
                                        <p:tgtEl>
                                          <p:spTgt spid="15"/>
                                        </p:tgtEl>
                                        <p:attrNameLst>
                                          <p:attrName>ppt_x</p:attrName>
                                        </p:attrNameLst>
                                      </p:cBhvr>
                                      <p:tavLst>
                                        <p:tav tm="0">
                                          <p:val>
                                            <p:strVal val="ppt_x"/>
                                          </p:val>
                                        </p:tav>
                                        <p:tav tm="100000">
                                          <p:val>
                                            <p:fltVal val="0.5"/>
                                          </p:val>
                                        </p:tav>
                                      </p:tavLst>
                                    </p:anim>
                                    <p:anim calcmode="lin" valueType="num">
                                      <p:cBhvr>
                                        <p:cTn id="189" dur="3000"/>
                                        <p:tgtEl>
                                          <p:spTgt spid="15"/>
                                        </p:tgtEl>
                                        <p:attrNameLst>
                                          <p:attrName>ppt_y</p:attrName>
                                        </p:attrNameLst>
                                      </p:cBhvr>
                                      <p:tavLst>
                                        <p:tav tm="0">
                                          <p:val>
                                            <p:strVal val="ppt_y"/>
                                          </p:val>
                                        </p:tav>
                                        <p:tav tm="100000">
                                          <p:val>
                                            <p:fltVal val="0.5"/>
                                          </p:val>
                                        </p:tav>
                                      </p:tavLst>
                                    </p:anim>
                                    <p:set>
                                      <p:cBhvr>
                                        <p:cTn id="190" dur="1" fill="hold">
                                          <p:stCondLst>
                                            <p:cond delay="2999"/>
                                          </p:stCondLst>
                                        </p:cTn>
                                        <p:tgtEl>
                                          <p:spTgt spid="15"/>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3000"/>
                                        <p:tgtEl>
                                          <p:spTgt spid="16"/>
                                        </p:tgtEl>
                                        <p:attrNameLst>
                                          <p:attrName>ppt_w</p:attrName>
                                        </p:attrNameLst>
                                      </p:cBhvr>
                                      <p:tavLst>
                                        <p:tav tm="0">
                                          <p:val>
                                            <p:strVal val="ppt_w"/>
                                          </p:val>
                                        </p:tav>
                                        <p:tav tm="100000">
                                          <p:val>
                                            <p:fltVal val="0"/>
                                          </p:val>
                                        </p:tav>
                                      </p:tavLst>
                                    </p:anim>
                                    <p:anim calcmode="lin" valueType="num">
                                      <p:cBhvr>
                                        <p:cTn id="193" dur="3000"/>
                                        <p:tgtEl>
                                          <p:spTgt spid="16"/>
                                        </p:tgtEl>
                                        <p:attrNameLst>
                                          <p:attrName>ppt_h</p:attrName>
                                        </p:attrNameLst>
                                      </p:cBhvr>
                                      <p:tavLst>
                                        <p:tav tm="0">
                                          <p:val>
                                            <p:strVal val="ppt_h"/>
                                          </p:val>
                                        </p:tav>
                                        <p:tav tm="100000">
                                          <p:val>
                                            <p:fltVal val="0"/>
                                          </p:val>
                                        </p:tav>
                                      </p:tavLst>
                                    </p:anim>
                                    <p:anim calcmode="lin" valueType="num">
                                      <p:cBhvr>
                                        <p:cTn id="194" dur="3000"/>
                                        <p:tgtEl>
                                          <p:spTgt spid="16"/>
                                        </p:tgtEl>
                                        <p:attrNameLst>
                                          <p:attrName>ppt_x</p:attrName>
                                        </p:attrNameLst>
                                      </p:cBhvr>
                                      <p:tavLst>
                                        <p:tav tm="0">
                                          <p:val>
                                            <p:strVal val="ppt_x"/>
                                          </p:val>
                                        </p:tav>
                                        <p:tav tm="100000">
                                          <p:val>
                                            <p:fltVal val="0.5"/>
                                          </p:val>
                                        </p:tav>
                                      </p:tavLst>
                                    </p:anim>
                                    <p:anim calcmode="lin" valueType="num">
                                      <p:cBhvr>
                                        <p:cTn id="195" dur="3000"/>
                                        <p:tgtEl>
                                          <p:spTgt spid="16"/>
                                        </p:tgtEl>
                                        <p:attrNameLst>
                                          <p:attrName>ppt_y</p:attrName>
                                        </p:attrNameLst>
                                      </p:cBhvr>
                                      <p:tavLst>
                                        <p:tav tm="0">
                                          <p:val>
                                            <p:strVal val="ppt_y"/>
                                          </p:val>
                                        </p:tav>
                                        <p:tav tm="100000">
                                          <p:val>
                                            <p:fltVal val="0.5"/>
                                          </p:val>
                                        </p:tav>
                                      </p:tavLst>
                                    </p:anim>
                                    <p:set>
                                      <p:cBhvr>
                                        <p:cTn id="196" dur="1" fill="hold">
                                          <p:stCondLst>
                                            <p:cond delay="2999"/>
                                          </p:stCondLst>
                                        </p:cTn>
                                        <p:tgtEl>
                                          <p:spTgt spid="16"/>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3000"/>
                                        <p:tgtEl>
                                          <p:spTgt spid="17"/>
                                        </p:tgtEl>
                                        <p:attrNameLst>
                                          <p:attrName>ppt_w</p:attrName>
                                        </p:attrNameLst>
                                      </p:cBhvr>
                                      <p:tavLst>
                                        <p:tav tm="0">
                                          <p:val>
                                            <p:strVal val="ppt_w"/>
                                          </p:val>
                                        </p:tav>
                                        <p:tav tm="100000">
                                          <p:val>
                                            <p:fltVal val="0"/>
                                          </p:val>
                                        </p:tav>
                                      </p:tavLst>
                                    </p:anim>
                                    <p:anim calcmode="lin" valueType="num">
                                      <p:cBhvr>
                                        <p:cTn id="199" dur="3000"/>
                                        <p:tgtEl>
                                          <p:spTgt spid="17"/>
                                        </p:tgtEl>
                                        <p:attrNameLst>
                                          <p:attrName>ppt_h</p:attrName>
                                        </p:attrNameLst>
                                      </p:cBhvr>
                                      <p:tavLst>
                                        <p:tav tm="0">
                                          <p:val>
                                            <p:strVal val="ppt_h"/>
                                          </p:val>
                                        </p:tav>
                                        <p:tav tm="100000">
                                          <p:val>
                                            <p:fltVal val="0"/>
                                          </p:val>
                                        </p:tav>
                                      </p:tavLst>
                                    </p:anim>
                                    <p:anim calcmode="lin" valueType="num">
                                      <p:cBhvr>
                                        <p:cTn id="200" dur="3000"/>
                                        <p:tgtEl>
                                          <p:spTgt spid="17"/>
                                        </p:tgtEl>
                                        <p:attrNameLst>
                                          <p:attrName>ppt_x</p:attrName>
                                        </p:attrNameLst>
                                      </p:cBhvr>
                                      <p:tavLst>
                                        <p:tav tm="0">
                                          <p:val>
                                            <p:strVal val="ppt_x"/>
                                          </p:val>
                                        </p:tav>
                                        <p:tav tm="100000">
                                          <p:val>
                                            <p:fltVal val="0.5"/>
                                          </p:val>
                                        </p:tav>
                                      </p:tavLst>
                                    </p:anim>
                                    <p:anim calcmode="lin" valueType="num">
                                      <p:cBhvr>
                                        <p:cTn id="201" dur="3000"/>
                                        <p:tgtEl>
                                          <p:spTgt spid="17"/>
                                        </p:tgtEl>
                                        <p:attrNameLst>
                                          <p:attrName>ppt_y</p:attrName>
                                        </p:attrNameLst>
                                      </p:cBhvr>
                                      <p:tavLst>
                                        <p:tav tm="0">
                                          <p:val>
                                            <p:strVal val="ppt_y"/>
                                          </p:val>
                                        </p:tav>
                                        <p:tav tm="100000">
                                          <p:val>
                                            <p:fltVal val="0.5"/>
                                          </p:val>
                                        </p:tav>
                                      </p:tavLst>
                                    </p:anim>
                                    <p:set>
                                      <p:cBhvr>
                                        <p:cTn id="202" dur="1" fill="hold">
                                          <p:stCondLst>
                                            <p:cond delay="2999"/>
                                          </p:stCondLst>
                                        </p:cTn>
                                        <p:tgtEl>
                                          <p:spTgt spid="17"/>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3000"/>
                                        <p:tgtEl>
                                          <p:spTgt spid="18"/>
                                        </p:tgtEl>
                                        <p:attrNameLst>
                                          <p:attrName>ppt_w</p:attrName>
                                        </p:attrNameLst>
                                      </p:cBhvr>
                                      <p:tavLst>
                                        <p:tav tm="0">
                                          <p:val>
                                            <p:strVal val="ppt_w"/>
                                          </p:val>
                                        </p:tav>
                                        <p:tav tm="100000">
                                          <p:val>
                                            <p:fltVal val="0"/>
                                          </p:val>
                                        </p:tav>
                                      </p:tavLst>
                                    </p:anim>
                                    <p:anim calcmode="lin" valueType="num">
                                      <p:cBhvr>
                                        <p:cTn id="205" dur="3000"/>
                                        <p:tgtEl>
                                          <p:spTgt spid="18"/>
                                        </p:tgtEl>
                                        <p:attrNameLst>
                                          <p:attrName>ppt_h</p:attrName>
                                        </p:attrNameLst>
                                      </p:cBhvr>
                                      <p:tavLst>
                                        <p:tav tm="0">
                                          <p:val>
                                            <p:strVal val="ppt_h"/>
                                          </p:val>
                                        </p:tav>
                                        <p:tav tm="100000">
                                          <p:val>
                                            <p:fltVal val="0"/>
                                          </p:val>
                                        </p:tav>
                                      </p:tavLst>
                                    </p:anim>
                                    <p:anim calcmode="lin" valueType="num">
                                      <p:cBhvr>
                                        <p:cTn id="206" dur="3000"/>
                                        <p:tgtEl>
                                          <p:spTgt spid="18"/>
                                        </p:tgtEl>
                                        <p:attrNameLst>
                                          <p:attrName>ppt_x</p:attrName>
                                        </p:attrNameLst>
                                      </p:cBhvr>
                                      <p:tavLst>
                                        <p:tav tm="0">
                                          <p:val>
                                            <p:strVal val="ppt_x"/>
                                          </p:val>
                                        </p:tav>
                                        <p:tav tm="100000">
                                          <p:val>
                                            <p:fltVal val="0.5"/>
                                          </p:val>
                                        </p:tav>
                                      </p:tavLst>
                                    </p:anim>
                                    <p:anim calcmode="lin" valueType="num">
                                      <p:cBhvr>
                                        <p:cTn id="207" dur="3000"/>
                                        <p:tgtEl>
                                          <p:spTgt spid="18"/>
                                        </p:tgtEl>
                                        <p:attrNameLst>
                                          <p:attrName>ppt_y</p:attrName>
                                        </p:attrNameLst>
                                      </p:cBhvr>
                                      <p:tavLst>
                                        <p:tav tm="0">
                                          <p:val>
                                            <p:strVal val="ppt_y"/>
                                          </p:val>
                                        </p:tav>
                                        <p:tav tm="100000">
                                          <p:val>
                                            <p:fltVal val="0.5"/>
                                          </p:val>
                                        </p:tav>
                                      </p:tavLst>
                                    </p:anim>
                                    <p:set>
                                      <p:cBhvr>
                                        <p:cTn id="208" dur="1" fill="hold">
                                          <p:stCondLst>
                                            <p:cond delay="2999"/>
                                          </p:stCondLst>
                                        </p:cTn>
                                        <p:tgtEl>
                                          <p:spTgt spid="18"/>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3000"/>
                                        <p:tgtEl>
                                          <p:spTgt spid="19"/>
                                        </p:tgtEl>
                                        <p:attrNameLst>
                                          <p:attrName>ppt_w</p:attrName>
                                        </p:attrNameLst>
                                      </p:cBhvr>
                                      <p:tavLst>
                                        <p:tav tm="0">
                                          <p:val>
                                            <p:strVal val="ppt_w"/>
                                          </p:val>
                                        </p:tav>
                                        <p:tav tm="100000">
                                          <p:val>
                                            <p:fltVal val="0"/>
                                          </p:val>
                                        </p:tav>
                                      </p:tavLst>
                                    </p:anim>
                                    <p:anim calcmode="lin" valueType="num">
                                      <p:cBhvr>
                                        <p:cTn id="211" dur="3000"/>
                                        <p:tgtEl>
                                          <p:spTgt spid="19"/>
                                        </p:tgtEl>
                                        <p:attrNameLst>
                                          <p:attrName>ppt_h</p:attrName>
                                        </p:attrNameLst>
                                      </p:cBhvr>
                                      <p:tavLst>
                                        <p:tav tm="0">
                                          <p:val>
                                            <p:strVal val="ppt_h"/>
                                          </p:val>
                                        </p:tav>
                                        <p:tav tm="100000">
                                          <p:val>
                                            <p:fltVal val="0"/>
                                          </p:val>
                                        </p:tav>
                                      </p:tavLst>
                                    </p:anim>
                                    <p:anim calcmode="lin" valueType="num">
                                      <p:cBhvr>
                                        <p:cTn id="212" dur="3000"/>
                                        <p:tgtEl>
                                          <p:spTgt spid="19"/>
                                        </p:tgtEl>
                                        <p:attrNameLst>
                                          <p:attrName>ppt_x</p:attrName>
                                        </p:attrNameLst>
                                      </p:cBhvr>
                                      <p:tavLst>
                                        <p:tav tm="0">
                                          <p:val>
                                            <p:strVal val="ppt_x"/>
                                          </p:val>
                                        </p:tav>
                                        <p:tav tm="100000">
                                          <p:val>
                                            <p:fltVal val="0.5"/>
                                          </p:val>
                                        </p:tav>
                                      </p:tavLst>
                                    </p:anim>
                                    <p:anim calcmode="lin" valueType="num">
                                      <p:cBhvr>
                                        <p:cTn id="213" dur="3000"/>
                                        <p:tgtEl>
                                          <p:spTgt spid="19"/>
                                        </p:tgtEl>
                                        <p:attrNameLst>
                                          <p:attrName>ppt_y</p:attrName>
                                        </p:attrNameLst>
                                      </p:cBhvr>
                                      <p:tavLst>
                                        <p:tav tm="0">
                                          <p:val>
                                            <p:strVal val="ppt_y"/>
                                          </p:val>
                                        </p:tav>
                                        <p:tav tm="100000">
                                          <p:val>
                                            <p:fltVal val="0.5"/>
                                          </p:val>
                                        </p:tav>
                                      </p:tavLst>
                                    </p:anim>
                                    <p:set>
                                      <p:cBhvr>
                                        <p:cTn id="214" dur="1" fill="hold">
                                          <p:stCondLst>
                                            <p:cond delay="2999"/>
                                          </p:stCondLst>
                                        </p:cTn>
                                        <p:tgtEl>
                                          <p:spTgt spid="19"/>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3000"/>
                                        <p:tgtEl>
                                          <p:spTgt spid="20"/>
                                        </p:tgtEl>
                                        <p:attrNameLst>
                                          <p:attrName>ppt_w</p:attrName>
                                        </p:attrNameLst>
                                      </p:cBhvr>
                                      <p:tavLst>
                                        <p:tav tm="0">
                                          <p:val>
                                            <p:strVal val="ppt_w"/>
                                          </p:val>
                                        </p:tav>
                                        <p:tav tm="100000">
                                          <p:val>
                                            <p:fltVal val="0"/>
                                          </p:val>
                                        </p:tav>
                                      </p:tavLst>
                                    </p:anim>
                                    <p:anim calcmode="lin" valueType="num">
                                      <p:cBhvr>
                                        <p:cTn id="217" dur="3000"/>
                                        <p:tgtEl>
                                          <p:spTgt spid="20"/>
                                        </p:tgtEl>
                                        <p:attrNameLst>
                                          <p:attrName>ppt_h</p:attrName>
                                        </p:attrNameLst>
                                      </p:cBhvr>
                                      <p:tavLst>
                                        <p:tav tm="0">
                                          <p:val>
                                            <p:strVal val="ppt_h"/>
                                          </p:val>
                                        </p:tav>
                                        <p:tav tm="100000">
                                          <p:val>
                                            <p:fltVal val="0"/>
                                          </p:val>
                                        </p:tav>
                                      </p:tavLst>
                                    </p:anim>
                                    <p:anim calcmode="lin" valueType="num">
                                      <p:cBhvr>
                                        <p:cTn id="218" dur="3000"/>
                                        <p:tgtEl>
                                          <p:spTgt spid="20"/>
                                        </p:tgtEl>
                                        <p:attrNameLst>
                                          <p:attrName>ppt_x</p:attrName>
                                        </p:attrNameLst>
                                      </p:cBhvr>
                                      <p:tavLst>
                                        <p:tav tm="0">
                                          <p:val>
                                            <p:strVal val="ppt_x"/>
                                          </p:val>
                                        </p:tav>
                                        <p:tav tm="100000">
                                          <p:val>
                                            <p:fltVal val="0.5"/>
                                          </p:val>
                                        </p:tav>
                                      </p:tavLst>
                                    </p:anim>
                                    <p:anim calcmode="lin" valueType="num">
                                      <p:cBhvr>
                                        <p:cTn id="219" dur="3000"/>
                                        <p:tgtEl>
                                          <p:spTgt spid="20"/>
                                        </p:tgtEl>
                                        <p:attrNameLst>
                                          <p:attrName>ppt_y</p:attrName>
                                        </p:attrNameLst>
                                      </p:cBhvr>
                                      <p:tavLst>
                                        <p:tav tm="0">
                                          <p:val>
                                            <p:strVal val="ppt_y"/>
                                          </p:val>
                                        </p:tav>
                                        <p:tav tm="100000">
                                          <p:val>
                                            <p:fltVal val="0.5"/>
                                          </p:val>
                                        </p:tav>
                                      </p:tavLst>
                                    </p:anim>
                                    <p:set>
                                      <p:cBhvr>
                                        <p:cTn id="220" dur="1" fill="hold">
                                          <p:stCondLst>
                                            <p:cond delay="2999"/>
                                          </p:stCondLst>
                                        </p:cTn>
                                        <p:tgtEl>
                                          <p:spTgt spid="20"/>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3000"/>
                                        <p:tgtEl>
                                          <p:spTgt spid="21"/>
                                        </p:tgtEl>
                                        <p:attrNameLst>
                                          <p:attrName>ppt_w</p:attrName>
                                        </p:attrNameLst>
                                      </p:cBhvr>
                                      <p:tavLst>
                                        <p:tav tm="0">
                                          <p:val>
                                            <p:strVal val="ppt_w"/>
                                          </p:val>
                                        </p:tav>
                                        <p:tav tm="100000">
                                          <p:val>
                                            <p:fltVal val="0"/>
                                          </p:val>
                                        </p:tav>
                                      </p:tavLst>
                                    </p:anim>
                                    <p:anim calcmode="lin" valueType="num">
                                      <p:cBhvr>
                                        <p:cTn id="223" dur="3000"/>
                                        <p:tgtEl>
                                          <p:spTgt spid="21"/>
                                        </p:tgtEl>
                                        <p:attrNameLst>
                                          <p:attrName>ppt_h</p:attrName>
                                        </p:attrNameLst>
                                      </p:cBhvr>
                                      <p:tavLst>
                                        <p:tav tm="0">
                                          <p:val>
                                            <p:strVal val="ppt_h"/>
                                          </p:val>
                                        </p:tav>
                                        <p:tav tm="100000">
                                          <p:val>
                                            <p:fltVal val="0"/>
                                          </p:val>
                                        </p:tav>
                                      </p:tavLst>
                                    </p:anim>
                                    <p:anim calcmode="lin" valueType="num">
                                      <p:cBhvr>
                                        <p:cTn id="224" dur="3000"/>
                                        <p:tgtEl>
                                          <p:spTgt spid="21"/>
                                        </p:tgtEl>
                                        <p:attrNameLst>
                                          <p:attrName>ppt_x</p:attrName>
                                        </p:attrNameLst>
                                      </p:cBhvr>
                                      <p:tavLst>
                                        <p:tav tm="0">
                                          <p:val>
                                            <p:strVal val="ppt_x"/>
                                          </p:val>
                                        </p:tav>
                                        <p:tav tm="100000">
                                          <p:val>
                                            <p:fltVal val="0.5"/>
                                          </p:val>
                                        </p:tav>
                                      </p:tavLst>
                                    </p:anim>
                                    <p:anim calcmode="lin" valueType="num">
                                      <p:cBhvr>
                                        <p:cTn id="225" dur="3000"/>
                                        <p:tgtEl>
                                          <p:spTgt spid="21"/>
                                        </p:tgtEl>
                                        <p:attrNameLst>
                                          <p:attrName>ppt_y</p:attrName>
                                        </p:attrNameLst>
                                      </p:cBhvr>
                                      <p:tavLst>
                                        <p:tav tm="0">
                                          <p:val>
                                            <p:strVal val="ppt_y"/>
                                          </p:val>
                                        </p:tav>
                                        <p:tav tm="100000">
                                          <p:val>
                                            <p:fltVal val="0.5"/>
                                          </p:val>
                                        </p:tav>
                                      </p:tavLst>
                                    </p:anim>
                                    <p:set>
                                      <p:cBhvr>
                                        <p:cTn id="226" dur="1" fill="hold">
                                          <p:stCondLst>
                                            <p:cond delay="2999"/>
                                          </p:stCondLst>
                                        </p:cTn>
                                        <p:tgtEl>
                                          <p:spTgt spid="21"/>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3000"/>
                                        <p:tgtEl>
                                          <p:spTgt spid="22"/>
                                        </p:tgtEl>
                                        <p:attrNameLst>
                                          <p:attrName>ppt_w</p:attrName>
                                        </p:attrNameLst>
                                      </p:cBhvr>
                                      <p:tavLst>
                                        <p:tav tm="0">
                                          <p:val>
                                            <p:strVal val="ppt_w"/>
                                          </p:val>
                                        </p:tav>
                                        <p:tav tm="100000">
                                          <p:val>
                                            <p:fltVal val="0"/>
                                          </p:val>
                                        </p:tav>
                                      </p:tavLst>
                                    </p:anim>
                                    <p:anim calcmode="lin" valueType="num">
                                      <p:cBhvr>
                                        <p:cTn id="229" dur="3000"/>
                                        <p:tgtEl>
                                          <p:spTgt spid="22"/>
                                        </p:tgtEl>
                                        <p:attrNameLst>
                                          <p:attrName>ppt_h</p:attrName>
                                        </p:attrNameLst>
                                      </p:cBhvr>
                                      <p:tavLst>
                                        <p:tav tm="0">
                                          <p:val>
                                            <p:strVal val="ppt_h"/>
                                          </p:val>
                                        </p:tav>
                                        <p:tav tm="100000">
                                          <p:val>
                                            <p:fltVal val="0"/>
                                          </p:val>
                                        </p:tav>
                                      </p:tavLst>
                                    </p:anim>
                                    <p:anim calcmode="lin" valueType="num">
                                      <p:cBhvr>
                                        <p:cTn id="230" dur="3000"/>
                                        <p:tgtEl>
                                          <p:spTgt spid="22"/>
                                        </p:tgtEl>
                                        <p:attrNameLst>
                                          <p:attrName>ppt_x</p:attrName>
                                        </p:attrNameLst>
                                      </p:cBhvr>
                                      <p:tavLst>
                                        <p:tav tm="0">
                                          <p:val>
                                            <p:strVal val="ppt_x"/>
                                          </p:val>
                                        </p:tav>
                                        <p:tav tm="100000">
                                          <p:val>
                                            <p:fltVal val="0.5"/>
                                          </p:val>
                                        </p:tav>
                                      </p:tavLst>
                                    </p:anim>
                                    <p:anim calcmode="lin" valueType="num">
                                      <p:cBhvr>
                                        <p:cTn id="231" dur="3000"/>
                                        <p:tgtEl>
                                          <p:spTgt spid="22"/>
                                        </p:tgtEl>
                                        <p:attrNameLst>
                                          <p:attrName>ppt_y</p:attrName>
                                        </p:attrNameLst>
                                      </p:cBhvr>
                                      <p:tavLst>
                                        <p:tav tm="0">
                                          <p:val>
                                            <p:strVal val="ppt_y"/>
                                          </p:val>
                                        </p:tav>
                                        <p:tav tm="100000">
                                          <p:val>
                                            <p:fltVal val="0.5"/>
                                          </p:val>
                                        </p:tav>
                                      </p:tavLst>
                                    </p:anim>
                                    <p:set>
                                      <p:cBhvr>
                                        <p:cTn id="232" dur="1" fill="hold">
                                          <p:stCondLst>
                                            <p:cond delay="2999"/>
                                          </p:stCondLst>
                                        </p:cTn>
                                        <p:tgtEl>
                                          <p:spTgt spid="22"/>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8"/>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9"/>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0"/>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11"/>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2"/>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3"/>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4"/>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5"/>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6"/>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7"/>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8"/>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9"/>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20"/>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21"/>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2"/>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10" presetClass="entr" presetSubtype="0"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fade">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Rectángulo"/>
          <p:cNvSpPr/>
          <p:nvPr/>
        </p:nvSpPr>
        <p:spPr>
          <a:xfrm>
            <a:off x="571472" y="571480"/>
            <a:ext cx="8001056" cy="5715040"/>
          </a:xfrm>
          <a:prstGeom prst="rect">
            <a:avLst/>
          </a:prstGeom>
          <a:solidFill>
            <a:srgbClr val="000099"/>
          </a:solidFill>
          <a:ln>
            <a:noFill/>
          </a:ln>
          <a:scene3d>
            <a:camera prst="orthographicFront"/>
            <a:lightRig rig="threePt" dir="t"/>
          </a:scene3d>
          <a:sp3d extrusionH="38100">
            <a:bevelT w="158750" h="165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8056"/>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1142976" y="1428736"/>
            <a:ext cx="6786610" cy="3785652"/>
          </a:xfrm>
          <a:prstGeom prst="rect">
            <a:avLst/>
          </a:prstGeom>
          <a:noFill/>
        </p:spPr>
        <p:txBody>
          <a:bodyPr wrap="square" rtlCol="0">
            <a:spAutoFit/>
          </a:bodyPr>
          <a:lstStyle/>
          <a:p>
            <a:r>
              <a:rPr lang="es-ES" sz="2000" b="1" dirty="0" smtClean="0">
                <a:solidFill>
                  <a:srgbClr val="FFFB43"/>
                </a:solidFill>
                <a:effectLst>
                  <a:outerShdw blurRad="38100" dist="38100" dir="2700000" algn="tl">
                    <a:srgbClr val="000000">
                      <a:alpha val="43137"/>
                    </a:srgbClr>
                  </a:outerShdw>
                </a:effectLst>
                <a:latin typeface="Agency FB" pitchFamily="34" charset="0"/>
              </a:rPr>
              <a:t>Es un río denominado el "el más hermoso del mundo" Incluso, fue llamado "el río que se escapó del paraíso"</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de 100 km de longitud y apenas 20 m de ancho, está ubicado dentro del Parque Nacional Natural la Macarena, en el extremo sur del departamento del Meta, Colombia, tiene un área de 650.000 kilómetros cuadrados donde podrán ver fascinantes cascadas de todos los tamaños, ríos caudalosos, </a:t>
            </a:r>
            <a:r>
              <a:rPr lang="es-ES" sz="2000" b="1" dirty="0" err="1" smtClean="0">
                <a:solidFill>
                  <a:srgbClr val="FFFB43"/>
                </a:solidFill>
                <a:effectLst>
                  <a:outerShdw blurRad="38100" dist="38100" dir="2700000" algn="tl">
                    <a:srgbClr val="000000">
                      <a:alpha val="43137"/>
                    </a:srgbClr>
                  </a:outerShdw>
                </a:effectLst>
                <a:latin typeface="Agency FB" pitchFamily="34" charset="0"/>
              </a:rPr>
              <a:t>cachiveras</a:t>
            </a:r>
            <a:r>
              <a:rPr lang="es-ES" sz="2000" b="1" dirty="0" smtClean="0">
                <a:solidFill>
                  <a:srgbClr val="FFFB43"/>
                </a:solidFill>
                <a:effectLst>
                  <a:outerShdw blurRad="38100" dist="38100" dir="2700000" algn="tl">
                    <a:srgbClr val="000000">
                      <a:alpha val="43137"/>
                    </a:srgbClr>
                  </a:outerShdw>
                </a:effectLst>
                <a:latin typeface="Agency FB" pitchFamily="34" charset="0"/>
              </a:rPr>
              <a:t>, raudales y praderas naturales.</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El río está declarado patrimonio biológico de la humanidad. En su recorrido a pie se descubre una resaltada gama de colores, con túneles gigantes y abundantes especies de vegetación endémica floreciendo en entorno natural.</a:t>
            </a:r>
            <a:br>
              <a:rPr lang="es-ES" sz="2000" b="1" dirty="0" smtClean="0">
                <a:solidFill>
                  <a:srgbClr val="FFFB43"/>
                </a:solidFill>
                <a:effectLst>
                  <a:outerShdw blurRad="38100" dist="38100" dir="2700000" algn="tl">
                    <a:srgbClr val="000000">
                      <a:alpha val="43137"/>
                    </a:srgbClr>
                  </a:outerShdw>
                </a:effectLst>
                <a:latin typeface="Agency FB" pitchFamily="34" charset="0"/>
              </a:rPr>
            </a:br>
            <a:endParaRPr lang="es-ES" sz="2000" b="1" dirty="0">
              <a:solidFill>
                <a:srgbClr val="FFFB43"/>
              </a:solidFill>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70F4D"/>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pic>
        <p:nvPicPr>
          <p:cNvPr id="5" name="4 Imagen" descr="circulo_png_violeta_by_sofipauliter-d5lm481.png"/>
          <p:cNvPicPr>
            <a:picLocks noChangeAspect="1"/>
          </p:cNvPicPr>
          <p:nvPr/>
        </p:nvPicPr>
        <p:blipFill>
          <a:blip r:embed="rId3">
            <a:lum contrast="40000"/>
          </a:blip>
          <a:stretch>
            <a:fillRect/>
          </a:stretch>
        </p:blipFill>
        <p:spPr>
          <a:xfrm>
            <a:off x="7500958" y="2071678"/>
            <a:ext cx="1643042" cy="1643042"/>
          </a:xfrm>
          <a:prstGeom prst="rect">
            <a:avLst/>
          </a:prstGeom>
          <a:effectLst/>
        </p:spPr>
      </p:pic>
      <p:pic>
        <p:nvPicPr>
          <p:cNvPr id="6" name="5 Imagen" descr="circulo_png_violeta_by_sofipauliter-d5lm481.png"/>
          <p:cNvPicPr>
            <a:picLocks noChangeAspect="1"/>
          </p:cNvPicPr>
          <p:nvPr/>
        </p:nvPicPr>
        <p:blipFill>
          <a:blip r:embed="rId3">
            <a:lum contrast="40000"/>
          </a:blip>
          <a:stretch>
            <a:fillRect/>
          </a:stretch>
        </p:blipFill>
        <p:spPr>
          <a:xfrm flipV="1">
            <a:off x="7500958" y="3214686"/>
            <a:ext cx="1643042" cy="1571636"/>
          </a:xfrm>
          <a:prstGeom prst="rect">
            <a:avLst/>
          </a:prstGeom>
          <a:effectLst/>
        </p:spPr>
      </p:pic>
      <p:pic>
        <p:nvPicPr>
          <p:cNvPr id="7" name="6 Imagen" descr="circulo_png_violeta_by_sofipauliter-d5lm481.png"/>
          <p:cNvPicPr>
            <a:picLocks noChangeAspect="1"/>
          </p:cNvPicPr>
          <p:nvPr/>
        </p:nvPicPr>
        <p:blipFill>
          <a:blip r:embed="rId3">
            <a:lum contrast="40000"/>
          </a:blip>
          <a:stretch>
            <a:fillRect/>
          </a:stretch>
        </p:blipFill>
        <p:spPr>
          <a:xfrm>
            <a:off x="6286512" y="2071678"/>
            <a:ext cx="1643042" cy="1643042"/>
          </a:xfrm>
          <a:prstGeom prst="rect">
            <a:avLst/>
          </a:prstGeom>
          <a:effectLst/>
        </p:spPr>
      </p:pic>
      <p:pic>
        <p:nvPicPr>
          <p:cNvPr id="8" name="7 Imagen" descr="circulo_png_violeta_by_sofipauliter-d5lm481.png"/>
          <p:cNvPicPr>
            <a:picLocks noChangeAspect="1"/>
          </p:cNvPicPr>
          <p:nvPr/>
        </p:nvPicPr>
        <p:blipFill>
          <a:blip r:embed="rId3">
            <a:lum contrast="40000"/>
          </a:blip>
          <a:stretch>
            <a:fillRect/>
          </a:stretch>
        </p:blipFill>
        <p:spPr>
          <a:xfrm flipV="1">
            <a:off x="6286512" y="3214686"/>
            <a:ext cx="1643042" cy="1571636"/>
          </a:xfrm>
          <a:prstGeom prst="rect">
            <a:avLst/>
          </a:prstGeom>
          <a:effectLst/>
        </p:spPr>
      </p:pic>
      <p:pic>
        <p:nvPicPr>
          <p:cNvPr id="9" name="8 Imagen" descr="circulo_png_violeta_by_sofipauliter-d5lm481.png"/>
          <p:cNvPicPr>
            <a:picLocks noChangeAspect="1"/>
          </p:cNvPicPr>
          <p:nvPr/>
        </p:nvPicPr>
        <p:blipFill>
          <a:blip r:embed="rId3">
            <a:lum contrast="40000"/>
          </a:blip>
          <a:stretch>
            <a:fillRect/>
          </a:stretch>
        </p:blipFill>
        <p:spPr>
          <a:xfrm>
            <a:off x="5072066" y="2071678"/>
            <a:ext cx="1643042" cy="1643042"/>
          </a:xfrm>
          <a:prstGeom prst="rect">
            <a:avLst/>
          </a:prstGeom>
          <a:effectLst/>
        </p:spPr>
      </p:pic>
      <p:pic>
        <p:nvPicPr>
          <p:cNvPr id="10" name="9 Imagen" descr="circulo_png_violeta_by_sofipauliter-d5lm481.png"/>
          <p:cNvPicPr>
            <a:picLocks noChangeAspect="1"/>
          </p:cNvPicPr>
          <p:nvPr/>
        </p:nvPicPr>
        <p:blipFill>
          <a:blip r:embed="rId3">
            <a:lum contrast="40000"/>
          </a:blip>
          <a:stretch>
            <a:fillRect/>
          </a:stretch>
        </p:blipFill>
        <p:spPr>
          <a:xfrm flipV="1">
            <a:off x="5072066" y="3214686"/>
            <a:ext cx="1643042" cy="1571636"/>
          </a:xfrm>
          <a:prstGeom prst="rect">
            <a:avLst/>
          </a:prstGeom>
          <a:effectLst/>
        </p:spPr>
      </p:pic>
      <p:pic>
        <p:nvPicPr>
          <p:cNvPr id="11" name="10 Imagen" descr="circulo_png_violeta_by_sofipauliter-d5lm481.png"/>
          <p:cNvPicPr>
            <a:picLocks noChangeAspect="1"/>
          </p:cNvPicPr>
          <p:nvPr/>
        </p:nvPicPr>
        <p:blipFill>
          <a:blip r:embed="rId3">
            <a:lum contrast="40000"/>
          </a:blip>
          <a:stretch>
            <a:fillRect/>
          </a:stretch>
        </p:blipFill>
        <p:spPr>
          <a:xfrm>
            <a:off x="3857620" y="2143116"/>
            <a:ext cx="1643042" cy="1643042"/>
          </a:xfrm>
          <a:prstGeom prst="rect">
            <a:avLst/>
          </a:prstGeom>
          <a:effectLst/>
        </p:spPr>
      </p:pic>
      <p:pic>
        <p:nvPicPr>
          <p:cNvPr id="12" name="11 Imagen" descr="circulo_png_violeta_by_sofipauliter-d5lm481.png"/>
          <p:cNvPicPr>
            <a:picLocks noChangeAspect="1"/>
          </p:cNvPicPr>
          <p:nvPr/>
        </p:nvPicPr>
        <p:blipFill>
          <a:blip r:embed="rId3">
            <a:lum contrast="40000"/>
          </a:blip>
          <a:stretch>
            <a:fillRect/>
          </a:stretch>
        </p:blipFill>
        <p:spPr>
          <a:xfrm flipV="1">
            <a:off x="3857620" y="3214686"/>
            <a:ext cx="1643042" cy="1571636"/>
          </a:xfrm>
          <a:prstGeom prst="rect">
            <a:avLst/>
          </a:prstGeom>
          <a:effectLst/>
        </p:spPr>
      </p:pic>
      <p:pic>
        <p:nvPicPr>
          <p:cNvPr id="13" name="12 Imagen" descr="circulo_png_violeta_by_sofipauliter-d5lm481.png"/>
          <p:cNvPicPr>
            <a:picLocks noChangeAspect="1"/>
          </p:cNvPicPr>
          <p:nvPr/>
        </p:nvPicPr>
        <p:blipFill>
          <a:blip r:embed="rId3">
            <a:lum contrast="40000"/>
          </a:blip>
          <a:stretch>
            <a:fillRect/>
          </a:stretch>
        </p:blipFill>
        <p:spPr>
          <a:xfrm>
            <a:off x="2428892" y="2095506"/>
            <a:ext cx="1643042" cy="1643042"/>
          </a:xfrm>
          <a:prstGeom prst="rect">
            <a:avLst/>
          </a:prstGeom>
          <a:effectLst/>
        </p:spPr>
      </p:pic>
      <p:pic>
        <p:nvPicPr>
          <p:cNvPr id="14" name="13 Imagen" descr="circulo_png_violeta_by_sofipauliter-d5lm481.png"/>
          <p:cNvPicPr>
            <a:picLocks noChangeAspect="1"/>
          </p:cNvPicPr>
          <p:nvPr/>
        </p:nvPicPr>
        <p:blipFill>
          <a:blip r:embed="rId3">
            <a:lum contrast="40000"/>
          </a:blip>
          <a:stretch>
            <a:fillRect/>
          </a:stretch>
        </p:blipFill>
        <p:spPr>
          <a:xfrm flipV="1">
            <a:off x="2500298" y="3214686"/>
            <a:ext cx="1643042" cy="1571636"/>
          </a:xfrm>
          <a:prstGeom prst="rect">
            <a:avLst/>
          </a:prstGeom>
          <a:effectLst/>
        </p:spPr>
      </p:pic>
      <p:pic>
        <p:nvPicPr>
          <p:cNvPr id="15" name="14 Imagen" descr="circulo_png_violeta_by_sofipauliter-d5lm481.png"/>
          <p:cNvPicPr>
            <a:picLocks noChangeAspect="1"/>
          </p:cNvPicPr>
          <p:nvPr/>
        </p:nvPicPr>
        <p:blipFill>
          <a:blip r:embed="rId3">
            <a:lum contrast="40000"/>
          </a:blip>
          <a:stretch>
            <a:fillRect/>
          </a:stretch>
        </p:blipFill>
        <p:spPr>
          <a:xfrm>
            <a:off x="1214446" y="2071678"/>
            <a:ext cx="1643042" cy="1643042"/>
          </a:xfrm>
          <a:prstGeom prst="rect">
            <a:avLst/>
          </a:prstGeom>
          <a:effectLst/>
        </p:spPr>
      </p:pic>
      <p:pic>
        <p:nvPicPr>
          <p:cNvPr id="16" name="15 Imagen" descr="circulo_png_violeta_by_sofipauliter-d5lm481.png"/>
          <p:cNvPicPr>
            <a:picLocks noChangeAspect="1"/>
          </p:cNvPicPr>
          <p:nvPr/>
        </p:nvPicPr>
        <p:blipFill>
          <a:blip r:embed="rId3">
            <a:lum contrast="40000"/>
          </a:blip>
          <a:stretch>
            <a:fillRect/>
          </a:stretch>
        </p:blipFill>
        <p:spPr>
          <a:xfrm flipV="1">
            <a:off x="1214414" y="3214686"/>
            <a:ext cx="1643042" cy="1571636"/>
          </a:xfrm>
          <a:prstGeom prst="rect">
            <a:avLst/>
          </a:prstGeom>
          <a:effectLst/>
        </p:spPr>
      </p:pic>
      <p:pic>
        <p:nvPicPr>
          <p:cNvPr id="17" name="16 Imagen" descr="circulo_png_violeta_by_sofipauliter-d5lm481.png"/>
          <p:cNvPicPr>
            <a:picLocks noChangeAspect="1"/>
          </p:cNvPicPr>
          <p:nvPr/>
        </p:nvPicPr>
        <p:blipFill>
          <a:blip r:embed="rId3">
            <a:lum contrast="40000"/>
          </a:blip>
          <a:stretch>
            <a:fillRect/>
          </a:stretch>
        </p:blipFill>
        <p:spPr>
          <a:xfrm>
            <a:off x="0" y="2095506"/>
            <a:ext cx="1643042" cy="1643042"/>
          </a:xfrm>
          <a:prstGeom prst="rect">
            <a:avLst/>
          </a:prstGeom>
          <a:effectLst/>
        </p:spPr>
      </p:pic>
      <p:pic>
        <p:nvPicPr>
          <p:cNvPr id="18" name="17 Imagen" descr="circulo_png_violeta_by_sofipauliter-d5lm481.png"/>
          <p:cNvPicPr>
            <a:picLocks noChangeAspect="1"/>
          </p:cNvPicPr>
          <p:nvPr/>
        </p:nvPicPr>
        <p:blipFill>
          <a:blip r:embed="rId3">
            <a:lum contrast="40000"/>
          </a:blip>
          <a:stretch>
            <a:fillRect/>
          </a:stretch>
        </p:blipFill>
        <p:spPr>
          <a:xfrm flipV="1">
            <a:off x="0" y="3214686"/>
            <a:ext cx="1643042" cy="1571636"/>
          </a:xfrm>
          <a:prstGeom prst="rect">
            <a:avLst/>
          </a:prstGeom>
          <a:effectLst/>
        </p:spPr>
      </p:pic>
      <p:sp>
        <p:nvSpPr>
          <p:cNvPr id="19" name="1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5"/>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3"/>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5"/>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7"/>
                                        </p:tgtEl>
                                        <p:attrNameLst>
                                          <p:attrName>r</p:attrName>
                                        </p:attrNameLst>
                                      </p:cBhvr>
                                    </p:animRot>
                                  </p:childTnLst>
                                </p:cTn>
                              </p:par>
                              <p:par>
                                <p:cTn id="50" presetID="2" presetClass="entr" presetSubtype="2"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1+#ppt_w/2"/>
                                          </p:val>
                                        </p:tav>
                                        <p:tav tm="100000">
                                          <p:val>
                                            <p:strVal val="#ppt_x"/>
                                          </p:val>
                                        </p:tav>
                                      </p:tavLst>
                                    </p:anim>
                                    <p:anim calcmode="lin" valueType="num">
                                      <p:cBhvr additive="base">
                                        <p:cTn id="53" dur="3000" fill="hold"/>
                                        <p:tgtEl>
                                          <p:spTgt spid="6"/>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1+#ppt_w/2"/>
                                          </p:val>
                                        </p:tav>
                                        <p:tav tm="100000">
                                          <p:val>
                                            <p:strVal val="#ppt_x"/>
                                          </p:val>
                                        </p:tav>
                                      </p:tavLst>
                                    </p:anim>
                                    <p:anim calcmode="lin" valueType="num">
                                      <p:cBhvr additive="base">
                                        <p:cTn id="57" dur="30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1+#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1+#ppt_w/2"/>
                                          </p:val>
                                        </p:tav>
                                        <p:tav tm="100000">
                                          <p:val>
                                            <p:strVal val="#ppt_x"/>
                                          </p:val>
                                        </p:tav>
                                      </p:tavLst>
                                    </p:anim>
                                    <p:anim calcmode="lin" valueType="num">
                                      <p:cBhvr additive="base">
                                        <p:cTn id="65" dur="3000" fill="hold"/>
                                        <p:tgtEl>
                                          <p:spTgt spid="12"/>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1+#ppt_w/2"/>
                                          </p:val>
                                        </p:tav>
                                        <p:tav tm="100000">
                                          <p:val>
                                            <p:strVal val="#ppt_x"/>
                                          </p:val>
                                        </p:tav>
                                      </p:tavLst>
                                    </p:anim>
                                    <p:anim calcmode="lin" valueType="num">
                                      <p:cBhvr additive="base">
                                        <p:cTn id="69" dur="3000" fill="hold"/>
                                        <p:tgtEl>
                                          <p:spTgt spid="1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3000" fill="hold"/>
                                        <p:tgtEl>
                                          <p:spTgt spid="16"/>
                                        </p:tgtEl>
                                        <p:attrNameLst>
                                          <p:attrName>ppt_x</p:attrName>
                                        </p:attrNameLst>
                                      </p:cBhvr>
                                      <p:tavLst>
                                        <p:tav tm="0">
                                          <p:val>
                                            <p:strVal val="1+#ppt_w/2"/>
                                          </p:val>
                                        </p:tav>
                                        <p:tav tm="100000">
                                          <p:val>
                                            <p:strVal val="#ppt_x"/>
                                          </p:val>
                                        </p:tav>
                                      </p:tavLst>
                                    </p:anim>
                                    <p:anim calcmode="lin" valueType="num">
                                      <p:cBhvr additive="base">
                                        <p:cTn id="73" dur="3000" fill="hold"/>
                                        <p:tgtEl>
                                          <p:spTgt spid="1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1+#ppt_w/2"/>
                                          </p:val>
                                        </p:tav>
                                        <p:tav tm="100000">
                                          <p:val>
                                            <p:strVal val="#ppt_x"/>
                                          </p:val>
                                        </p:tav>
                                      </p:tavLst>
                                    </p:anim>
                                    <p:anim calcmode="lin" valueType="num">
                                      <p:cBhvr additive="base">
                                        <p:cTn id="77" dur="3000" fill="hold"/>
                                        <p:tgtEl>
                                          <p:spTgt spid="18"/>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1"/>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7"/>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ppt_x"/>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ppt_x"/>
                                          </p:val>
                                        </p:tav>
                                      </p:tavLst>
                                    </p:anim>
                                    <p:anim calcmode="lin" valueType="num">
                                      <p:cBhvr additive="base">
                                        <p:cTn id="141" dur="3000"/>
                                        <p:tgtEl>
                                          <p:spTgt spid="8"/>
                                        </p:tgtEl>
                                        <p:attrNameLst>
                                          <p:attrName>ppt_y</p:attrName>
                                        </p:attrNameLst>
                                      </p:cBhvr>
                                      <p:tavLst>
                                        <p:tav tm="0">
                                          <p:val>
                                            <p:strVal val="ppt_y"/>
                                          </p:val>
                                        </p:tav>
                                        <p:tav tm="100000">
                                          <p:val>
                                            <p:strVal val="0-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ppt_x"/>
                                          </p:val>
                                        </p:tav>
                                      </p:tavLst>
                                    </p:anim>
                                    <p:anim calcmode="lin" valueType="num">
                                      <p:cBhvr additive="base">
                                        <p:cTn id="153" dur="3000"/>
                                        <p:tgtEl>
                                          <p:spTgt spid="14"/>
                                        </p:tgtEl>
                                        <p:attrNameLst>
                                          <p:attrName>ppt_y</p:attrName>
                                        </p:attrNameLst>
                                      </p:cBhvr>
                                      <p:tavLst>
                                        <p:tav tm="0">
                                          <p:val>
                                            <p:strVal val="ppt_y"/>
                                          </p:val>
                                        </p:tav>
                                        <p:tav tm="100000">
                                          <p:val>
                                            <p:strVal val="0-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ppt_x"/>
                                          </p:val>
                                        </p:tav>
                                      </p:tavLst>
                                    </p:anim>
                                    <p:anim calcmode="lin" valueType="num">
                                      <p:cBhvr additive="base">
                                        <p:cTn id="161" dur="3000"/>
                                        <p:tgtEl>
                                          <p:spTgt spid="18"/>
                                        </p:tgtEl>
                                        <p:attrNameLst>
                                          <p:attrName>ppt_y</p:attrName>
                                        </p:attrNameLst>
                                      </p:cBhvr>
                                      <p:tavLst>
                                        <p:tav tm="0">
                                          <p:val>
                                            <p:strVal val="ppt_y"/>
                                          </p:val>
                                        </p:tav>
                                        <p:tav tm="100000">
                                          <p:val>
                                            <p:strVal val="0-ppt_h/2"/>
                                          </p:val>
                                        </p:tav>
                                      </p:tavLst>
                                    </p:anim>
                                    <p:set>
                                      <p:cBhvr>
                                        <p:cTn id="162" dur="1" fill="hold">
                                          <p:stCondLst>
                                            <p:cond delay="2999"/>
                                          </p:stCondLst>
                                        </p:cTn>
                                        <p:tgtEl>
                                          <p:spTgt spid="18"/>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44000" cy="6844632"/>
          </a:xfrm>
          <a:prstGeom prst="rect">
            <a:avLst/>
          </a:prstGeom>
        </p:spPr>
      </p:pic>
      <p:pic>
        <p:nvPicPr>
          <p:cNvPr id="5" name="4 Imagen" descr="Dust-and-Aerosols-SWIRL-graphic.png"/>
          <p:cNvPicPr>
            <a:picLocks noChangeAspect="1"/>
          </p:cNvPicPr>
          <p:nvPr/>
        </p:nvPicPr>
        <p:blipFill>
          <a:blip r:embed="rId3">
            <a:duotone>
              <a:prstClr val="black"/>
              <a:srgbClr val="FFC000">
                <a:tint val="45000"/>
                <a:satMod val="400000"/>
              </a:srgbClr>
            </a:duotone>
            <a:lum bright="-30000" contrast="40000"/>
          </a:blip>
          <a:stretch>
            <a:fillRect/>
          </a:stretch>
        </p:blipFill>
        <p:spPr>
          <a:xfrm>
            <a:off x="-357222" y="2357430"/>
            <a:ext cx="2143140" cy="2143140"/>
          </a:xfrm>
          <a:prstGeom prst="rect">
            <a:avLst/>
          </a:prstGeom>
          <a:effectLst/>
        </p:spPr>
      </p:pic>
      <p:pic>
        <p:nvPicPr>
          <p:cNvPr id="6" name="5 Imagen" descr="Dust-and-Aerosols-SWIRL-graphic.png"/>
          <p:cNvPicPr>
            <a:picLocks noChangeAspect="1"/>
          </p:cNvPicPr>
          <p:nvPr/>
        </p:nvPicPr>
        <p:blipFill>
          <a:blip r:embed="rId3">
            <a:duotone>
              <a:prstClr val="black"/>
              <a:srgbClr val="FFC000">
                <a:tint val="45000"/>
                <a:satMod val="400000"/>
              </a:srgbClr>
            </a:duotone>
            <a:lum bright="-30000" contrast="40000"/>
          </a:blip>
          <a:stretch>
            <a:fillRect/>
          </a:stretch>
        </p:blipFill>
        <p:spPr>
          <a:xfrm>
            <a:off x="1643042" y="2357430"/>
            <a:ext cx="2143140" cy="2143140"/>
          </a:xfrm>
          <a:prstGeom prst="rect">
            <a:avLst/>
          </a:prstGeom>
          <a:effectLst/>
        </p:spPr>
      </p:pic>
      <p:pic>
        <p:nvPicPr>
          <p:cNvPr id="7" name="6 Imagen" descr="Dust-and-Aerosols-SWIRL-graphic.png"/>
          <p:cNvPicPr>
            <a:picLocks noChangeAspect="1"/>
          </p:cNvPicPr>
          <p:nvPr/>
        </p:nvPicPr>
        <p:blipFill>
          <a:blip r:embed="rId3">
            <a:duotone>
              <a:prstClr val="black"/>
              <a:srgbClr val="FFC000">
                <a:tint val="45000"/>
                <a:satMod val="400000"/>
              </a:srgbClr>
            </a:duotone>
            <a:lum bright="-30000" contrast="40000"/>
          </a:blip>
          <a:stretch>
            <a:fillRect/>
          </a:stretch>
        </p:blipFill>
        <p:spPr>
          <a:xfrm>
            <a:off x="3571868" y="2357430"/>
            <a:ext cx="2143140" cy="2143140"/>
          </a:xfrm>
          <a:prstGeom prst="rect">
            <a:avLst/>
          </a:prstGeom>
          <a:effectLst/>
        </p:spPr>
      </p:pic>
      <p:pic>
        <p:nvPicPr>
          <p:cNvPr id="8" name="7 Imagen" descr="Dust-and-Aerosols-SWIRL-graphic.png"/>
          <p:cNvPicPr>
            <a:picLocks noChangeAspect="1"/>
          </p:cNvPicPr>
          <p:nvPr/>
        </p:nvPicPr>
        <p:blipFill>
          <a:blip r:embed="rId3">
            <a:duotone>
              <a:prstClr val="black"/>
              <a:srgbClr val="FFC000">
                <a:tint val="45000"/>
                <a:satMod val="400000"/>
              </a:srgbClr>
            </a:duotone>
            <a:lum bright="-30000" contrast="40000"/>
          </a:blip>
          <a:stretch>
            <a:fillRect/>
          </a:stretch>
        </p:blipFill>
        <p:spPr>
          <a:xfrm>
            <a:off x="5500694" y="2357430"/>
            <a:ext cx="2143140" cy="2143140"/>
          </a:xfrm>
          <a:prstGeom prst="rect">
            <a:avLst/>
          </a:prstGeom>
          <a:effectLst/>
        </p:spPr>
      </p:pic>
      <p:pic>
        <p:nvPicPr>
          <p:cNvPr id="9" name="8 Imagen" descr="Dust-and-Aerosols-SWIRL-graphic.png"/>
          <p:cNvPicPr>
            <a:picLocks noChangeAspect="1"/>
          </p:cNvPicPr>
          <p:nvPr/>
        </p:nvPicPr>
        <p:blipFill>
          <a:blip r:embed="rId3">
            <a:duotone>
              <a:prstClr val="black"/>
              <a:srgbClr val="FFC000">
                <a:tint val="45000"/>
                <a:satMod val="400000"/>
              </a:srgbClr>
            </a:duotone>
            <a:lum bright="-30000" contrast="40000"/>
          </a:blip>
          <a:stretch>
            <a:fillRect/>
          </a:stretch>
        </p:blipFill>
        <p:spPr>
          <a:xfrm>
            <a:off x="7358082" y="2357430"/>
            <a:ext cx="2143140" cy="2143140"/>
          </a:xfrm>
          <a:prstGeom prst="rect">
            <a:avLst/>
          </a:prstGeom>
          <a:effectLst/>
        </p:spPr>
      </p:pic>
      <p:sp>
        <p:nvSpPr>
          <p:cNvPr id="10" name="9 Rectángulo"/>
          <p:cNvSpPr/>
          <p:nvPr/>
        </p:nvSpPr>
        <p:spPr>
          <a:xfrm>
            <a:off x="-285784" y="0"/>
            <a:ext cx="9787006"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8" presetClass="emph" presetSubtype="0" fill="hold" nodeType="withEffect">
                                  <p:stCondLst>
                                    <p:cond delay="0"/>
                                  </p:stCondLst>
                                  <p:childTnLst>
                                    <p:animRot by="21600000">
                                      <p:cBhvr>
                                        <p:cTn id="29" dur="3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9"/>
                                        </p:tgtEl>
                                        <p:attrNameLst>
                                          <p:attrName>r</p:attrName>
                                        </p:attrNameLst>
                                      </p:cBhvr>
                                    </p:animRot>
                                  </p:childTnLst>
                                </p:cTn>
                              </p:par>
                            </p:childTnLst>
                          </p:cTn>
                        </p:par>
                        <p:par>
                          <p:cTn id="38" fill="hold">
                            <p:stCondLst>
                              <p:cond delay="3000"/>
                            </p:stCondLst>
                            <p:childTnLst>
                              <p:par>
                                <p:cTn id="39" presetID="2" presetClass="exit" presetSubtype="4" fill="hold"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ppt_x"/>
                                          </p:val>
                                        </p:tav>
                                      </p:tavLst>
                                    </p:anim>
                                    <p:anim calcmode="lin" valueType="num">
                                      <p:cBhvr additive="base">
                                        <p:cTn id="41" dur="3000"/>
                                        <p:tgtEl>
                                          <p:spTgt spid="5"/>
                                        </p:tgtEl>
                                        <p:attrNameLst>
                                          <p:attrName>ppt_y</p:attrName>
                                        </p:attrNameLst>
                                      </p:cBhvr>
                                      <p:tavLst>
                                        <p:tav tm="0">
                                          <p:val>
                                            <p:strVal val="ppt_y"/>
                                          </p:val>
                                        </p:tav>
                                        <p:tav tm="100000">
                                          <p:val>
                                            <p:strVal val="1+ppt_h/2"/>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1" fill="hold" nodeType="withEffect">
                                  <p:stCondLst>
                                    <p:cond delay="0"/>
                                  </p:stCondLst>
                                  <p:childTnLst>
                                    <p:anim calcmode="lin" valueType="num">
                                      <p:cBhvr additive="base">
                                        <p:cTn id="44" dur="3000"/>
                                        <p:tgtEl>
                                          <p:spTgt spid="6"/>
                                        </p:tgtEl>
                                        <p:attrNameLst>
                                          <p:attrName>ppt_x</p:attrName>
                                        </p:attrNameLst>
                                      </p:cBhvr>
                                      <p:tavLst>
                                        <p:tav tm="0">
                                          <p:val>
                                            <p:strVal val="ppt_x"/>
                                          </p:val>
                                        </p:tav>
                                        <p:tav tm="100000">
                                          <p:val>
                                            <p:strVal val="ppt_x"/>
                                          </p:val>
                                        </p:tav>
                                      </p:tavLst>
                                    </p:anim>
                                    <p:anim calcmode="lin" valueType="num">
                                      <p:cBhvr additive="base">
                                        <p:cTn id="45" dur="3000"/>
                                        <p:tgtEl>
                                          <p:spTgt spid="6"/>
                                        </p:tgtEl>
                                        <p:attrNameLst>
                                          <p:attrName>ppt_y</p:attrName>
                                        </p:attrNameLst>
                                      </p:cBhvr>
                                      <p:tavLst>
                                        <p:tav tm="0">
                                          <p:val>
                                            <p:strVal val="ppt_y"/>
                                          </p:val>
                                        </p:tav>
                                        <p:tav tm="100000">
                                          <p:val>
                                            <p:strVal val="0-ppt_h/2"/>
                                          </p:val>
                                        </p:tav>
                                      </p:tavLst>
                                    </p:anim>
                                    <p:set>
                                      <p:cBhvr>
                                        <p:cTn id="46" dur="1" fill="hold">
                                          <p:stCondLst>
                                            <p:cond delay="2999"/>
                                          </p:stCondLst>
                                        </p:cTn>
                                        <p:tgtEl>
                                          <p:spTgt spid="6"/>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3000"/>
                                        <p:tgtEl>
                                          <p:spTgt spid="7"/>
                                        </p:tgtEl>
                                        <p:attrNameLst>
                                          <p:attrName>ppt_x</p:attrName>
                                        </p:attrNameLst>
                                      </p:cBhvr>
                                      <p:tavLst>
                                        <p:tav tm="0">
                                          <p:val>
                                            <p:strVal val="ppt_x"/>
                                          </p:val>
                                        </p:tav>
                                        <p:tav tm="100000">
                                          <p:val>
                                            <p:strVal val="ppt_x"/>
                                          </p:val>
                                        </p:tav>
                                      </p:tavLst>
                                    </p:anim>
                                    <p:anim calcmode="lin" valueType="num">
                                      <p:cBhvr additive="base">
                                        <p:cTn id="49" dur="3000"/>
                                        <p:tgtEl>
                                          <p:spTgt spid="7"/>
                                        </p:tgtEl>
                                        <p:attrNameLst>
                                          <p:attrName>ppt_y</p:attrName>
                                        </p:attrNameLst>
                                      </p:cBhvr>
                                      <p:tavLst>
                                        <p:tav tm="0">
                                          <p:val>
                                            <p:strVal val="ppt_y"/>
                                          </p:val>
                                        </p:tav>
                                        <p:tav tm="100000">
                                          <p:val>
                                            <p:strVal val="1+ppt_h/2"/>
                                          </p:val>
                                        </p:tav>
                                      </p:tavLst>
                                    </p:anim>
                                    <p:set>
                                      <p:cBhvr>
                                        <p:cTn id="50" dur="1" fill="hold">
                                          <p:stCondLst>
                                            <p:cond delay="2999"/>
                                          </p:stCondLst>
                                        </p:cTn>
                                        <p:tgtEl>
                                          <p:spTgt spid="7"/>
                                        </p:tgtEl>
                                        <p:attrNameLst>
                                          <p:attrName>style.visibility</p:attrName>
                                        </p:attrNameLst>
                                      </p:cBhvr>
                                      <p:to>
                                        <p:strVal val="hidden"/>
                                      </p:to>
                                    </p:set>
                                  </p:childTnLst>
                                </p:cTn>
                              </p:par>
                              <p:par>
                                <p:cTn id="51" presetID="2" presetClass="exit" presetSubtype="1" fill="hold"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ppt_x"/>
                                          </p:val>
                                        </p:tav>
                                      </p:tavLst>
                                    </p:anim>
                                    <p:anim calcmode="lin" valueType="num">
                                      <p:cBhvr additive="base">
                                        <p:cTn id="53" dur="3000"/>
                                        <p:tgtEl>
                                          <p:spTgt spid="8"/>
                                        </p:tgtEl>
                                        <p:attrNameLst>
                                          <p:attrName>ppt_y</p:attrName>
                                        </p:attrNameLst>
                                      </p:cBhvr>
                                      <p:tavLst>
                                        <p:tav tm="0">
                                          <p:val>
                                            <p:strVal val="ppt_y"/>
                                          </p:val>
                                        </p:tav>
                                        <p:tav tm="100000">
                                          <p:val>
                                            <p:strVal val="0-ppt_h/2"/>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4" fill="hold"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ppt_x"/>
                                          </p:val>
                                        </p:tav>
                                      </p:tavLst>
                                    </p:anim>
                                    <p:anim calcmode="lin" valueType="num">
                                      <p:cBhvr additive="base">
                                        <p:cTn id="57" dur="3000"/>
                                        <p:tgtEl>
                                          <p:spTgt spid="9"/>
                                        </p:tgtEl>
                                        <p:attrNameLst>
                                          <p:attrName>ppt_y</p:attrName>
                                        </p:attrNameLst>
                                      </p:cBhvr>
                                      <p:tavLst>
                                        <p:tav tm="0">
                                          <p:val>
                                            <p:strVal val="ppt_y"/>
                                          </p:val>
                                        </p:tav>
                                        <p:tav tm="100000">
                                          <p:val>
                                            <p:strVal val="1+ppt_h/2"/>
                                          </p:val>
                                        </p:tav>
                                      </p:tavLst>
                                    </p:anim>
                                    <p:set>
                                      <p:cBhvr>
                                        <p:cTn id="58" dur="1" fill="hold">
                                          <p:stCondLst>
                                            <p:cond delay="2999"/>
                                          </p:stCondLst>
                                        </p:cTn>
                                        <p:tgtEl>
                                          <p:spTgt spid="9"/>
                                        </p:tgtEl>
                                        <p:attrNameLst>
                                          <p:attrName>style.visibility</p:attrName>
                                        </p:attrNameLst>
                                      </p:cBhvr>
                                      <p:to>
                                        <p:strVal val="hidden"/>
                                      </p:to>
                                    </p:se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4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Horizont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70F4D">
                  <a:shade val="67500"/>
                  <a:satMod val="115000"/>
                </a:srgbClr>
              </a:gs>
              <a:gs pos="100000">
                <a:srgbClr val="770F4D">
                  <a:shade val="100000"/>
                  <a:satMod val="115000"/>
                </a:srgbClr>
              </a:gs>
            </a:gsLst>
            <a:lin ang="16200000" scaled="1"/>
            <a:tileRect/>
          </a:gradFill>
        </p:spPr>
        <p:txBody>
          <a:bodyPr/>
          <a:lstStyle/>
          <a:p>
            <a:endParaRPr lang="es-ES" dirty="0"/>
          </a:p>
        </p:txBody>
      </p:sp>
      <p:pic>
        <p:nvPicPr>
          <p:cNvPr id="4" name="3 Imagen" descr="0(2).jpeg"/>
          <p:cNvPicPr>
            <a:picLocks noChangeAspect="1"/>
          </p:cNvPicPr>
          <p:nvPr/>
        </p:nvPicPr>
        <p:blipFill>
          <a:blip r:embed="rId2"/>
          <a:stretch>
            <a:fillRect/>
          </a:stretch>
        </p:blipFill>
        <p:spPr>
          <a:xfrm>
            <a:off x="0" y="0"/>
            <a:ext cx="9144000" cy="6858000"/>
          </a:xfrm>
          <a:prstGeom prst="rect">
            <a:avLst/>
          </a:prstGeom>
        </p:spPr>
      </p:pic>
      <p:pic>
        <p:nvPicPr>
          <p:cNvPr id="5" name="4 Imagen" descr="20110219001327958.png"/>
          <p:cNvPicPr>
            <a:picLocks noChangeAspect="1"/>
          </p:cNvPicPr>
          <p:nvPr/>
        </p:nvPicPr>
        <p:blipFill>
          <a:blip r:embed="rId3"/>
          <a:stretch>
            <a:fillRect/>
          </a:stretch>
        </p:blipFill>
        <p:spPr>
          <a:xfrm>
            <a:off x="-357222" y="-285776"/>
            <a:ext cx="1428760" cy="1428760"/>
          </a:xfrm>
          <a:prstGeom prst="rect">
            <a:avLst/>
          </a:prstGeom>
          <a:effectLst>
            <a:reflection blurRad="6350" stA="50000" endA="300" endPos="90000" dir="5400000" sy="-100000" algn="bl" rotWithShape="0"/>
          </a:effectLst>
        </p:spPr>
      </p:pic>
      <p:pic>
        <p:nvPicPr>
          <p:cNvPr id="6" name="5 Imagen" descr="20110219001327958.png"/>
          <p:cNvPicPr>
            <a:picLocks noChangeAspect="1"/>
          </p:cNvPicPr>
          <p:nvPr/>
        </p:nvPicPr>
        <p:blipFill>
          <a:blip r:embed="rId3"/>
          <a:stretch>
            <a:fillRect/>
          </a:stretch>
        </p:blipFill>
        <p:spPr>
          <a:xfrm>
            <a:off x="8143900" y="-357214"/>
            <a:ext cx="1357322" cy="1357322"/>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stretch>
            <a:fillRect/>
          </a:stretch>
        </p:blipFill>
        <p:spPr>
          <a:xfrm>
            <a:off x="2928926" y="4643446"/>
            <a:ext cx="1571636" cy="1571636"/>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stretch>
            <a:fillRect/>
          </a:stretch>
        </p:blipFill>
        <p:spPr>
          <a:xfrm>
            <a:off x="5357818" y="4572008"/>
            <a:ext cx="1571636" cy="1571636"/>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stretch>
            <a:fillRect/>
          </a:stretch>
        </p:blipFill>
        <p:spPr>
          <a:xfrm>
            <a:off x="7786678" y="357166"/>
            <a:ext cx="1357322" cy="1357322"/>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stretch>
            <a:fillRect/>
          </a:stretch>
        </p:blipFill>
        <p:spPr>
          <a:xfrm>
            <a:off x="0" y="500042"/>
            <a:ext cx="1357322" cy="1357322"/>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stretch>
            <a:fillRect/>
          </a:stretch>
        </p:blipFill>
        <p:spPr>
          <a:xfrm>
            <a:off x="7143768" y="1071546"/>
            <a:ext cx="1571636" cy="1571636"/>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stretch>
            <a:fillRect/>
          </a:stretch>
        </p:blipFill>
        <p:spPr>
          <a:xfrm>
            <a:off x="6786578" y="2000240"/>
            <a:ext cx="1500198" cy="1500198"/>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stretch>
            <a:fillRect/>
          </a:stretch>
        </p:blipFill>
        <p:spPr>
          <a:xfrm>
            <a:off x="6286512" y="2786058"/>
            <a:ext cx="1571636" cy="1571636"/>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stretch>
            <a:fillRect/>
          </a:stretch>
        </p:blipFill>
        <p:spPr>
          <a:xfrm>
            <a:off x="5929322" y="3714752"/>
            <a:ext cx="1571636" cy="1571636"/>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stretch>
            <a:fillRect/>
          </a:stretch>
        </p:blipFill>
        <p:spPr>
          <a:xfrm>
            <a:off x="500034" y="1214422"/>
            <a:ext cx="1571636" cy="157163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stretch>
            <a:fillRect/>
          </a:stretch>
        </p:blipFill>
        <p:spPr>
          <a:xfrm>
            <a:off x="1071538" y="2071678"/>
            <a:ext cx="1643074" cy="1643074"/>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stretch>
            <a:fillRect/>
          </a:stretch>
        </p:blipFill>
        <p:spPr>
          <a:xfrm>
            <a:off x="1643042" y="3000372"/>
            <a:ext cx="1643074" cy="1643074"/>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stretch>
            <a:fillRect/>
          </a:stretch>
        </p:blipFill>
        <p:spPr>
          <a:xfrm>
            <a:off x="2214546" y="3929066"/>
            <a:ext cx="1571636" cy="1571636"/>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stretch>
            <a:fillRect/>
          </a:stretch>
        </p:blipFill>
        <p:spPr>
          <a:xfrm>
            <a:off x="3571868" y="5500702"/>
            <a:ext cx="1571636" cy="1571636"/>
          </a:xfrm>
          <a:prstGeom prst="rect">
            <a:avLst/>
          </a:prstGeom>
          <a:effectLst>
            <a:reflection blurRad="6350" stA="50000" endA="300" endPos="90000" dir="5400000" sy="-100000" algn="bl" rotWithShape="0"/>
          </a:effectLst>
        </p:spPr>
      </p:pic>
      <p:pic>
        <p:nvPicPr>
          <p:cNvPr id="20" name="19 Imagen" descr="20110219001327958.png"/>
          <p:cNvPicPr>
            <a:picLocks noChangeAspect="1"/>
          </p:cNvPicPr>
          <p:nvPr/>
        </p:nvPicPr>
        <p:blipFill>
          <a:blip r:embed="rId3"/>
          <a:stretch>
            <a:fillRect/>
          </a:stretch>
        </p:blipFill>
        <p:spPr>
          <a:xfrm>
            <a:off x="4929190" y="5500702"/>
            <a:ext cx="1571636" cy="1571636"/>
          </a:xfrm>
          <a:prstGeom prst="rect">
            <a:avLst/>
          </a:prstGeom>
          <a:effectLst>
            <a:reflection blurRad="6350" stA="50000" endA="300" endPos="90000" dir="5400000" sy="-100000" algn="bl" rotWithShape="0"/>
          </a:effectLst>
        </p:spPr>
      </p:pic>
      <p:sp>
        <p:nvSpPr>
          <p:cNvPr id="21" name="20 Rectángulo"/>
          <p:cNvSpPr/>
          <p:nvPr/>
        </p:nvSpPr>
        <p:spPr>
          <a:xfrm>
            <a:off x="-214346" y="-357214"/>
            <a:ext cx="9715568" cy="900118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6"/>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2"/>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4"/>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1+ppt_w/2"/>
                                          </p:val>
                                        </p:tav>
                                      </p:tavLst>
                                    </p:anim>
                                    <p:anim calcmode="lin" valueType="num">
                                      <p:cBhvr additive="base">
                                        <p:cTn id="119" dur="3000"/>
                                        <p:tgtEl>
                                          <p:spTgt spid="15"/>
                                        </p:tgtEl>
                                        <p:attrNameLst>
                                          <p:attrName>ppt_y</p:attrName>
                                        </p:attrNameLst>
                                      </p:cBhvr>
                                      <p:tavLst>
                                        <p:tav tm="0">
                                          <p:val>
                                            <p:strVal val="ppt_y"/>
                                          </p:val>
                                        </p:tav>
                                        <p:tav tm="100000">
                                          <p:val>
                                            <p:strVal val="ppt_y"/>
                                          </p:val>
                                        </p:tav>
                                      </p:tavLst>
                                    </p:anim>
                                    <p:set>
                                      <p:cBhvr>
                                        <p:cTn id="120" dur="1" fill="hold">
                                          <p:stCondLst>
                                            <p:cond delay="2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6"/>
                                        </p:tgtEl>
                                        <p:attrNameLst>
                                          <p:attrName>ppt_x</p:attrName>
                                        </p:attrNameLst>
                                      </p:cBhvr>
                                      <p:tavLst>
                                        <p:tav tm="0">
                                          <p:val>
                                            <p:strVal val="ppt_x"/>
                                          </p:val>
                                        </p:tav>
                                        <p:tav tm="100000">
                                          <p:val>
                                            <p:strVal val="1+ppt_w/2"/>
                                          </p:val>
                                        </p:tav>
                                      </p:tavLst>
                                    </p:anim>
                                    <p:anim calcmode="lin" valueType="num">
                                      <p:cBhvr additive="base">
                                        <p:cTn id="123" dur="3000"/>
                                        <p:tgtEl>
                                          <p:spTgt spid="16"/>
                                        </p:tgtEl>
                                        <p:attrNameLst>
                                          <p:attrName>ppt_y</p:attrName>
                                        </p:attrNameLst>
                                      </p:cBhvr>
                                      <p:tavLst>
                                        <p:tav tm="0">
                                          <p:val>
                                            <p:strVal val="ppt_y"/>
                                          </p:val>
                                        </p:tav>
                                        <p:tav tm="100000">
                                          <p:val>
                                            <p:strVal val="ppt_y"/>
                                          </p:val>
                                        </p:tav>
                                      </p:tavLst>
                                    </p:anim>
                                    <p:set>
                                      <p:cBhvr>
                                        <p:cTn id="124" dur="1" fill="hold">
                                          <p:stCondLst>
                                            <p:cond delay="2999"/>
                                          </p:stCondLst>
                                        </p:cTn>
                                        <p:tgtEl>
                                          <p:spTgt spid="16"/>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1+ppt_w/2"/>
                                          </p:val>
                                        </p:tav>
                                      </p:tavLst>
                                    </p:anim>
                                    <p:anim calcmode="lin" valueType="num">
                                      <p:cBhvr additive="base">
                                        <p:cTn id="127" dur="3000"/>
                                        <p:tgtEl>
                                          <p:spTgt spid="17"/>
                                        </p:tgtEl>
                                        <p:attrNameLst>
                                          <p:attrName>ppt_y</p:attrName>
                                        </p:attrNameLst>
                                      </p:cBhvr>
                                      <p:tavLst>
                                        <p:tav tm="0">
                                          <p:val>
                                            <p:strVal val="ppt_y"/>
                                          </p:val>
                                        </p:tav>
                                        <p:tav tm="100000">
                                          <p:val>
                                            <p:strVal val="ppt_y"/>
                                          </p:val>
                                        </p:tav>
                                      </p:tavLst>
                                    </p:anim>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ppt_y"/>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1+ppt_w/2"/>
                                          </p:val>
                                        </p:tav>
                                      </p:tavLst>
                                    </p:anim>
                                    <p:anim calcmode="lin" valueType="num">
                                      <p:cBhvr additive="base">
                                        <p:cTn id="135" dur="3000"/>
                                        <p:tgtEl>
                                          <p:spTgt spid="19"/>
                                        </p:tgtEl>
                                        <p:attrNameLst>
                                          <p:attrName>ppt_y</p:attrName>
                                        </p:attrNameLst>
                                      </p:cBhvr>
                                      <p:tavLst>
                                        <p:tav tm="0">
                                          <p:val>
                                            <p:strVal val="ppt_y"/>
                                          </p:val>
                                        </p:tav>
                                        <p:tav tm="100000">
                                          <p:val>
                                            <p:strVal val="ppt_y"/>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ppt_y"/>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ppt_y"/>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4"/>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Rectángulo"/>
          <p:cNvSpPr/>
          <p:nvPr/>
        </p:nvSpPr>
        <p:spPr>
          <a:xfrm>
            <a:off x="571472" y="571480"/>
            <a:ext cx="8001056" cy="5715040"/>
          </a:xfrm>
          <a:prstGeom prst="rect">
            <a:avLst/>
          </a:prstGeom>
          <a:solidFill>
            <a:srgbClr val="000099"/>
          </a:solidFill>
          <a:ln>
            <a:noFill/>
          </a:ln>
          <a:scene3d>
            <a:camera prst="orthographicFront"/>
            <a:lightRig rig="threePt" dir="t"/>
          </a:scene3d>
          <a:sp3d extrusionH="38100">
            <a:bevelT w="158750" h="165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8056"/>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1285852" y="1785926"/>
            <a:ext cx="6572296" cy="2862322"/>
          </a:xfrm>
          <a:prstGeom prst="rect">
            <a:avLst/>
          </a:prstGeom>
          <a:noFill/>
        </p:spPr>
        <p:txBody>
          <a:bodyPr wrap="square" rtlCol="0">
            <a:spAutoFit/>
          </a:bodyPr>
          <a:lstStyle/>
          <a:p>
            <a:r>
              <a:rPr lang="es-ES" sz="2000" b="1" dirty="0" smtClean="0">
                <a:solidFill>
                  <a:srgbClr val="FFFB43"/>
                </a:solidFill>
                <a:effectLst>
                  <a:outerShdw blurRad="38100" dist="38100" dir="2700000" algn="tl">
                    <a:srgbClr val="000000">
                      <a:alpha val="43137"/>
                    </a:srgbClr>
                  </a:outerShdw>
                </a:effectLst>
                <a:latin typeface="Agency FB" pitchFamily="34" charset="0"/>
              </a:rPr>
              <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El río también denominado el de los 5 colores, toma esta pigmentación porque las piedras están cubiertas con el musgo y las algas. Amarillo, azul, verde, negro y rojo, son sus cinco colores escandalosos, que se explican por la presencia de algas de diferentes colores que hacen de este caño una maravilla visual..</a:t>
            </a:r>
            <a:br>
              <a:rPr lang="es-ES" sz="2000" b="1" dirty="0" smtClean="0">
                <a:solidFill>
                  <a:srgbClr val="FFFB43"/>
                </a:solidFill>
                <a:effectLst>
                  <a:outerShdw blurRad="38100" dist="38100" dir="2700000" algn="tl">
                    <a:srgbClr val="000000">
                      <a:alpha val="43137"/>
                    </a:srgbClr>
                  </a:outerShdw>
                </a:effectLst>
                <a:latin typeface="Agency FB" pitchFamily="34" charset="0"/>
              </a:rPr>
            </a:br>
            <a:r>
              <a:rPr lang="es-ES" sz="2000" b="1" dirty="0" smtClean="0">
                <a:solidFill>
                  <a:srgbClr val="FFFB43"/>
                </a:solidFill>
                <a:effectLst>
                  <a:outerShdw blurRad="38100" dist="38100" dir="2700000" algn="tl">
                    <a:srgbClr val="000000">
                      <a:alpha val="43137"/>
                    </a:srgbClr>
                  </a:outerShdw>
                </a:effectLst>
                <a:latin typeface="Agency FB" pitchFamily="34" charset="0"/>
              </a:rPr>
              <a:t>El color rojo se debe a una planta denominada </a:t>
            </a:r>
            <a:r>
              <a:rPr lang="es-ES" sz="2000" b="1" dirty="0" err="1" smtClean="0">
                <a:solidFill>
                  <a:srgbClr val="FFFB43"/>
                </a:solidFill>
                <a:effectLst>
                  <a:outerShdw blurRad="38100" dist="38100" dir="2700000" algn="tl">
                    <a:srgbClr val="000000">
                      <a:alpha val="43137"/>
                    </a:srgbClr>
                  </a:outerShdw>
                </a:effectLst>
                <a:latin typeface="Agency FB" pitchFamily="34" charset="0"/>
              </a:rPr>
              <a:t>Macarenia</a:t>
            </a:r>
            <a:r>
              <a:rPr lang="es-ES" sz="2000" b="1" dirty="0" smtClean="0">
                <a:solidFill>
                  <a:srgbClr val="FFFB43"/>
                </a:solidFill>
                <a:effectLst>
                  <a:outerShdw blurRad="38100" dist="38100" dir="2700000" algn="tl">
                    <a:srgbClr val="000000">
                      <a:alpha val="43137"/>
                    </a:srgbClr>
                  </a:outerShdw>
                </a:effectLst>
                <a:latin typeface="Agency FB" pitchFamily="34" charset="0"/>
              </a:rPr>
              <a:t> </a:t>
            </a:r>
            <a:r>
              <a:rPr lang="es-ES" sz="2000" b="1" dirty="0" err="1" smtClean="0">
                <a:solidFill>
                  <a:srgbClr val="FFFB43"/>
                </a:solidFill>
                <a:effectLst>
                  <a:outerShdw blurRad="38100" dist="38100" dir="2700000" algn="tl">
                    <a:srgbClr val="000000">
                      <a:alpha val="43137"/>
                    </a:srgbClr>
                  </a:outerShdw>
                </a:effectLst>
                <a:latin typeface="Agency FB" pitchFamily="34" charset="0"/>
              </a:rPr>
              <a:t>clavigera</a:t>
            </a:r>
            <a:r>
              <a:rPr lang="es-ES" sz="2000" b="1" dirty="0" smtClean="0">
                <a:solidFill>
                  <a:srgbClr val="FFFB43"/>
                </a:solidFill>
                <a:effectLst>
                  <a:outerShdw blurRad="38100" dist="38100" dir="2700000" algn="tl">
                    <a:srgbClr val="000000">
                      <a:alpha val="43137"/>
                    </a:srgbClr>
                  </a:outerShdw>
                </a:effectLst>
                <a:latin typeface="Agency FB" pitchFamily="34" charset="0"/>
              </a:rPr>
              <a:t>. Cuando el nivel del agua va al punto óptimo, el musgo y las algas florecen con los colores brillantes, dándole su carácter al río.</a:t>
            </a:r>
            <a:endParaRPr lang="es-ES" sz="2000" b="1" dirty="0">
              <a:solidFill>
                <a:srgbClr val="FFFB43"/>
              </a:solidFill>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51309"/>
          </a:xfrm>
          <a:prstGeom prst="rect">
            <a:avLst/>
          </a:prstGeom>
        </p:spPr>
      </p:pic>
      <p:sp>
        <p:nvSpPr>
          <p:cNvPr id="5" name="4 Lágrima"/>
          <p:cNvSpPr/>
          <p:nvPr/>
        </p:nvSpPr>
        <p:spPr>
          <a:xfrm rot="8187284">
            <a:off x="3645677" y="775528"/>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26182">
            <a:off x="3574311" y="4240835"/>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06971">
            <a:off x="1786558" y="2454699"/>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48098">
            <a:off x="5355653" y="2667277"/>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468322" y="1299763"/>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857752" y="1285860"/>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285984" y="3786190"/>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33921" y="3738583"/>
            <a:ext cx="1817381" cy="1769719"/>
          </a:xfrm>
          <a:prstGeom prst="teardrop">
            <a:avLst>
              <a:gd name="adj" fmla="val 143785"/>
            </a:avLst>
          </a:prstGeom>
          <a:gradFill flip="none" rotWithShape="1">
            <a:gsLst>
              <a:gs pos="39000">
                <a:srgbClr val="FFFF00">
                  <a:alpha val="63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rgbClr val="8C125B">
                  <a:shade val="67500"/>
                  <a:satMod val="115000"/>
                </a:srgbClr>
              </a:gs>
              <a:gs pos="100000">
                <a:srgbClr val="8C125B">
                  <a:shade val="100000"/>
                  <a:satMod val="115000"/>
                </a:srgbClr>
              </a:gs>
            </a:gsLst>
            <a:lin ang="5400000" scaled="1"/>
            <a:tileRect/>
          </a:gra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sp>
        <p:nvSpPr>
          <p:cNvPr id="39" name="38 Triángulo rectángulo"/>
          <p:cNvSpPr/>
          <p:nvPr/>
        </p:nvSpPr>
        <p:spPr>
          <a:xfrm>
            <a:off x="4500562" y="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000364" y="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flipH="1">
            <a:off x="3000364" y="64291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a:off x="4500562" y="64291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flipH="1">
            <a:off x="3000364" y="128586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a:off x="4500562" y="128586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500562" y="1857364"/>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000364" y="1857364"/>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flipH="1">
            <a:off x="3000364" y="242886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a:off x="4500562" y="242886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rectángulo"/>
          <p:cNvSpPr/>
          <p:nvPr/>
        </p:nvSpPr>
        <p:spPr>
          <a:xfrm flipH="1">
            <a:off x="3000364" y="2928934"/>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rectángulo"/>
          <p:cNvSpPr/>
          <p:nvPr/>
        </p:nvSpPr>
        <p:spPr>
          <a:xfrm>
            <a:off x="4500562" y="2928934"/>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rectángulo"/>
          <p:cNvSpPr/>
          <p:nvPr/>
        </p:nvSpPr>
        <p:spPr>
          <a:xfrm>
            <a:off x="4500562" y="342900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rectángulo"/>
          <p:cNvSpPr/>
          <p:nvPr/>
        </p:nvSpPr>
        <p:spPr>
          <a:xfrm flipH="1">
            <a:off x="3000364" y="3429000"/>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rectángulo"/>
          <p:cNvSpPr/>
          <p:nvPr/>
        </p:nvSpPr>
        <p:spPr>
          <a:xfrm flipH="1">
            <a:off x="3000364" y="3929066"/>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rectángulo"/>
          <p:cNvSpPr/>
          <p:nvPr/>
        </p:nvSpPr>
        <p:spPr>
          <a:xfrm>
            <a:off x="4500562" y="3929066"/>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rectángulo"/>
          <p:cNvSpPr/>
          <p:nvPr/>
        </p:nvSpPr>
        <p:spPr>
          <a:xfrm flipH="1">
            <a:off x="3000364" y="4429132"/>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rectángulo"/>
          <p:cNvSpPr/>
          <p:nvPr/>
        </p:nvSpPr>
        <p:spPr>
          <a:xfrm>
            <a:off x="4500562" y="4429132"/>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rectángulo"/>
          <p:cNvSpPr/>
          <p:nvPr/>
        </p:nvSpPr>
        <p:spPr>
          <a:xfrm>
            <a:off x="4500562" y="492919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rectángulo"/>
          <p:cNvSpPr/>
          <p:nvPr/>
        </p:nvSpPr>
        <p:spPr>
          <a:xfrm flipH="1">
            <a:off x="3000364" y="4929198"/>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rectángulo"/>
          <p:cNvSpPr/>
          <p:nvPr/>
        </p:nvSpPr>
        <p:spPr>
          <a:xfrm flipH="1">
            <a:off x="3000364" y="5357826"/>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rectángulo"/>
          <p:cNvSpPr/>
          <p:nvPr/>
        </p:nvSpPr>
        <p:spPr>
          <a:xfrm>
            <a:off x="4500562" y="5357826"/>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rectángulo"/>
          <p:cNvSpPr/>
          <p:nvPr/>
        </p:nvSpPr>
        <p:spPr>
          <a:xfrm>
            <a:off x="4500562" y="5857892"/>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rectángulo"/>
          <p:cNvSpPr/>
          <p:nvPr/>
        </p:nvSpPr>
        <p:spPr>
          <a:xfrm flipH="1">
            <a:off x="3000364" y="5857892"/>
            <a:ext cx="1428760" cy="1214422"/>
          </a:xfrm>
          <a:prstGeom prst="rtTriangle">
            <a:avLst/>
          </a:prstGeom>
          <a:gradFill flip="none" rotWithShape="1">
            <a:gsLst>
              <a:gs pos="22000">
                <a:schemeClr val="accent2">
                  <a:lumMod val="20000"/>
                  <a:lumOff val="80000"/>
                </a:schemeClr>
              </a:gs>
              <a:gs pos="50000">
                <a:srgbClr val="8C125B">
                  <a:shade val="67500"/>
                  <a:satMod val="115000"/>
                </a:srgbClr>
              </a:gs>
              <a:gs pos="100000">
                <a:srgbClr val="8C125B">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501222" cy="814390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plus(in)">
                                      <p:cBhvr>
                                        <p:cTn id="10" dur="3000"/>
                                        <p:tgtEl>
                                          <p:spTgt spid="39"/>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plus(in)">
                                      <p:cBhvr>
                                        <p:cTn id="13" dur="3000"/>
                                        <p:tgtEl>
                                          <p:spTgt spid="40"/>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plus(in)">
                                      <p:cBhvr>
                                        <p:cTn id="16" dur="3000"/>
                                        <p:tgtEl>
                                          <p:spTgt spid="41"/>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plus(in)">
                                      <p:cBhvr>
                                        <p:cTn id="19" dur="3000"/>
                                        <p:tgtEl>
                                          <p:spTgt spid="42"/>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plus(in)">
                                      <p:cBhvr>
                                        <p:cTn id="28" dur="3000"/>
                                        <p:tgtEl>
                                          <p:spTgt spid="45"/>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plus(in)">
                                      <p:cBhvr>
                                        <p:cTn id="31" dur="3000"/>
                                        <p:tgtEl>
                                          <p:spTgt spid="46"/>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plus(in)">
                                      <p:cBhvr>
                                        <p:cTn id="34" dur="3000"/>
                                        <p:tgtEl>
                                          <p:spTgt spid="47"/>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plus(in)">
                                      <p:cBhvr>
                                        <p:cTn id="37" dur="3000"/>
                                        <p:tgtEl>
                                          <p:spTgt spid="48"/>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plus(in)">
                                      <p:cBhvr>
                                        <p:cTn id="40" dur="3000"/>
                                        <p:tgtEl>
                                          <p:spTgt spid="49"/>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plus(in)">
                                      <p:cBhvr>
                                        <p:cTn id="43" dur="3000"/>
                                        <p:tgtEl>
                                          <p:spTgt spid="50"/>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plus(in)">
                                      <p:cBhvr>
                                        <p:cTn id="46" dur="3000"/>
                                        <p:tgtEl>
                                          <p:spTgt spid="51"/>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plus(in)">
                                      <p:cBhvr>
                                        <p:cTn id="49" dur="3000"/>
                                        <p:tgtEl>
                                          <p:spTgt spid="52"/>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plus(in)">
                                      <p:cBhvr>
                                        <p:cTn id="52" dur="3000"/>
                                        <p:tgtEl>
                                          <p:spTgt spid="53"/>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plus(in)">
                                      <p:cBhvr>
                                        <p:cTn id="55" dur="3000"/>
                                        <p:tgtEl>
                                          <p:spTgt spid="54"/>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plus(in)">
                                      <p:cBhvr>
                                        <p:cTn id="58" dur="3000"/>
                                        <p:tgtEl>
                                          <p:spTgt spid="55"/>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plus(in)">
                                      <p:cBhvr>
                                        <p:cTn id="61" dur="3000"/>
                                        <p:tgtEl>
                                          <p:spTgt spid="56"/>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plus(in)">
                                      <p:cBhvr>
                                        <p:cTn id="64" dur="3000"/>
                                        <p:tgtEl>
                                          <p:spTgt spid="57"/>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plus(in)">
                                      <p:cBhvr>
                                        <p:cTn id="67" dur="3000"/>
                                        <p:tgtEl>
                                          <p:spTgt spid="58"/>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59"/>
                                        </p:tgtEl>
                                        <p:attrNameLst>
                                          <p:attrName>style.visibility</p:attrName>
                                        </p:attrNameLst>
                                      </p:cBhvr>
                                      <p:to>
                                        <p:strVal val="visible"/>
                                      </p:to>
                                    </p:set>
                                    <p:animEffect transition="in" filter="plus(in)">
                                      <p:cBhvr>
                                        <p:cTn id="70" dur="3000"/>
                                        <p:tgtEl>
                                          <p:spTgt spid="59"/>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60"/>
                                        </p:tgtEl>
                                        <p:attrNameLst>
                                          <p:attrName>style.visibility</p:attrName>
                                        </p:attrNameLst>
                                      </p:cBhvr>
                                      <p:to>
                                        <p:strVal val="visible"/>
                                      </p:to>
                                    </p:set>
                                    <p:animEffect transition="in" filter="plus(in)">
                                      <p:cBhvr>
                                        <p:cTn id="73" dur="3000"/>
                                        <p:tgtEl>
                                          <p:spTgt spid="60"/>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61"/>
                                        </p:tgtEl>
                                        <p:attrNameLst>
                                          <p:attrName>style.visibility</p:attrName>
                                        </p:attrNameLst>
                                      </p:cBhvr>
                                      <p:to>
                                        <p:strVal val="visible"/>
                                      </p:to>
                                    </p:set>
                                    <p:animEffect transition="in" filter="plus(in)">
                                      <p:cBhvr>
                                        <p:cTn id="76" dur="3000"/>
                                        <p:tgtEl>
                                          <p:spTgt spid="61"/>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plus(in)">
                                      <p:cBhvr>
                                        <p:cTn id="79" dur="3000"/>
                                        <p:tgtEl>
                                          <p:spTgt spid="62"/>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3000" fill="hold"/>
                                        <p:tgtEl>
                                          <p:spTgt spid="40"/>
                                        </p:tgtEl>
                                        <p:attrNameLst>
                                          <p:attrName>ppt_x</p:attrName>
                                        </p:attrNameLst>
                                      </p:cBhvr>
                                      <p:tavLst>
                                        <p:tav tm="0">
                                          <p:val>
                                            <p:strVal val="0-#ppt_w/2"/>
                                          </p:val>
                                        </p:tav>
                                        <p:tav tm="100000">
                                          <p:val>
                                            <p:strVal val="#ppt_x"/>
                                          </p:val>
                                        </p:tav>
                                      </p:tavLst>
                                    </p:anim>
                                    <p:anim calcmode="lin" valueType="num">
                                      <p:cBhvr additive="base">
                                        <p:cTn id="83" dur="3000" fill="hold"/>
                                        <p:tgtEl>
                                          <p:spTgt spid="40"/>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 calcmode="lin" valueType="num">
                                      <p:cBhvr additive="base">
                                        <p:cTn id="86" dur="3000" fill="hold"/>
                                        <p:tgtEl>
                                          <p:spTgt spid="41"/>
                                        </p:tgtEl>
                                        <p:attrNameLst>
                                          <p:attrName>ppt_x</p:attrName>
                                        </p:attrNameLst>
                                      </p:cBhvr>
                                      <p:tavLst>
                                        <p:tav tm="0">
                                          <p:val>
                                            <p:strVal val="0-#ppt_w/2"/>
                                          </p:val>
                                        </p:tav>
                                        <p:tav tm="100000">
                                          <p:val>
                                            <p:strVal val="#ppt_x"/>
                                          </p:val>
                                        </p:tav>
                                      </p:tavLst>
                                    </p:anim>
                                    <p:anim calcmode="lin" valueType="num">
                                      <p:cBhvr additive="base">
                                        <p:cTn id="87" dur="3000" fill="hold"/>
                                        <p:tgtEl>
                                          <p:spTgt spid="41"/>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 calcmode="lin" valueType="num">
                                      <p:cBhvr additive="base">
                                        <p:cTn id="90" dur="3000" fill="hold"/>
                                        <p:tgtEl>
                                          <p:spTgt spid="43"/>
                                        </p:tgtEl>
                                        <p:attrNameLst>
                                          <p:attrName>ppt_x</p:attrName>
                                        </p:attrNameLst>
                                      </p:cBhvr>
                                      <p:tavLst>
                                        <p:tav tm="0">
                                          <p:val>
                                            <p:strVal val="0-#ppt_w/2"/>
                                          </p:val>
                                        </p:tav>
                                        <p:tav tm="100000">
                                          <p:val>
                                            <p:strVal val="#ppt_x"/>
                                          </p:val>
                                        </p:tav>
                                      </p:tavLst>
                                    </p:anim>
                                    <p:anim calcmode="lin" valueType="num">
                                      <p:cBhvr additive="base">
                                        <p:cTn id="91" dur="3000" fill="hold"/>
                                        <p:tgtEl>
                                          <p:spTgt spid="43"/>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 calcmode="lin" valueType="num">
                                      <p:cBhvr additive="base">
                                        <p:cTn id="94" dur="3000" fill="hold"/>
                                        <p:tgtEl>
                                          <p:spTgt spid="46"/>
                                        </p:tgtEl>
                                        <p:attrNameLst>
                                          <p:attrName>ppt_x</p:attrName>
                                        </p:attrNameLst>
                                      </p:cBhvr>
                                      <p:tavLst>
                                        <p:tav tm="0">
                                          <p:val>
                                            <p:strVal val="0-#ppt_w/2"/>
                                          </p:val>
                                        </p:tav>
                                        <p:tav tm="100000">
                                          <p:val>
                                            <p:strVal val="#ppt_x"/>
                                          </p:val>
                                        </p:tav>
                                      </p:tavLst>
                                    </p:anim>
                                    <p:anim calcmode="lin" valueType="num">
                                      <p:cBhvr additive="base">
                                        <p:cTn id="95" dur="3000" fill="hold"/>
                                        <p:tgtEl>
                                          <p:spTgt spid="4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 calcmode="lin" valueType="num">
                                      <p:cBhvr additive="base">
                                        <p:cTn id="98" dur="3000" fill="hold"/>
                                        <p:tgtEl>
                                          <p:spTgt spid="47"/>
                                        </p:tgtEl>
                                        <p:attrNameLst>
                                          <p:attrName>ppt_x</p:attrName>
                                        </p:attrNameLst>
                                      </p:cBhvr>
                                      <p:tavLst>
                                        <p:tav tm="0">
                                          <p:val>
                                            <p:strVal val="0-#ppt_w/2"/>
                                          </p:val>
                                        </p:tav>
                                        <p:tav tm="100000">
                                          <p:val>
                                            <p:strVal val="#ppt_x"/>
                                          </p:val>
                                        </p:tav>
                                      </p:tavLst>
                                    </p:anim>
                                    <p:anim calcmode="lin" valueType="num">
                                      <p:cBhvr additive="base">
                                        <p:cTn id="99" dur="3000" fill="hold"/>
                                        <p:tgtEl>
                                          <p:spTgt spid="4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3000" fill="hold"/>
                                        <p:tgtEl>
                                          <p:spTgt spid="49"/>
                                        </p:tgtEl>
                                        <p:attrNameLst>
                                          <p:attrName>ppt_x</p:attrName>
                                        </p:attrNameLst>
                                      </p:cBhvr>
                                      <p:tavLst>
                                        <p:tav tm="0">
                                          <p:val>
                                            <p:strVal val="0-#ppt_w/2"/>
                                          </p:val>
                                        </p:tav>
                                        <p:tav tm="100000">
                                          <p:val>
                                            <p:strVal val="#ppt_x"/>
                                          </p:val>
                                        </p:tav>
                                      </p:tavLst>
                                    </p:anim>
                                    <p:anim calcmode="lin" valueType="num">
                                      <p:cBhvr additive="base">
                                        <p:cTn id="103" dur="3000" fill="hold"/>
                                        <p:tgtEl>
                                          <p:spTgt spid="49"/>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52"/>
                                        </p:tgtEl>
                                        <p:attrNameLst>
                                          <p:attrName>style.visibility</p:attrName>
                                        </p:attrNameLst>
                                      </p:cBhvr>
                                      <p:to>
                                        <p:strVal val="visible"/>
                                      </p:to>
                                    </p:set>
                                    <p:anim calcmode="lin" valueType="num">
                                      <p:cBhvr additive="base">
                                        <p:cTn id="106" dur="3000" fill="hold"/>
                                        <p:tgtEl>
                                          <p:spTgt spid="52"/>
                                        </p:tgtEl>
                                        <p:attrNameLst>
                                          <p:attrName>ppt_x</p:attrName>
                                        </p:attrNameLst>
                                      </p:cBhvr>
                                      <p:tavLst>
                                        <p:tav tm="0">
                                          <p:val>
                                            <p:strVal val="0-#ppt_w/2"/>
                                          </p:val>
                                        </p:tav>
                                        <p:tav tm="100000">
                                          <p:val>
                                            <p:strVal val="#ppt_x"/>
                                          </p:val>
                                        </p:tav>
                                      </p:tavLst>
                                    </p:anim>
                                    <p:anim calcmode="lin" valueType="num">
                                      <p:cBhvr additive="base">
                                        <p:cTn id="107" dur="3000" fill="hold"/>
                                        <p:tgtEl>
                                          <p:spTgt spid="52"/>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53"/>
                                        </p:tgtEl>
                                        <p:attrNameLst>
                                          <p:attrName>style.visibility</p:attrName>
                                        </p:attrNameLst>
                                      </p:cBhvr>
                                      <p:to>
                                        <p:strVal val="visible"/>
                                      </p:to>
                                    </p:set>
                                    <p:anim calcmode="lin" valueType="num">
                                      <p:cBhvr additive="base">
                                        <p:cTn id="110" dur="3000" fill="hold"/>
                                        <p:tgtEl>
                                          <p:spTgt spid="53"/>
                                        </p:tgtEl>
                                        <p:attrNameLst>
                                          <p:attrName>ppt_x</p:attrName>
                                        </p:attrNameLst>
                                      </p:cBhvr>
                                      <p:tavLst>
                                        <p:tav tm="0">
                                          <p:val>
                                            <p:strVal val="0-#ppt_w/2"/>
                                          </p:val>
                                        </p:tav>
                                        <p:tav tm="100000">
                                          <p:val>
                                            <p:strVal val="#ppt_x"/>
                                          </p:val>
                                        </p:tav>
                                      </p:tavLst>
                                    </p:anim>
                                    <p:anim calcmode="lin" valueType="num">
                                      <p:cBhvr additive="base">
                                        <p:cTn id="111" dur="3000" fill="hold"/>
                                        <p:tgtEl>
                                          <p:spTgt spid="53"/>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 calcmode="lin" valueType="num">
                                      <p:cBhvr additive="base">
                                        <p:cTn id="114" dur="3000" fill="hold"/>
                                        <p:tgtEl>
                                          <p:spTgt spid="55"/>
                                        </p:tgtEl>
                                        <p:attrNameLst>
                                          <p:attrName>ppt_x</p:attrName>
                                        </p:attrNameLst>
                                      </p:cBhvr>
                                      <p:tavLst>
                                        <p:tav tm="0">
                                          <p:val>
                                            <p:strVal val="0-#ppt_w/2"/>
                                          </p:val>
                                        </p:tav>
                                        <p:tav tm="100000">
                                          <p:val>
                                            <p:strVal val="#ppt_x"/>
                                          </p:val>
                                        </p:tav>
                                      </p:tavLst>
                                    </p:anim>
                                    <p:anim calcmode="lin" valueType="num">
                                      <p:cBhvr additive="base">
                                        <p:cTn id="115" dur="3000" fill="hold"/>
                                        <p:tgtEl>
                                          <p:spTgt spid="5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58"/>
                                        </p:tgtEl>
                                        <p:attrNameLst>
                                          <p:attrName>style.visibility</p:attrName>
                                        </p:attrNameLst>
                                      </p:cBhvr>
                                      <p:to>
                                        <p:strVal val="visible"/>
                                      </p:to>
                                    </p:set>
                                    <p:anim calcmode="lin" valueType="num">
                                      <p:cBhvr additive="base">
                                        <p:cTn id="118" dur="3000" fill="hold"/>
                                        <p:tgtEl>
                                          <p:spTgt spid="58"/>
                                        </p:tgtEl>
                                        <p:attrNameLst>
                                          <p:attrName>ppt_x</p:attrName>
                                        </p:attrNameLst>
                                      </p:cBhvr>
                                      <p:tavLst>
                                        <p:tav tm="0">
                                          <p:val>
                                            <p:strVal val="0-#ppt_w/2"/>
                                          </p:val>
                                        </p:tav>
                                        <p:tav tm="100000">
                                          <p:val>
                                            <p:strVal val="#ppt_x"/>
                                          </p:val>
                                        </p:tav>
                                      </p:tavLst>
                                    </p:anim>
                                    <p:anim calcmode="lin" valueType="num">
                                      <p:cBhvr additive="base">
                                        <p:cTn id="119" dur="3000" fill="hold"/>
                                        <p:tgtEl>
                                          <p:spTgt spid="58"/>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 calcmode="lin" valueType="num">
                                      <p:cBhvr additive="base">
                                        <p:cTn id="122" dur="3000" fill="hold"/>
                                        <p:tgtEl>
                                          <p:spTgt spid="59"/>
                                        </p:tgtEl>
                                        <p:attrNameLst>
                                          <p:attrName>ppt_x</p:attrName>
                                        </p:attrNameLst>
                                      </p:cBhvr>
                                      <p:tavLst>
                                        <p:tav tm="0">
                                          <p:val>
                                            <p:strVal val="0-#ppt_w/2"/>
                                          </p:val>
                                        </p:tav>
                                        <p:tav tm="100000">
                                          <p:val>
                                            <p:strVal val="#ppt_x"/>
                                          </p:val>
                                        </p:tav>
                                      </p:tavLst>
                                    </p:anim>
                                    <p:anim calcmode="lin" valueType="num">
                                      <p:cBhvr additive="base">
                                        <p:cTn id="123" dur="3000" fill="hold"/>
                                        <p:tgtEl>
                                          <p:spTgt spid="59"/>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62"/>
                                        </p:tgtEl>
                                        <p:attrNameLst>
                                          <p:attrName>style.visibility</p:attrName>
                                        </p:attrNameLst>
                                      </p:cBhvr>
                                      <p:to>
                                        <p:strVal val="visible"/>
                                      </p:to>
                                    </p:set>
                                    <p:anim calcmode="lin" valueType="num">
                                      <p:cBhvr additive="base">
                                        <p:cTn id="126" dur="3000" fill="hold"/>
                                        <p:tgtEl>
                                          <p:spTgt spid="62"/>
                                        </p:tgtEl>
                                        <p:attrNameLst>
                                          <p:attrName>ppt_x</p:attrName>
                                        </p:attrNameLst>
                                      </p:cBhvr>
                                      <p:tavLst>
                                        <p:tav tm="0">
                                          <p:val>
                                            <p:strVal val="0-#ppt_w/2"/>
                                          </p:val>
                                        </p:tav>
                                        <p:tav tm="100000">
                                          <p:val>
                                            <p:strVal val="#ppt_x"/>
                                          </p:val>
                                        </p:tav>
                                      </p:tavLst>
                                    </p:anim>
                                    <p:anim calcmode="lin" valueType="num">
                                      <p:cBhvr additive="base">
                                        <p:cTn id="127" dur="3000" fill="hold"/>
                                        <p:tgtEl>
                                          <p:spTgt spid="62"/>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additive="base">
                                        <p:cTn id="130" dur="3000" fill="hold"/>
                                        <p:tgtEl>
                                          <p:spTgt spid="39"/>
                                        </p:tgtEl>
                                        <p:attrNameLst>
                                          <p:attrName>ppt_x</p:attrName>
                                        </p:attrNameLst>
                                      </p:cBhvr>
                                      <p:tavLst>
                                        <p:tav tm="0">
                                          <p:val>
                                            <p:strVal val="1+#ppt_w/2"/>
                                          </p:val>
                                        </p:tav>
                                        <p:tav tm="100000">
                                          <p:val>
                                            <p:strVal val="#ppt_x"/>
                                          </p:val>
                                        </p:tav>
                                      </p:tavLst>
                                    </p:anim>
                                    <p:anim calcmode="lin" valueType="num">
                                      <p:cBhvr additive="base">
                                        <p:cTn id="131" dur="3000" fill="hold"/>
                                        <p:tgtEl>
                                          <p:spTgt spid="39"/>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 calcmode="lin" valueType="num">
                                      <p:cBhvr additive="base">
                                        <p:cTn id="134" dur="3000" fill="hold"/>
                                        <p:tgtEl>
                                          <p:spTgt spid="42"/>
                                        </p:tgtEl>
                                        <p:attrNameLst>
                                          <p:attrName>ppt_x</p:attrName>
                                        </p:attrNameLst>
                                      </p:cBhvr>
                                      <p:tavLst>
                                        <p:tav tm="0">
                                          <p:val>
                                            <p:strVal val="1+#ppt_w/2"/>
                                          </p:val>
                                        </p:tav>
                                        <p:tav tm="100000">
                                          <p:val>
                                            <p:strVal val="#ppt_x"/>
                                          </p:val>
                                        </p:tav>
                                      </p:tavLst>
                                    </p:anim>
                                    <p:anim calcmode="lin" valueType="num">
                                      <p:cBhvr additive="base">
                                        <p:cTn id="135" dur="3000" fill="hold"/>
                                        <p:tgtEl>
                                          <p:spTgt spid="42"/>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44"/>
                                        </p:tgtEl>
                                        <p:attrNameLst>
                                          <p:attrName>style.visibility</p:attrName>
                                        </p:attrNameLst>
                                      </p:cBhvr>
                                      <p:to>
                                        <p:strVal val="visible"/>
                                      </p:to>
                                    </p:set>
                                    <p:anim calcmode="lin" valueType="num">
                                      <p:cBhvr additive="base">
                                        <p:cTn id="138" dur="3000" fill="hold"/>
                                        <p:tgtEl>
                                          <p:spTgt spid="44"/>
                                        </p:tgtEl>
                                        <p:attrNameLst>
                                          <p:attrName>ppt_x</p:attrName>
                                        </p:attrNameLst>
                                      </p:cBhvr>
                                      <p:tavLst>
                                        <p:tav tm="0">
                                          <p:val>
                                            <p:strVal val="1+#ppt_w/2"/>
                                          </p:val>
                                        </p:tav>
                                        <p:tav tm="100000">
                                          <p:val>
                                            <p:strVal val="#ppt_x"/>
                                          </p:val>
                                        </p:tav>
                                      </p:tavLst>
                                    </p:anim>
                                    <p:anim calcmode="lin" valueType="num">
                                      <p:cBhvr additive="base">
                                        <p:cTn id="139" dur="3000" fill="hold"/>
                                        <p:tgtEl>
                                          <p:spTgt spid="44"/>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45"/>
                                        </p:tgtEl>
                                        <p:attrNameLst>
                                          <p:attrName>style.visibility</p:attrName>
                                        </p:attrNameLst>
                                      </p:cBhvr>
                                      <p:to>
                                        <p:strVal val="visible"/>
                                      </p:to>
                                    </p:set>
                                    <p:anim calcmode="lin" valueType="num">
                                      <p:cBhvr additive="base">
                                        <p:cTn id="142" dur="3000" fill="hold"/>
                                        <p:tgtEl>
                                          <p:spTgt spid="45"/>
                                        </p:tgtEl>
                                        <p:attrNameLst>
                                          <p:attrName>ppt_x</p:attrName>
                                        </p:attrNameLst>
                                      </p:cBhvr>
                                      <p:tavLst>
                                        <p:tav tm="0">
                                          <p:val>
                                            <p:strVal val="1+#ppt_w/2"/>
                                          </p:val>
                                        </p:tav>
                                        <p:tav tm="100000">
                                          <p:val>
                                            <p:strVal val="#ppt_x"/>
                                          </p:val>
                                        </p:tav>
                                      </p:tavLst>
                                    </p:anim>
                                    <p:anim calcmode="lin" valueType="num">
                                      <p:cBhvr additive="base">
                                        <p:cTn id="143" dur="3000" fill="hold"/>
                                        <p:tgtEl>
                                          <p:spTgt spid="45"/>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48"/>
                                        </p:tgtEl>
                                        <p:attrNameLst>
                                          <p:attrName>style.visibility</p:attrName>
                                        </p:attrNameLst>
                                      </p:cBhvr>
                                      <p:to>
                                        <p:strVal val="visible"/>
                                      </p:to>
                                    </p:set>
                                    <p:anim calcmode="lin" valueType="num">
                                      <p:cBhvr additive="base">
                                        <p:cTn id="146" dur="3000" fill="hold"/>
                                        <p:tgtEl>
                                          <p:spTgt spid="48"/>
                                        </p:tgtEl>
                                        <p:attrNameLst>
                                          <p:attrName>ppt_x</p:attrName>
                                        </p:attrNameLst>
                                      </p:cBhvr>
                                      <p:tavLst>
                                        <p:tav tm="0">
                                          <p:val>
                                            <p:strVal val="1+#ppt_w/2"/>
                                          </p:val>
                                        </p:tav>
                                        <p:tav tm="100000">
                                          <p:val>
                                            <p:strVal val="#ppt_x"/>
                                          </p:val>
                                        </p:tav>
                                      </p:tavLst>
                                    </p:anim>
                                    <p:anim calcmode="lin" valueType="num">
                                      <p:cBhvr additive="base">
                                        <p:cTn id="147" dur="3000" fill="hold"/>
                                        <p:tgtEl>
                                          <p:spTgt spid="48"/>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50"/>
                                        </p:tgtEl>
                                        <p:attrNameLst>
                                          <p:attrName>style.visibility</p:attrName>
                                        </p:attrNameLst>
                                      </p:cBhvr>
                                      <p:to>
                                        <p:strVal val="visible"/>
                                      </p:to>
                                    </p:set>
                                    <p:anim calcmode="lin" valueType="num">
                                      <p:cBhvr additive="base">
                                        <p:cTn id="150" dur="3000" fill="hold"/>
                                        <p:tgtEl>
                                          <p:spTgt spid="50"/>
                                        </p:tgtEl>
                                        <p:attrNameLst>
                                          <p:attrName>ppt_x</p:attrName>
                                        </p:attrNameLst>
                                      </p:cBhvr>
                                      <p:tavLst>
                                        <p:tav tm="0">
                                          <p:val>
                                            <p:strVal val="1+#ppt_w/2"/>
                                          </p:val>
                                        </p:tav>
                                        <p:tav tm="100000">
                                          <p:val>
                                            <p:strVal val="#ppt_x"/>
                                          </p:val>
                                        </p:tav>
                                      </p:tavLst>
                                    </p:anim>
                                    <p:anim calcmode="lin" valueType="num">
                                      <p:cBhvr additive="base">
                                        <p:cTn id="151" dur="3000" fill="hold"/>
                                        <p:tgtEl>
                                          <p:spTgt spid="50"/>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51"/>
                                        </p:tgtEl>
                                        <p:attrNameLst>
                                          <p:attrName>style.visibility</p:attrName>
                                        </p:attrNameLst>
                                      </p:cBhvr>
                                      <p:to>
                                        <p:strVal val="visible"/>
                                      </p:to>
                                    </p:set>
                                    <p:anim calcmode="lin" valueType="num">
                                      <p:cBhvr additive="base">
                                        <p:cTn id="154" dur="3000" fill="hold"/>
                                        <p:tgtEl>
                                          <p:spTgt spid="51"/>
                                        </p:tgtEl>
                                        <p:attrNameLst>
                                          <p:attrName>ppt_x</p:attrName>
                                        </p:attrNameLst>
                                      </p:cBhvr>
                                      <p:tavLst>
                                        <p:tav tm="0">
                                          <p:val>
                                            <p:strVal val="1+#ppt_w/2"/>
                                          </p:val>
                                        </p:tav>
                                        <p:tav tm="100000">
                                          <p:val>
                                            <p:strVal val="#ppt_x"/>
                                          </p:val>
                                        </p:tav>
                                      </p:tavLst>
                                    </p:anim>
                                    <p:anim calcmode="lin" valueType="num">
                                      <p:cBhvr additive="base">
                                        <p:cTn id="155" dur="3000" fill="hold"/>
                                        <p:tgtEl>
                                          <p:spTgt spid="51"/>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54"/>
                                        </p:tgtEl>
                                        <p:attrNameLst>
                                          <p:attrName>style.visibility</p:attrName>
                                        </p:attrNameLst>
                                      </p:cBhvr>
                                      <p:to>
                                        <p:strVal val="visible"/>
                                      </p:to>
                                    </p:set>
                                    <p:anim calcmode="lin" valueType="num">
                                      <p:cBhvr additive="base">
                                        <p:cTn id="158" dur="3000" fill="hold"/>
                                        <p:tgtEl>
                                          <p:spTgt spid="54"/>
                                        </p:tgtEl>
                                        <p:attrNameLst>
                                          <p:attrName>ppt_x</p:attrName>
                                        </p:attrNameLst>
                                      </p:cBhvr>
                                      <p:tavLst>
                                        <p:tav tm="0">
                                          <p:val>
                                            <p:strVal val="1+#ppt_w/2"/>
                                          </p:val>
                                        </p:tav>
                                        <p:tav tm="100000">
                                          <p:val>
                                            <p:strVal val="#ppt_x"/>
                                          </p:val>
                                        </p:tav>
                                      </p:tavLst>
                                    </p:anim>
                                    <p:anim calcmode="lin" valueType="num">
                                      <p:cBhvr additive="base">
                                        <p:cTn id="159" dur="3000" fill="hold"/>
                                        <p:tgtEl>
                                          <p:spTgt spid="54"/>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56"/>
                                        </p:tgtEl>
                                        <p:attrNameLst>
                                          <p:attrName>style.visibility</p:attrName>
                                        </p:attrNameLst>
                                      </p:cBhvr>
                                      <p:to>
                                        <p:strVal val="visible"/>
                                      </p:to>
                                    </p:set>
                                    <p:anim calcmode="lin" valueType="num">
                                      <p:cBhvr additive="base">
                                        <p:cTn id="162" dur="3000" fill="hold"/>
                                        <p:tgtEl>
                                          <p:spTgt spid="56"/>
                                        </p:tgtEl>
                                        <p:attrNameLst>
                                          <p:attrName>ppt_x</p:attrName>
                                        </p:attrNameLst>
                                      </p:cBhvr>
                                      <p:tavLst>
                                        <p:tav tm="0">
                                          <p:val>
                                            <p:strVal val="1+#ppt_w/2"/>
                                          </p:val>
                                        </p:tav>
                                        <p:tav tm="100000">
                                          <p:val>
                                            <p:strVal val="#ppt_x"/>
                                          </p:val>
                                        </p:tav>
                                      </p:tavLst>
                                    </p:anim>
                                    <p:anim calcmode="lin" valueType="num">
                                      <p:cBhvr additive="base">
                                        <p:cTn id="163" dur="3000" fill="hold"/>
                                        <p:tgtEl>
                                          <p:spTgt spid="56"/>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57"/>
                                        </p:tgtEl>
                                        <p:attrNameLst>
                                          <p:attrName>style.visibility</p:attrName>
                                        </p:attrNameLst>
                                      </p:cBhvr>
                                      <p:to>
                                        <p:strVal val="visible"/>
                                      </p:to>
                                    </p:set>
                                    <p:anim calcmode="lin" valueType="num">
                                      <p:cBhvr additive="base">
                                        <p:cTn id="166" dur="3000" fill="hold"/>
                                        <p:tgtEl>
                                          <p:spTgt spid="57"/>
                                        </p:tgtEl>
                                        <p:attrNameLst>
                                          <p:attrName>ppt_x</p:attrName>
                                        </p:attrNameLst>
                                      </p:cBhvr>
                                      <p:tavLst>
                                        <p:tav tm="0">
                                          <p:val>
                                            <p:strVal val="1+#ppt_w/2"/>
                                          </p:val>
                                        </p:tav>
                                        <p:tav tm="100000">
                                          <p:val>
                                            <p:strVal val="#ppt_x"/>
                                          </p:val>
                                        </p:tav>
                                      </p:tavLst>
                                    </p:anim>
                                    <p:anim calcmode="lin" valueType="num">
                                      <p:cBhvr additive="base">
                                        <p:cTn id="167" dur="3000" fill="hold"/>
                                        <p:tgtEl>
                                          <p:spTgt spid="57"/>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60"/>
                                        </p:tgtEl>
                                        <p:attrNameLst>
                                          <p:attrName>style.visibility</p:attrName>
                                        </p:attrNameLst>
                                      </p:cBhvr>
                                      <p:to>
                                        <p:strVal val="visible"/>
                                      </p:to>
                                    </p:set>
                                    <p:anim calcmode="lin" valueType="num">
                                      <p:cBhvr additive="base">
                                        <p:cTn id="170" dur="3000" fill="hold"/>
                                        <p:tgtEl>
                                          <p:spTgt spid="60"/>
                                        </p:tgtEl>
                                        <p:attrNameLst>
                                          <p:attrName>ppt_x</p:attrName>
                                        </p:attrNameLst>
                                      </p:cBhvr>
                                      <p:tavLst>
                                        <p:tav tm="0">
                                          <p:val>
                                            <p:strVal val="1+#ppt_w/2"/>
                                          </p:val>
                                        </p:tav>
                                        <p:tav tm="100000">
                                          <p:val>
                                            <p:strVal val="#ppt_x"/>
                                          </p:val>
                                        </p:tav>
                                      </p:tavLst>
                                    </p:anim>
                                    <p:anim calcmode="lin" valueType="num">
                                      <p:cBhvr additive="base">
                                        <p:cTn id="171" dur="3000" fill="hold"/>
                                        <p:tgtEl>
                                          <p:spTgt spid="60"/>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61"/>
                                        </p:tgtEl>
                                        <p:attrNameLst>
                                          <p:attrName>style.visibility</p:attrName>
                                        </p:attrNameLst>
                                      </p:cBhvr>
                                      <p:to>
                                        <p:strVal val="visible"/>
                                      </p:to>
                                    </p:set>
                                    <p:anim calcmode="lin" valueType="num">
                                      <p:cBhvr additive="base">
                                        <p:cTn id="174" dur="3000" fill="hold"/>
                                        <p:tgtEl>
                                          <p:spTgt spid="61"/>
                                        </p:tgtEl>
                                        <p:attrNameLst>
                                          <p:attrName>ppt_x</p:attrName>
                                        </p:attrNameLst>
                                      </p:cBhvr>
                                      <p:tavLst>
                                        <p:tav tm="0">
                                          <p:val>
                                            <p:strVal val="1+#ppt_w/2"/>
                                          </p:val>
                                        </p:tav>
                                        <p:tav tm="100000">
                                          <p:val>
                                            <p:strVal val="#ppt_x"/>
                                          </p:val>
                                        </p:tav>
                                      </p:tavLst>
                                    </p:anim>
                                    <p:anim calcmode="lin" valueType="num">
                                      <p:cBhvr additive="base">
                                        <p:cTn id="175" dur="3000" fill="hold"/>
                                        <p:tgtEl>
                                          <p:spTgt spid="61"/>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2"/>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4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4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48"/>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50"/>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51"/>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5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56"/>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57"/>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6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61"/>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0"/>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4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7"/>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9"/>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52"/>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53"/>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5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58"/>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59"/>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62"/>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40"/>
                                        </p:tgtEl>
                                        <p:attrNameLst>
                                          <p:attrName>ppt_x</p:attrName>
                                        </p:attrNameLst>
                                      </p:cBhvr>
                                      <p:tavLst>
                                        <p:tav tm="0">
                                          <p:val>
                                            <p:strVal val="ppt_x"/>
                                          </p:val>
                                        </p:tav>
                                        <p:tav tm="100000">
                                          <p:val>
                                            <p:strVal val="1+ppt_w/2"/>
                                          </p:val>
                                        </p:tav>
                                      </p:tavLst>
                                    </p:anim>
                                    <p:anim calcmode="lin" valueType="num">
                                      <p:cBhvr additive="base">
                                        <p:cTn id="227" dur="3000"/>
                                        <p:tgtEl>
                                          <p:spTgt spid="40"/>
                                        </p:tgtEl>
                                        <p:attrNameLst>
                                          <p:attrName>ppt_y</p:attrName>
                                        </p:attrNameLst>
                                      </p:cBhvr>
                                      <p:tavLst>
                                        <p:tav tm="0">
                                          <p:val>
                                            <p:strVal val="ppt_y"/>
                                          </p:val>
                                        </p:tav>
                                        <p:tav tm="100000">
                                          <p:val>
                                            <p:strVal val="ppt_y"/>
                                          </p:val>
                                        </p:tav>
                                      </p:tavLst>
                                    </p:anim>
                                    <p:set>
                                      <p:cBhvr>
                                        <p:cTn id="228" dur="1" fill="hold">
                                          <p:stCondLst>
                                            <p:cond delay="2999"/>
                                          </p:stCondLst>
                                        </p:cTn>
                                        <p:tgtEl>
                                          <p:spTgt spid="40"/>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41"/>
                                        </p:tgtEl>
                                        <p:attrNameLst>
                                          <p:attrName>ppt_x</p:attrName>
                                        </p:attrNameLst>
                                      </p:cBhvr>
                                      <p:tavLst>
                                        <p:tav tm="0">
                                          <p:val>
                                            <p:strVal val="ppt_x"/>
                                          </p:val>
                                        </p:tav>
                                        <p:tav tm="100000">
                                          <p:val>
                                            <p:strVal val="1+ppt_w/2"/>
                                          </p:val>
                                        </p:tav>
                                      </p:tavLst>
                                    </p:anim>
                                    <p:anim calcmode="lin" valueType="num">
                                      <p:cBhvr additive="base">
                                        <p:cTn id="231" dur="3000"/>
                                        <p:tgtEl>
                                          <p:spTgt spid="41"/>
                                        </p:tgtEl>
                                        <p:attrNameLst>
                                          <p:attrName>ppt_y</p:attrName>
                                        </p:attrNameLst>
                                      </p:cBhvr>
                                      <p:tavLst>
                                        <p:tav tm="0">
                                          <p:val>
                                            <p:strVal val="ppt_y"/>
                                          </p:val>
                                        </p:tav>
                                        <p:tav tm="100000">
                                          <p:val>
                                            <p:strVal val="ppt_y"/>
                                          </p:val>
                                        </p:tav>
                                      </p:tavLst>
                                    </p:anim>
                                    <p:set>
                                      <p:cBhvr>
                                        <p:cTn id="232" dur="1" fill="hold">
                                          <p:stCondLst>
                                            <p:cond delay="2999"/>
                                          </p:stCondLst>
                                        </p:cTn>
                                        <p:tgtEl>
                                          <p:spTgt spid="41"/>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43"/>
                                        </p:tgtEl>
                                        <p:attrNameLst>
                                          <p:attrName>ppt_x</p:attrName>
                                        </p:attrNameLst>
                                      </p:cBhvr>
                                      <p:tavLst>
                                        <p:tav tm="0">
                                          <p:val>
                                            <p:strVal val="ppt_x"/>
                                          </p:val>
                                        </p:tav>
                                        <p:tav tm="100000">
                                          <p:val>
                                            <p:strVal val="1+ppt_w/2"/>
                                          </p:val>
                                        </p:tav>
                                      </p:tavLst>
                                    </p:anim>
                                    <p:anim calcmode="lin" valueType="num">
                                      <p:cBhvr additive="base">
                                        <p:cTn id="235" dur="3000"/>
                                        <p:tgtEl>
                                          <p:spTgt spid="43"/>
                                        </p:tgtEl>
                                        <p:attrNameLst>
                                          <p:attrName>ppt_y</p:attrName>
                                        </p:attrNameLst>
                                      </p:cBhvr>
                                      <p:tavLst>
                                        <p:tav tm="0">
                                          <p:val>
                                            <p:strVal val="ppt_y"/>
                                          </p:val>
                                        </p:tav>
                                        <p:tav tm="100000">
                                          <p:val>
                                            <p:strVal val="ppt_y"/>
                                          </p:val>
                                        </p:tav>
                                      </p:tavLst>
                                    </p:anim>
                                    <p:set>
                                      <p:cBhvr>
                                        <p:cTn id="236" dur="1" fill="hold">
                                          <p:stCondLst>
                                            <p:cond delay="2999"/>
                                          </p:stCondLst>
                                        </p:cTn>
                                        <p:tgtEl>
                                          <p:spTgt spid="43"/>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46"/>
                                        </p:tgtEl>
                                        <p:attrNameLst>
                                          <p:attrName>ppt_x</p:attrName>
                                        </p:attrNameLst>
                                      </p:cBhvr>
                                      <p:tavLst>
                                        <p:tav tm="0">
                                          <p:val>
                                            <p:strVal val="ppt_x"/>
                                          </p:val>
                                        </p:tav>
                                        <p:tav tm="100000">
                                          <p:val>
                                            <p:strVal val="1+ppt_w/2"/>
                                          </p:val>
                                        </p:tav>
                                      </p:tavLst>
                                    </p:anim>
                                    <p:anim calcmode="lin" valueType="num">
                                      <p:cBhvr additive="base">
                                        <p:cTn id="239" dur="3000"/>
                                        <p:tgtEl>
                                          <p:spTgt spid="46"/>
                                        </p:tgtEl>
                                        <p:attrNameLst>
                                          <p:attrName>ppt_y</p:attrName>
                                        </p:attrNameLst>
                                      </p:cBhvr>
                                      <p:tavLst>
                                        <p:tav tm="0">
                                          <p:val>
                                            <p:strVal val="ppt_y"/>
                                          </p:val>
                                        </p:tav>
                                        <p:tav tm="100000">
                                          <p:val>
                                            <p:strVal val="ppt_y"/>
                                          </p:val>
                                        </p:tav>
                                      </p:tavLst>
                                    </p:anim>
                                    <p:set>
                                      <p:cBhvr>
                                        <p:cTn id="240" dur="1" fill="hold">
                                          <p:stCondLst>
                                            <p:cond delay="2999"/>
                                          </p:stCondLst>
                                        </p:cTn>
                                        <p:tgtEl>
                                          <p:spTgt spid="46"/>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47"/>
                                        </p:tgtEl>
                                        <p:attrNameLst>
                                          <p:attrName>ppt_x</p:attrName>
                                        </p:attrNameLst>
                                      </p:cBhvr>
                                      <p:tavLst>
                                        <p:tav tm="0">
                                          <p:val>
                                            <p:strVal val="ppt_x"/>
                                          </p:val>
                                        </p:tav>
                                        <p:tav tm="100000">
                                          <p:val>
                                            <p:strVal val="1+ppt_w/2"/>
                                          </p:val>
                                        </p:tav>
                                      </p:tavLst>
                                    </p:anim>
                                    <p:anim calcmode="lin" valueType="num">
                                      <p:cBhvr additive="base">
                                        <p:cTn id="243" dur="3000"/>
                                        <p:tgtEl>
                                          <p:spTgt spid="47"/>
                                        </p:tgtEl>
                                        <p:attrNameLst>
                                          <p:attrName>ppt_y</p:attrName>
                                        </p:attrNameLst>
                                      </p:cBhvr>
                                      <p:tavLst>
                                        <p:tav tm="0">
                                          <p:val>
                                            <p:strVal val="ppt_y"/>
                                          </p:val>
                                        </p:tav>
                                        <p:tav tm="100000">
                                          <p:val>
                                            <p:strVal val="ppt_y"/>
                                          </p:val>
                                        </p:tav>
                                      </p:tavLst>
                                    </p:anim>
                                    <p:set>
                                      <p:cBhvr>
                                        <p:cTn id="244" dur="1" fill="hold">
                                          <p:stCondLst>
                                            <p:cond delay="2999"/>
                                          </p:stCondLst>
                                        </p:cTn>
                                        <p:tgtEl>
                                          <p:spTgt spid="47"/>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49"/>
                                        </p:tgtEl>
                                        <p:attrNameLst>
                                          <p:attrName>ppt_x</p:attrName>
                                        </p:attrNameLst>
                                      </p:cBhvr>
                                      <p:tavLst>
                                        <p:tav tm="0">
                                          <p:val>
                                            <p:strVal val="ppt_x"/>
                                          </p:val>
                                        </p:tav>
                                        <p:tav tm="100000">
                                          <p:val>
                                            <p:strVal val="1+ppt_w/2"/>
                                          </p:val>
                                        </p:tav>
                                      </p:tavLst>
                                    </p:anim>
                                    <p:anim calcmode="lin" valueType="num">
                                      <p:cBhvr additive="base">
                                        <p:cTn id="247" dur="3000"/>
                                        <p:tgtEl>
                                          <p:spTgt spid="49"/>
                                        </p:tgtEl>
                                        <p:attrNameLst>
                                          <p:attrName>ppt_y</p:attrName>
                                        </p:attrNameLst>
                                      </p:cBhvr>
                                      <p:tavLst>
                                        <p:tav tm="0">
                                          <p:val>
                                            <p:strVal val="ppt_y"/>
                                          </p:val>
                                        </p:tav>
                                        <p:tav tm="100000">
                                          <p:val>
                                            <p:strVal val="ppt_y"/>
                                          </p:val>
                                        </p:tav>
                                      </p:tavLst>
                                    </p:anim>
                                    <p:set>
                                      <p:cBhvr>
                                        <p:cTn id="248" dur="1" fill="hold">
                                          <p:stCondLst>
                                            <p:cond delay="2999"/>
                                          </p:stCondLst>
                                        </p:cTn>
                                        <p:tgtEl>
                                          <p:spTgt spid="49"/>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52"/>
                                        </p:tgtEl>
                                        <p:attrNameLst>
                                          <p:attrName>ppt_x</p:attrName>
                                        </p:attrNameLst>
                                      </p:cBhvr>
                                      <p:tavLst>
                                        <p:tav tm="0">
                                          <p:val>
                                            <p:strVal val="ppt_x"/>
                                          </p:val>
                                        </p:tav>
                                        <p:tav tm="100000">
                                          <p:val>
                                            <p:strVal val="1+ppt_w/2"/>
                                          </p:val>
                                        </p:tav>
                                      </p:tavLst>
                                    </p:anim>
                                    <p:anim calcmode="lin" valueType="num">
                                      <p:cBhvr additive="base">
                                        <p:cTn id="251" dur="3000"/>
                                        <p:tgtEl>
                                          <p:spTgt spid="52"/>
                                        </p:tgtEl>
                                        <p:attrNameLst>
                                          <p:attrName>ppt_y</p:attrName>
                                        </p:attrNameLst>
                                      </p:cBhvr>
                                      <p:tavLst>
                                        <p:tav tm="0">
                                          <p:val>
                                            <p:strVal val="ppt_y"/>
                                          </p:val>
                                        </p:tav>
                                        <p:tav tm="100000">
                                          <p:val>
                                            <p:strVal val="ppt_y"/>
                                          </p:val>
                                        </p:tav>
                                      </p:tavLst>
                                    </p:anim>
                                    <p:set>
                                      <p:cBhvr>
                                        <p:cTn id="252" dur="1" fill="hold">
                                          <p:stCondLst>
                                            <p:cond delay="2999"/>
                                          </p:stCondLst>
                                        </p:cTn>
                                        <p:tgtEl>
                                          <p:spTgt spid="52"/>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53"/>
                                        </p:tgtEl>
                                        <p:attrNameLst>
                                          <p:attrName>ppt_x</p:attrName>
                                        </p:attrNameLst>
                                      </p:cBhvr>
                                      <p:tavLst>
                                        <p:tav tm="0">
                                          <p:val>
                                            <p:strVal val="ppt_x"/>
                                          </p:val>
                                        </p:tav>
                                        <p:tav tm="100000">
                                          <p:val>
                                            <p:strVal val="1+ppt_w/2"/>
                                          </p:val>
                                        </p:tav>
                                      </p:tavLst>
                                    </p:anim>
                                    <p:anim calcmode="lin" valueType="num">
                                      <p:cBhvr additive="base">
                                        <p:cTn id="255" dur="3000"/>
                                        <p:tgtEl>
                                          <p:spTgt spid="53"/>
                                        </p:tgtEl>
                                        <p:attrNameLst>
                                          <p:attrName>ppt_y</p:attrName>
                                        </p:attrNameLst>
                                      </p:cBhvr>
                                      <p:tavLst>
                                        <p:tav tm="0">
                                          <p:val>
                                            <p:strVal val="ppt_y"/>
                                          </p:val>
                                        </p:tav>
                                        <p:tav tm="100000">
                                          <p:val>
                                            <p:strVal val="ppt_y"/>
                                          </p:val>
                                        </p:tav>
                                      </p:tavLst>
                                    </p:anim>
                                    <p:set>
                                      <p:cBhvr>
                                        <p:cTn id="256" dur="1" fill="hold">
                                          <p:stCondLst>
                                            <p:cond delay="2999"/>
                                          </p:stCondLst>
                                        </p:cTn>
                                        <p:tgtEl>
                                          <p:spTgt spid="53"/>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55"/>
                                        </p:tgtEl>
                                        <p:attrNameLst>
                                          <p:attrName>ppt_x</p:attrName>
                                        </p:attrNameLst>
                                      </p:cBhvr>
                                      <p:tavLst>
                                        <p:tav tm="0">
                                          <p:val>
                                            <p:strVal val="ppt_x"/>
                                          </p:val>
                                        </p:tav>
                                        <p:tav tm="100000">
                                          <p:val>
                                            <p:strVal val="1+ppt_w/2"/>
                                          </p:val>
                                        </p:tav>
                                      </p:tavLst>
                                    </p:anim>
                                    <p:anim calcmode="lin" valueType="num">
                                      <p:cBhvr additive="base">
                                        <p:cTn id="259" dur="3000"/>
                                        <p:tgtEl>
                                          <p:spTgt spid="55"/>
                                        </p:tgtEl>
                                        <p:attrNameLst>
                                          <p:attrName>ppt_y</p:attrName>
                                        </p:attrNameLst>
                                      </p:cBhvr>
                                      <p:tavLst>
                                        <p:tav tm="0">
                                          <p:val>
                                            <p:strVal val="ppt_y"/>
                                          </p:val>
                                        </p:tav>
                                        <p:tav tm="100000">
                                          <p:val>
                                            <p:strVal val="ppt_y"/>
                                          </p:val>
                                        </p:tav>
                                      </p:tavLst>
                                    </p:anim>
                                    <p:set>
                                      <p:cBhvr>
                                        <p:cTn id="260" dur="1" fill="hold">
                                          <p:stCondLst>
                                            <p:cond delay="2999"/>
                                          </p:stCondLst>
                                        </p:cTn>
                                        <p:tgtEl>
                                          <p:spTgt spid="55"/>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58"/>
                                        </p:tgtEl>
                                        <p:attrNameLst>
                                          <p:attrName>ppt_x</p:attrName>
                                        </p:attrNameLst>
                                      </p:cBhvr>
                                      <p:tavLst>
                                        <p:tav tm="0">
                                          <p:val>
                                            <p:strVal val="ppt_x"/>
                                          </p:val>
                                        </p:tav>
                                        <p:tav tm="100000">
                                          <p:val>
                                            <p:strVal val="1+ppt_w/2"/>
                                          </p:val>
                                        </p:tav>
                                      </p:tavLst>
                                    </p:anim>
                                    <p:anim calcmode="lin" valueType="num">
                                      <p:cBhvr additive="base">
                                        <p:cTn id="263" dur="3000"/>
                                        <p:tgtEl>
                                          <p:spTgt spid="58"/>
                                        </p:tgtEl>
                                        <p:attrNameLst>
                                          <p:attrName>ppt_y</p:attrName>
                                        </p:attrNameLst>
                                      </p:cBhvr>
                                      <p:tavLst>
                                        <p:tav tm="0">
                                          <p:val>
                                            <p:strVal val="ppt_y"/>
                                          </p:val>
                                        </p:tav>
                                        <p:tav tm="100000">
                                          <p:val>
                                            <p:strVal val="ppt_y"/>
                                          </p:val>
                                        </p:tav>
                                      </p:tavLst>
                                    </p:anim>
                                    <p:set>
                                      <p:cBhvr>
                                        <p:cTn id="264" dur="1" fill="hold">
                                          <p:stCondLst>
                                            <p:cond delay="2999"/>
                                          </p:stCondLst>
                                        </p:cTn>
                                        <p:tgtEl>
                                          <p:spTgt spid="58"/>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9"/>
                                        </p:tgtEl>
                                        <p:attrNameLst>
                                          <p:attrName>ppt_x</p:attrName>
                                        </p:attrNameLst>
                                      </p:cBhvr>
                                      <p:tavLst>
                                        <p:tav tm="0">
                                          <p:val>
                                            <p:strVal val="ppt_x"/>
                                          </p:val>
                                        </p:tav>
                                        <p:tav tm="100000">
                                          <p:val>
                                            <p:strVal val="1+ppt_w/2"/>
                                          </p:val>
                                        </p:tav>
                                      </p:tavLst>
                                    </p:anim>
                                    <p:anim calcmode="lin" valueType="num">
                                      <p:cBhvr additive="base">
                                        <p:cTn id="267" dur="3000"/>
                                        <p:tgtEl>
                                          <p:spTgt spid="59"/>
                                        </p:tgtEl>
                                        <p:attrNameLst>
                                          <p:attrName>ppt_y</p:attrName>
                                        </p:attrNameLst>
                                      </p:cBhvr>
                                      <p:tavLst>
                                        <p:tav tm="0">
                                          <p:val>
                                            <p:strVal val="ppt_y"/>
                                          </p:val>
                                        </p:tav>
                                        <p:tav tm="100000">
                                          <p:val>
                                            <p:strVal val="ppt_y"/>
                                          </p:val>
                                        </p:tav>
                                      </p:tavLst>
                                    </p:anim>
                                    <p:set>
                                      <p:cBhvr>
                                        <p:cTn id="268" dur="1" fill="hold">
                                          <p:stCondLst>
                                            <p:cond delay="2999"/>
                                          </p:stCondLst>
                                        </p:cTn>
                                        <p:tgtEl>
                                          <p:spTgt spid="59"/>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62"/>
                                        </p:tgtEl>
                                        <p:attrNameLst>
                                          <p:attrName>ppt_x</p:attrName>
                                        </p:attrNameLst>
                                      </p:cBhvr>
                                      <p:tavLst>
                                        <p:tav tm="0">
                                          <p:val>
                                            <p:strVal val="ppt_x"/>
                                          </p:val>
                                        </p:tav>
                                        <p:tav tm="100000">
                                          <p:val>
                                            <p:strVal val="1+ppt_w/2"/>
                                          </p:val>
                                        </p:tav>
                                      </p:tavLst>
                                    </p:anim>
                                    <p:anim calcmode="lin" valueType="num">
                                      <p:cBhvr additive="base">
                                        <p:cTn id="271" dur="3000"/>
                                        <p:tgtEl>
                                          <p:spTgt spid="62"/>
                                        </p:tgtEl>
                                        <p:attrNameLst>
                                          <p:attrName>ppt_y</p:attrName>
                                        </p:attrNameLst>
                                      </p:cBhvr>
                                      <p:tavLst>
                                        <p:tav tm="0">
                                          <p:val>
                                            <p:strVal val="ppt_y"/>
                                          </p:val>
                                        </p:tav>
                                        <p:tav tm="100000">
                                          <p:val>
                                            <p:strVal val="ppt_y"/>
                                          </p:val>
                                        </p:tav>
                                      </p:tavLst>
                                    </p:anim>
                                    <p:set>
                                      <p:cBhvr>
                                        <p:cTn id="272" dur="1" fill="hold">
                                          <p:stCondLst>
                                            <p:cond delay="2999"/>
                                          </p:stCondLst>
                                        </p:cTn>
                                        <p:tgtEl>
                                          <p:spTgt spid="62"/>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39"/>
                                        </p:tgtEl>
                                        <p:attrNameLst>
                                          <p:attrName>ppt_x</p:attrName>
                                        </p:attrNameLst>
                                      </p:cBhvr>
                                      <p:tavLst>
                                        <p:tav tm="0">
                                          <p:val>
                                            <p:strVal val="ppt_x"/>
                                          </p:val>
                                        </p:tav>
                                        <p:tav tm="100000">
                                          <p:val>
                                            <p:strVal val="0-ppt_w/2"/>
                                          </p:val>
                                        </p:tav>
                                      </p:tavLst>
                                    </p:anim>
                                    <p:anim calcmode="lin" valueType="num">
                                      <p:cBhvr additive="base">
                                        <p:cTn id="275" dur="3000"/>
                                        <p:tgtEl>
                                          <p:spTgt spid="39"/>
                                        </p:tgtEl>
                                        <p:attrNameLst>
                                          <p:attrName>ppt_y</p:attrName>
                                        </p:attrNameLst>
                                      </p:cBhvr>
                                      <p:tavLst>
                                        <p:tav tm="0">
                                          <p:val>
                                            <p:strVal val="ppt_y"/>
                                          </p:val>
                                        </p:tav>
                                        <p:tav tm="100000">
                                          <p:val>
                                            <p:strVal val="ppt_y"/>
                                          </p:val>
                                        </p:tav>
                                      </p:tavLst>
                                    </p:anim>
                                    <p:set>
                                      <p:cBhvr>
                                        <p:cTn id="276" dur="1" fill="hold">
                                          <p:stCondLst>
                                            <p:cond delay="2999"/>
                                          </p:stCondLst>
                                        </p:cTn>
                                        <p:tgtEl>
                                          <p:spTgt spid="39"/>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42"/>
                                        </p:tgtEl>
                                        <p:attrNameLst>
                                          <p:attrName>ppt_x</p:attrName>
                                        </p:attrNameLst>
                                      </p:cBhvr>
                                      <p:tavLst>
                                        <p:tav tm="0">
                                          <p:val>
                                            <p:strVal val="ppt_x"/>
                                          </p:val>
                                        </p:tav>
                                        <p:tav tm="100000">
                                          <p:val>
                                            <p:strVal val="0-ppt_w/2"/>
                                          </p:val>
                                        </p:tav>
                                      </p:tavLst>
                                    </p:anim>
                                    <p:anim calcmode="lin" valueType="num">
                                      <p:cBhvr additive="base">
                                        <p:cTn id="279" dur="3000"/>
                                        <p:tgtEl>
                                          <p:spTgt spid="42"/>
                                        </p:tgtEl>
                                        <p:attrNameLst>
                                          <p:attrName>ppt_y</p:attrName>
                                        </p:attrNameLst>
                                      </p:cBhvr>
                                      <p:tavLst>
                                        <p:tav tm="0">
                                          <p:val>
                                            <p:strVal val="ppt_y"/>
                                          </p:val>
                                        </p:tav>
                                        <p:tav tm="100000">
                                          <p:val>
                                            <p:strVal val="ppt_y"/>
                                          </p:val>
                                        </p:tav>
                                      </p:tavLst>
                                    </p:anim>
                                    <p:set>
                                      <p:cBhvr>
                                        <p:cTn id="280" dur="1" fill="hold">
                                          <p:stCondLst>
                                            <p:cond delay="2999"/>
                                          </p:stCondLst>
                                        </p:cTn>
                                        <p:tgtEl>
                                          <p:spTgt spid="42"/>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44"/>
                                        </p:tgtEl>
                                        <p:attrNameLst>
                                          <p:attrName>ppt_x</p:attrName>
                                        </p:attrNameLst>
                                      </p:cBhvr>
                                      <p:tavLst>
                                        <p:tav tm="0">
                                          <p:val>
                                            <p:strVal val="ppt_x"/>
                                          </p:val>
                                        </p:tav>
                                        <p:tav tm="100000">
                                          <p:val>
                                            <p:strVal val="0-ppt_w/2"/>
                                          </p:val>
                                        </p:tav>
                                      </p:tavLst>
                                    </p:anim>
                                    <p:anim calcmode="lin" valueType="num">
                                      <p:cBhvr additive="base">
                                        <p:cTn id="283" dur="3000"/>
                                        <p:tgtEl>
                                          <p:spTgt spid="44"/>
                                        </p:tgtEl>
                                        <p:attrNameLst>
                                          <p:attrName>ppt_y</p:attrName>
                                        </p:attrNameLst>
                                      </p:cBhvr>
                                      <p:tavLst>
                                        <p:tav tm="0">
                                          <p:val>
                                            <p:strVal val="ppt_y"/>
                                          </p:val>
                                        </p:tav>
                                        <p:tav tm="100000">
                                          <p:val>
                                            <p:strVal val="ppt_y"/>
                                          </p:val>
                                        </p:tav>
                                      </p:tavLst>
                                    </p:anim>
                                    <p:set>
                                      <p:cBhvr>
                                        <p:cTn id="284" dur="1" fill="hold">
                                          <p:stCondLst>
                                            <p:cond delay="2999"/>
                                          </p:stCondLst>
                                        </p:cTn>
                                        <p:tgtEl>
                                          <p:spTgt spid="44"/>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ppt_y"/>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48"/>
                                        </p:tgtEl>
                                        <p:attrNameLst>
                                          <p:attrName>ppt_x</p:attrName>
                                        </p:attrNameLst>
                                      </p:cBhvr>
                                      <p:tavLst>
                                        <p:tav tm="0">
                                          <p:val>
                                            <p:strVal val="ppt_x"/>
                                          </p:val>
                                        </p:tav>
                                        <p:tav tm="100000">
                                          <p:val>
                                            <p:strVal val="0-ppt_w/2"/>
                                          </p:val>
                                        </p:tav>
                                      </p:tavLst>
                                    </p:anim>
                                    <p:anim calcmode="lin" valueType="num">
                                      <p:cBhvr additive="base">
                                        <p:cTn id="291" dur="3000"/>
                                        <p:tgtEl>
                                          <p:spTgt spid="48"/>
                                        </p:tgtEl>
                                        <p:attrNameLst>
                                          <p:attrName>ppt_y</p:attrName>
                                        </p:attrNameLst>
                                      </p:cBhvr>
                                      <p:tavLst>
                                        <p:tav tm="0">
                                          <p:val>
                                            <p:strVal val="ppt_y"/>
                                          </p:val>
                                        </p:tav>
                                        <p:tav tm="100000">
                                          <p:val>
                                            <p:strVal val="ppt_y"/>
                                          </p:val>
                                        </p:tav>
                                      </p:tavLst>
                                    </p:anim>
                                    <p:set>
                                      <p:cBhvr>
                                        <p:cTn id="292" dur="1" fill="hold">
                                          <p:stCondLst>
                                            <p:cond delay="2999"/>
                                          </p:stCondLst>
                                        </p:cTn>
                                        <p:tgtEl>
                                          <p:spTgt spid="48"/>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50"/>
                                        </p:tgtEl>
                                        <p:attrNameLst>
                                          <p:attrName>ppt_x</p:attrName>
                                        </p:attrNameLst>
                                      </p:cBhvr>
                                      <p:tavLst>
                                        <p:tav tm="0">
                                          <p:val>
                                            <p:strVal val="ppt_x"/>
                                          </p:val>
                                        </p:tav>
                                        <p:tav tm="100000">
                                          <p:val>
                                            <p:strVal val="0-ppt_w/2"/>
                                          </p:val>
                                        </p:tav>
                                      </p:tavLst>
                                    </p:anim>
                                    <p:anim calcmode="lin" valueType="num">
                                      <p:cBhvr additive="base">
                                        <p:cTn id="295" dur="3000"/>
                                        <p:tgtEl>
                                          <p:spTgt spid="50"/>
                                        </p:tgtEl>
                                        <p:attrNameLst>
                                          <p:attrName>ppt_y</p:attrName>
                                        </p:attrNameLst>
                                      </p:cBhvr>
                                      <p:tavLst>
                                        <p:tav tm="0">
                                          <p:val>
                                            <p:strVal val="ppt_y"/>
                                          </p:val>
                                        </p:tav>
                                        <p:tav tm="100000">
                                          <p:val>
                                            <p:strVal val="ppt_y"/>
                                          </p:val>
                                        </p:tav>
                                      </p:tavLst>
                                    </p:anim>
                                    <p:set>
                                      <p:cBhvr>
                                        <p:cTn id="296" dur="1" fill="hold">
                                          <p:stCondLst>
                                            <p:cond delay="2999"/>
                                          </p:stCondLst>
                                        </p:cTn>
                                        <p:tgtEl>
                                          <p:spTgt spid="50"/>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51"/>
                                        </p:tgtEl>
                                        <p:attrNameLst>
                                          <p:attrName>ppt_x</p:attrName>
                                        </p:attrNameLst>
                                      </p:cBhvr>
                                      <p:tavLst>
                                        <p:tav tm="0">
                                          <p:val>
                                            <p:strVal val="ppt_x"/>
                                          </p:val>
                                        </p:tav>
                                        <p:tav tm="100000">
                                          <p:val>
                                            <p:strVal val="0-ppt_w/2"/>
                                          </p:val>
                                        </p:tav>
                                      </p:tavLst>
                                    </p:anim>
                                    <p:anim calcmode="lin" valueType="num">
                                      <p:cBhvr additive="base">
                                        <p:cTn id="299" dur="3000"/>
                                        <p:tgtEl>
                                          <p:spTgt spid="51"/>
                                        </p:tgtEl>
                                        <p:attrNameLst>
                                          <p:attrName>ppt_y</p:attrName>
                                        </p:attrNameLst>
                                      </p:cBhvr>
                                      <p:tavLst>
                                        <p:tav tm="0">
                                          <p:val>
                                            <p:strVal val="ppt_y"/>
                                          </p:val>
                                        </p:tav>
                                        <p:tav tm="100000">
                                          <p:val>
                                            <p:strVal val="ppt_y"/>
                                          </p:val>
                                        </p:tav>
                                      </p:tavLst>
                                    </p:anim>
                                    <p:set>
                                      <p:cBhvr>
                                        <p:cTn id="300" dur="1" fill="hold">
                                          <p:stCondLst>
                                            <p:cond delay="2999"/>
                                          </p:stCondLst>
                                        </p:cTn>
                                        <p:tgtEl>
                                          <p:spTgt spid="51"/>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54"/>
                                        </p:tgtEl>
                                        <p:attrNameLst>
                                          <p:attrName>ppt_x</p:attrName>
                                        </p:attrNameLst>
                                      </p:cBhvr>
                                      <p:tavLst>
                                        <p:tav tm="0">
                                          <p:val>
                                            <p:strVal val="ppt_x"/>
                                          </p:val>
                                        </p:tav>
                                        <p:tav tm="100000">
                                          <p:val>
                                            <p:strVal val="0-ppt_w/2"/>
                                          </p:val>
                                        </p:tav>
                                      </p:tavLst>
                                    </p:anim>
                                    <p:anim calcmode="lin" valueType="num">
                                      <p:cBhvr additive="base">
                                        <p:cTn id="303" dur="3000"/>
                                        <p:tgtEl>
                                          <p:spTgt spid="54"/>
                                        </p:tgtEl>
                                        <p:attrNameLst>
                                          <p:attrName>ppt_y</p:attrName>
                                        </p:attrNameLst>
                                      </p:cBhvr>
                                      <p:tavLst>
                                        <p:tav tm="0">
                                          <p:val>
                                            <p:strVal val="ppt_y"/>
                                          </p:val>
                                        </p:tav>
                                        <p:tav tm="100000">
                                          <p:val>
                                            <p:strVal val="ppt_y"/>
                                          </p:val>
                                        </p:tav>
                                      </p:tavLst>
                                    </p:anim>
                                    <p:set>
                                      <p:cBhvr>
                                        <p:cTn id="304" dur="1" fill="hold">
                                          <p:stCondLst>
                                            <p:cond delay="2999"/>
                                          </p:stCondLst>
                                        </p:cTn>
                                        <p:tgtEl>
                                          <p:spTgt spid="54"/>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56"/>
                                        </p:tgtEl>
                                        <p:attrNameLst>
                                          <p:attrName>ppt_x</p:attrName>
                                        </p:attrNameLst>
                                      </p:cBhvr>
                                      <p:tavLst>
                                        <p:tav tm="0">
                                          <p:val>
                                            <p:strVal val="ppt_x"/>
                                          </p:val>
                                        </p:tav>
                                        <p:tav tm="100000">
                                          <p:val>
                                            <p:strVal val="0-ppt_w/2"/>
                                          </p:val>
                                        </p:tav>
                                      </p:tavLst>
                                    </p:anim>
                                    <p:anim calcmode="lin" valueType="num">
                                      <p:cBhvr additive="base">
                                        <p:cTn id="307" dur="3000"/>
                                        <p:tgtEl>
                                          <p:spTgt spid="56"/>
                                        </p:tgtEl>
                                        <p:attrNameLst>
                                          <p:attrName>ppt_y</p:attrName>
                                        </p:attrNameLst>
                                      </p:cBhvr>
                                      <p:tavLst>
                                        <p:tav tm="0">
                                          <p:val>
                                            <p:strVal val="ppt_y"/>
                                          </p:val>
                                        </p:tav>
                                        <p:tav tm="100000">
                                          <p:val>
                                            <p:strVal val="ppt_y"/>
                                          </p:val>
                                        </p:tav>
                                      </p:tavLst>
                                    </p:anim>
                                    <p:set>
                                      <p:cBhvr>
                                        <p:cTn id="308" dur="1" fill="hold">
                                          <p:stCondLst>
                                            <p:cond delay="2999"/>
                                          </p:stCondLst>
                                        </p:cTn>
                                        <p:tgtEl>
                                          <p:spTgt spid="56"/>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57"/>
                                        </p:tgtEl>
                                        <p:attrNameLst>
                                          <p:attrName>ppt_x</p:attrName>
                                        </p:attrNameLst>
                                      </p:cBhvr>
                                      <p:tavLst>
                                        <p:tav tm="0">
                                          <p:val>
                                            <p:strVal val="ppt_x"/>
                                          </p:val>
                                        </p:tav>
                                        <p:tav tm="100000">
                                          <p:val>
                                            <p:strVal val="0-ppt_w/2"/>
                                          </p:val>
                                        </p:tav>
                                      </p:tavLst>
                                    </p:anim>
                                    <p:anim calcmode="lin" valueType="num">
                                      <p:cBhvr additive="base">
                                        <p:cTn id="311" dur="3000"/>
                                        <p:tgtEl>
                                          <p:spTgt spid="57"/>
                                        </p:tgtEl>
                                        <p:attrNameLst>
                                          <p:attrName>ppt_y</p:attrName>
                                        </p:attrNameLst>
                                      </p:cBhvr>
                                      <p:tavLst>
                                        <p:tav tm="0">
                                          <p:val>
                                            <p:strVal val="ppt_y"/>
                                          </p:val>
                                        </p:tav>
                                        <p:tav tm="100000">
                                          <p:val>
                                            <p:strVal val="ppt_y"/>
                                          </p:val>
                                        </p:tav>
                                      </p:tavLst>
                                    </p:anim>
                                    <p:set>
                                      <p:cBhvr>
                                        <p:cTn id="312" dur="1" fill="hold">
                                          <p:stCondLst>
                                            <p:cond delay="2999"/>
                                          </p:stCondLst>
                                        </p:cTn>
                                        <p:tgtEl>
                                          <p:spTgt spid="57"/>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60"/>
                                        </p:tgtEl>
                                        <p:attrNameLst>
                                          <p:attrName>ppt_x</p:attrName>
                                        </p:attrNameLst>
                                      </p:cBhvr>
                                      <p:tavLst>
                                        <p:tav tm="0">
                                          <p:val>
                                            <p:strVal val="ppt_x"/>
                                          </p:val>
                                        </p:tav>
                                        <p:tav tm="100000">
                                          <p:val>
                                            <p:strVal val="0-ppt_w/2"/>
                                          </p:val>
                                        </p:tav>
                                      </p:tavLst>
                                    </p:anim>
                                    <p:anim calcmode="lin" valueType="num">
                                      <p:cBhvr additive="base">
                                        <p:cTn id="315" dur="3000"/>
                                        <p:tgtEl>
                                          <p:spTgt spid="60"/>
                                        </p:tgtEl>
                                        <p:attrNameLst>
                                          <p:attrName>ppt_y</p:attrName>
                                        </p:attrNameLst>
                                      </p:cBhvr>
                                      <p:tavLst>
                                        <p:tav tm="0">
                                          <p:val>
                                            <p:strVal val="ppt_y"/>
                                          </p:val>
                                        </p:tav>
                                        <p:tav tm="100000">
                                          <p:val>
                                            <p:strVal val="ppt_y"/>
                                          </p:val>
                                        </p:tav>
                                      </p:tavLst>
                                    </p:anim>
                                    <p:set>
                                      <p:cBhvr>
                                        <p:cTn id="316" dur="1" fill="hold">
                                          <p:stCondLst>
                                            <p:cond delay="2999"/>
                                          </p:stCondLst>
                                        </p:cTn>
                                        <p:tgtEl>
                                          <p:spTgt spid="6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61"/>
                                        </p:tgtEl>
                                        <p:attrNameLst>
                                          <p:attrName>ppt_x</p:attrName>
                                        </p:attrNameLst>
                                      </p:cBhvr>
                                      <p:tavLst>
                                        <p:tav tm="0">
                                          <p:val>
                                            <p:strVal val="ppt_x"/>
                                          </p:val>
                                        </p:tav>
                                        <p:tav tm="100000">
                                          <p:val>
                                            <p:strVal val="0-ppt_w/2"/>
                                          </p:val>
                                        </p:tav>
                                      </p:tavLst>
                                    </p:anim>
                                    <p:anim calcmode="lin" valueType="num">
                                      <p:cBhvr additive="base">
                                        <p:cTn id="319" dur="3000"/>
                                        <p:tgtEl>
                                          <p:spTgt spid="61"/>
                                        </p:tgtEl>
                                        <p:attrNameLst>
                                          <p:attrName>ppt_y</p:attrName>
                                        </p:attrNameLst>
                                      </p:cBhvr>
                                      <p:tavLst>
                                        <p:tav tm="0">
                                          <p:val>
                                            <p:strVal val="ppt_y"/>
                                          </p:val>
                                        </p:tav>
                                        <p:tav tm="100000">
                                          <p:val>
                                            <p:strVal val="ppt_y"/>
                                          </p:val>
                                        </p:tav>
                                      </p:tavLst>
                                    </p:anim>
                                    <p:set>
                                      <p:cBhvr>
                                        <p:cTn id="320" dur="1" fill="hold">
                                          <p:stCondLst>
                                            <p:cond delay="2999"/>
                                          </p:stCondLst>
                                        </p:cTn>
                                        <p:tgtEl>
                                          <p:spTgt spid="61"/>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39"/>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42"/>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4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4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48"/>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50"/>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51"/>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54"/>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56"/>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57"/>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60"/>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61"/>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0"/>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41"/>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43"/>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46"/>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47"/>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49"/>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52"/>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53"/>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55"/>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58"/>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59"/>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62"/>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Vertic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1).jpg"/>
          <p:cNvPicPr>
            <a:picLocks noChangeAspect="1"/>
          </p:cNvPicPr>
          <p:nvPr/>
        </p:nvPicPr>
        <p:blipFill>
          <a:blip r:embed="rId2"/>
          <a:stretch>
            <a:fillRect/>
          </a:stretch>
        </p:blipFill>
        <p:spPr>
          <a:xfrm>
            <a:off x="0" y="6691"/>
            <a:ext cx="9144000" cy="6851309"/>
          </a:xfrm>
          <a:prstGeom prst="rect">
            <a:avLst/>
          </a:prstGeom>
        </p:spPr>
      </p:pic>
      <p:pic>
        <p:nvPicPr>
          <p:cNvPr id="5" name="4 Imagen" descr="rainbow-spiral-md.png"/>
          <p:cNvPicPr>
            <a:picLocks noChangeAspect="1"/>
          </p:cNvPicPr>
          <p:nvPr/>
        </p:nvPicPr>
        <p:blipFill>
          <a:blip r:embed="rId3"/>
          <a:stretch>
            <a:fillRect/>
          </a:stretch>
        </p:blipFill>
        <p:spPr>
          <a:xfrm>
            <a:off x="3286116" y="0"/>
            <a:ext cx="1428728" cy="1414441"/>
          </a:xfrm>
          <a:prstGeom prst="rect">
            <a:avLst/>
          </a:prstGeom>
          <a:effectLst>
            <a:reflection blurRad="6350" stA="50000" endA="295" endPos="92000" dist="101600" dir="5400000" sy="-100000" algn="bl" rotWithShape="0"/>
          </a:effectLst>
        </p:spPr>
      </p:pic>
      <p:pic>
        <p:nvPicPr>
          <p:cNvPr id="8" name="7 Imagen" descr="rainbow-spiral-md.png"/>
          <p:cNvPicPr>
            <a:picLocks noChangeAspect="1"/>
          </p:cNvPicPr>
          <p:nvPr/>
        </p:nvPicPr>
        <p:blipFill>
          <a:blip r:embed="rId3"/>
          <a:stretch>
            <a:fillRect/>
          </a:stretch>
        </p:blipFill>
        <p:spPr>
          <a:xfrm flipH="1">
            <a:off x="4643438" y="0"/>
            <a:ext cx="1357290" cy="1285860"/>
          </a:xfrm>
          <a:prstGeom prst="rect">
            <a:avLst/>
          </a:prstGeom>
          <a:effectLst>
            <a:reflection blurRad="6350" stA="50000" endA="295" endPos="92000" dist="101600" dir="5400000" sy="-100000" algn="bl" rotWithShape="0"/>
          </a:effectLst>
        </p:spPr>
      </p:pic>
      <p:pic>
        <p:nvPicPr>
          <p:cNvPr id="9" name="8 Imagen" descr="rainbow-spiral-md.png"/>
          <p:cNvPicPr>
            <a:picLocks noChangeAspect="1"/>
          </p:cNvPicPr>
          <p:nvPr/>
        </p:nvPicPr>
        <p:blipFill>
          <a:blip r:embed="rId3"/>
          <a:stretch>
            <a:fillRect/>
          </a:stretch>
        </p:blipFill>
        <p:spPr>
          <a:xfrm>
            <a:off x="3286116" y="1214422"/>
            <a:ext cx="1428728" cy="1414441"/>
          </a:xfrm>
          <a:prstGeom prst="rect">
            <a:avLst/>
          </a:prstGeom>
          <a:effectLst>
            <a:reflection blurRad="6350" stA="50000" endA="295" endPos="92000" dist="101600" dir="5400000" sy="-100000" algn="bl" rotWithShape="0"/>
          </a:effectLst>
        </p:spPr>
      </p:pic>
      <p:pic>
        <p:nvPicPr>
          <p:cNvPr id="10" name="9 Imagen" descr="rainbow-spiral-md.png"/>
          <p:cNvPicPr>
            <a:picLocks noChangeAspect="1"/>
          </p:cNvPicPr>
          <p:nvPr/>
        </p:nvPicPr>
        <p:blipFill>
          <a:blip r:embed="rId3"/>
          <a:stretch>
            <a:fillRect/>
          </a:stretch>
        </p:blipFill>
        <p:spPr>
          <a:xfrm flipH="1">
            <a:off x="4572000" y="1214422"/>
            <a:ext cx="1357290" cy="1285860"/>
          </a:xfrm>
          <a:prstGeom prst="rect">
            <a:avLst/>
          </a:prstGeom>
          <a:effectLst>
            <a:reflection blurRad="6350" stA="50000" endA="295" endPos="92000" dist="101600" dir="5400000" sy="-100000" algn="bl" rotWithShape="0"/>
          </a:effectLst>
        </p:spPr>
      </p:pic>
      <p:pic>
        <p:nvPicPr>
          <p:cNvPr id="11" name="10 Imagen" descr="rainbow-spiral-md.png"/>
          <p:cNvPicPr>
            <a:picLocks noChangeAspect="1"/>
          </p:cNvPicPr>
          <p:nvPr/>
        </p:nvPicPr>
        <p:blipFill>
          <a:blip r:embed="rId3"/>
          <a:stretch>
            <a:fillRect/>
          </a:stretch>
        </p:blipFill>
        <p:spPr>
          <a:xfrm flipH="1">
            <a:off x="4643438" y="2571744"/>
            <a:ext cx="1357290" cy="1285860"/>
          </a:xfrm>
          <a:prstGeom prst="rect">
            <a:avLst/>
          </a:prstGeom>
          <a:effectLst>
            <a:reflection blurRad="6350" stA="50000" endA="295" endPos="92000" dist="101600" dir="5400000" sy="-100000" algn="bl" rotWithShape="0"/>
          </a:effectLst>
        </p:spPr>
      </p:pic>
      <p:pic>
        <p:nvPicPr>
          <p:cNvPr id="12" name="11 Imagen" descr="rainbow-spiral-md.png"/>
          <p:cNvPicPr>
            <a:picLocks noChangeAspect="1"/>
          </p:cNvPicPr>
          <p:nvPr/>
        </p:nvPicPr>
        <p:blipFill>
          <a:blip r:embed="rId3"/>
          <a:stretch>
            <a:fillRect/>
          </a:stretch>
        </p:blipFill>
        <p:spPr>
          <a:xfrm>
            <a:off x="3286116" y="2500306"/>
            <a:ext cx="1428728" cy="1414441"/>
          </a:xfrm>
          <a:prstGeom prst="rect">
            <a:avLst/>
          </a:prstGeom>
          <a:effectLst>
            <a:reflection blurRad="6350" stA="50000" endA="295" endPos="92000" dist="101600" dir="5400000" sy="-100000" algn="bl" rotWithShape="0"/>
          </a:effectLst>
        </p:spPr>
      </p:pic>
      <p:pic>
        <p:nvPicPr>
          <p:cNvPr id="13" name="12 Imagen" descr="rainbow-spiral-md.png"/>
          <p:cNvPicPr>
            <a:picLocks noChangeAspect="1"/>
          </p:cNvPicPr>
          <p:nvPr/>
        </p:nvPicPr>
        <p:blipFill>
          <a:blip r:embed="rId3"/>
          <a:stretch>
            <a:fillRect/>
          </a:stretch>
        </p:blipFill>
        <p:spPr>
          <a:xfrm flipH="1">
            <a:off x="4643438" y="3786190"/>
            <a:ext cx="1357290" cy="1285860"/>
          </a:xfrm>
          <a:prstGeom prst="rect">
            <a:avLst/>
          </a:prstGeom>
          <a:effectLst>
            <a:reflection blurRad="6350" stA="50000" endA="295" endPos="92000" dist="101600" dir="5400000" sy="-100000" algn="bl" rotWithShape="0"/>
          </a:effectLst>
        </p:spPr>
      </p:pic>
      <p:pic>
        <p:nvPicPr>
          <p:cNvPr id="14" name="13 Imagen" descr="rainbow-spiral-md.png"/>
          <p:cNvPicPr>
            <a:picLocks noChangeAspect="1"/>
          </p:cNvPicPr>
          <p:nvPr/>
        </p:nvPicPr>
        <p:blipFill>
          <a:blip r:embed="rId3"/>
          <a:stretch>
            <a:fillRect/>
          </a:stretch>
        </p:blipFill>
        <p:spPr>
          <a:xfrm>
            <a:off x="3143240" y="6150779"/>
            <a:ext cx="1428728" cy="1414441"/>
          </a:xfrm>
          <a:prstGeom prst="rect">
            <a:avLst/>
          </a:prstGeom>
          <a:effectLst>
            <a:reflection blurRad="6350" stA="50000" endA="295" endPos="92000" dist="101600" dir="5400000" sy="-100000" algn="bl" rotWithShape="0"/>
          </a:effectLst>
        </p:spPr>
      </p:pic>
      <p:pic>
        <p:nvPicPr>
          <p:cNvPr id="15" name="14 Imagen" descr="rainbow-spiral-md.png"/>
          <p:cNvPicPr>
            <a:picLocks noChangeAspect="1"/>
          </p:cNvPicPr>
          <p:nvPr/>
        </p:nvPicPr>
        <p:blipFill>
          <a:blip r:embed="rId3"/>
          <a:stretch>
            <a:fillRect/>
          </a:stretch>
        </p:blipFill>
        <p:spPr>
          <a:xfrm flipH="1">
            <a:off x="4500562" y="5143512"/>
            <a:ext cx="1500198" cy="1285860"/>
          </a:xfrm>
          <a:prstGeom prst="rect">
            <a:avLst/>
          </a:prstGeom>
          <a:effectLst>
            <a:reflection blurRad="6350" stA="50000" endA="295" endPos="92000" dist="101600" dir="5400000" sy="-100000" algn="bl" rotWithShape="0"/>
          </a:effectLst>
        </p:spPr>
      </p:pic>
      <p:pic>
        <p:nvPicPr>
          <p:cNvPr id="16" name="15 Imagen" descr="rainbow-spiral-md.png"/>
          <p:cNvPicPr>
            <a:picLocks noChangeAspect="1"/>
          </p:cNvPicPr>
          <p:nvPr/>
        </p:nvPicPr>
        <p:blipFill>
          <a:blip r:embed="rId3"/>
          <a:stretch>
            <a:fillRect/>
          </a:stretch>
        </p:blipFill>
        <p:spPr>
          <a:xfrm>
            <a:off x="3286116" y="3786190"/>
            <a:ext cx="1428728" cy="1414441"/>
          </a:xfrm>
          <a:prstGeom prst="rect">
            <a:avLst/>
          </a:prstGeom>
          <a:effectLst>
            <a:reflection blurRad="6350" stA="50000" endA="295" endPos="92000" dist="101600" dir="5400000" sy="-100000" algn="bl" rotWithShape="0"/>
          </a:effectLst>
        </p:spPr>
      </p:pic>
      <p:pic>
        <p:nvPicPr>
          <p:cNvPr id="17" name="16 Imagen" descr="rainbow-spiral-md.png"/>
          <p:cNvPicPr>
            <a:picLocks noChangeAspect="1"/>
          </p:cNvPicPr>
          <p:nvPr/>
        </p:nvPicPr>
        <p:blipFill>
          <a:blip r:embed="rId3"/>
          <a:stretch>
            <a:fillRect/>
          </a:stretch>
        </p:blipFill>
        <p:spPr>
          <a:xfrm>
            <a:off x="3143240" y="5000636"/>
            <a:ext cx="1428728" cy="1414441"/>
          </a:xfrm>
          <a:prstGeom prst="rect">
            <a:avLst/>
          </a:prstGeom>
          <a:effectLst>
            <a:reflection blurRad="6350" stA="50000" endA="295" endPos="92000" dist="101600" dir="5400000" sy="-100000" algn="bl" rotWithShape="0"/>
          </a:effectLst>
        </p:spPr>
      </p:pic>
      <p:pic>
        <p:nvPicPr>
          <p:cNvPr id="18" name="17 Imagen" descr="rainbow-spiral-md.png"/>
          <p:cNvPicPr>
            <a:picLocks noChangeAspect="1"/>
          </p:cNvPicPr>
          <p:nvPr/>
        </p:nvPicPr>
        <p:blipFill>
          <a:blip r:embed="rId3"/>
          <a:stretch>
            <a:fillRect/>
          </a:stretch>
        </p:blipFill>
        <p:spPr>
          <a:xfrm flipH="1">
            <a:off x="4643438" y="6215070"/>
            <a:ext cx="1357290" cy="1285860"/>
          </a:xfrm>
          <a:prstGeom prst="rect">
            <a:avLst/>
          </a:prstGeom>
          <a:effectLst>
            <a:reflection blurRad="6350" stA="50000" endA="295" endPos="92000" dist="101600" dir="5400000" sy="-100000" algn="bl" rotWithShape="0"/>
          </a:effectLst>
        </p:spPr>
      </p:pic>
      <p:sp>
        <p:nvSpPr>
          <p:cNvPr id="19" name="18 Rectángulo"/>
          <p:cNvSpPr/>
          <p:nvPr/>
        </p:nvSpPr>
        <p:spPr>
          <a:xfrm>
            <a:off x="0" y="0"/>
            <a:ext cx="9144000" cy="914404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0-#ppt_w/2"/>
                                          </p:val>
                                        </p:tav>
                                        <p:tav tm="100000">
                                          <p:val>
                                            <p:strVal val="#ppt_x"/>
                                          </p:val>
                                        </p:tav>
                                      </p:tavLst>
                                    </p:anim>
                                    <p:anim calcmode="lin" valueType="num">
                                      <p:cBhvr additive="base">
                                        <p:cTn id="23" dur="30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1+#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9"/>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2"/>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1+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16"/>
                                        </p:tgtEl>
                                        <p:attrNameLst>
                                          <p:attrName>ppt_x</p:attrName>
                                        </p:attrNameLst>
                                      </p:cBhvr>
                                      <p:tavLst>
                                        <p:tav tm="0">
                                          <p:val>
                                            <p:strVal val="ppt_x"/>
                                          </p:val>
                                        </p:tav>
                                        <p:tav tm="100000">
                                          <p:val>
                                            <p:strVal val="ppt_x"/>
                                          </p:val>
                                        </p:tav>
                                      </p:tavLst>
                                    </p:anim>
                                    <p:anim calcmode="lin" valueType="num">
                                      <p:cBhvr additive="base">
                                        <p:cTn id="99" dur="3000"/>
                                        <p:tgtEl>
                                          <p:spTgt spid="16"/>
                                        </p:tgtEl>
                                        <p:attrNameLst>
                                          <p:attrName>ppt_y</p:attrName>
                                        </p:attrNameLst>
                                      </p:cBhvr>
                                      <p:tavLst>
                                        <p:tav tm="0">
                                          <p:val>
                                            <p:strVal val="ppt_y"/>
                                          </p:val>
                                        </p:tav>
                                        <p:tav tm="100000">
                                          <p:val>
                                            <p:strVal val="1+ppt_h/2"/>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ppt_x"/>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2"/>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4"/>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6"/>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7"/>
                                        </p:tgtEl>
                                        <p:attrNameLst>
                                          <p:attrName>r</p:attrName>
                                        </p:attrNameLst>
                                      </p:cBhvr>
                                    </p:animRo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ppt_x"/>
                                          </p:val>
                                        </p:tav>
                                      </p:tavLst>
                                    </p:anim>
                                    <p:anim calcmode="lin" valueType="num">
                                      <p:cBhvr additive="base">
                                        <p:cTn id="127" dur="3000"/>
                                        <p:tgtEl>
                                          <p:spTgt spid="11"/>
                                        </p:tgtEl>
                                        <p:attrNameLst>
                                          <p:attrName>ppt_y</p:attrName>
                                        </p:attrNameLst>
                                      </p:cBhvr>
                                      <p:tavLst>
                                        <p:tav tm="0">
                                          <p:val>
                                            <p:strVal val="ppt_y"/>
                                          </p:val>
                                        </p:tav>
                                        <p:tav tm="100000">
                                          <p:val>
                                            <p:strVal val="0-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ppt_x"/>
                                          </p:val>
                                        </p:tav>
                                      </p:tavLst>
                                    </p:anim>
                                    <p:anim calcmode="lin" valueType="num">
                                      <p:cBhvr additive="base">
                                        <p:cTn id="131" dur="3000"/>
                                        <p:tgtEl>
                                          <p:spTgt spid="13"/>
                                        </p:tgtEl>
                                        <p:attrNameLst>
                                          <p:attrName>ppt_y</p:attrName>
                                        </p:attrNameLst>
                                      </p:cBhvr>
                                      <p:tavLst>
                                        <p:tav tm="0">
                                          <p:val>
                                            <p:strVal val="ppt_y"/>
                                          </p:val>
                                        </p:tav>
                                        <p:tav tm="100000">
                                          <p:val>
                                            <p:strVal val="0-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ppt_x"/>
                                          </p:val>
                                        </p:tav>
                                      </p:tavLst>
                                    </p:anim>
                                    <p:anim calcmode="lin" valueType="num">
                                      <p:cBhvr additive="base">
                                        <p:cTn id="139" dur="3000"/>
                                        <p:tgtEl>
                                          <p:spTgt spid="18"/>
                                        </p:tgtEl>
                                        <p:attrNameLst>
                                          <p:attrName>ppt_y</p:attrName>
                                        </p:attrNameLst>
                                      </p:cBhvr>
                                      <p:tavLst>
                                        <p:tav tm="0">
                                          <p:val>
                                            <p:strVal val="ppt_y"/>
                                          </p:val>
                                        </p:tav>
                                        <p:tav tm="100000">
                                          <p:val>
                                            <p:strVal val="0-ppt_h/2"/>
                                          </p:val>
                                        </p:tav>
                                      </p:tavLst>
                                    </p:anim>
                                    <p:set>
                                      <p:cBhvr>
                                        <p:cTn id="140" dur="1" fill="hold">
                                          <p:stCondLst>
                                            <p:cond delay="2999"/>
                                          </p:stCondLst>
                                        </p:cTn>
                                        <p:tgtEl>
                                          <p:spTgt spid="18"/>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1"/>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8"/>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Horizont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7441C"/>
          </a:soli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3714744" y="1142984"/>
            <a:ext cx="4429092" cy="4357718"/>
          </a:xfrm>
          <a:prstGeom prst="chevron">
            <a:avLst>
              <a:gd name="adj" fmla="val 5306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1000068" y="1142984"/>
            <a:ext cx="4857784" cy="4357718"/>
          </a:xfrm>
          <a:prstGeom prst="chevron">
            <a:avLst>
              <a:gd name="adj" fmla="val 6224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0" y="1142984"/>
            <a:ext cx="4857784" cy="4357718"/>
          </a:xfrm>
          <a:prstGeom prst="chevron">
            <a:avLst>
              <a:gd name="adj" fmla="val 6224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4714908" y="1142984"/>
            <a:ext cx="4429092" cy="4357718"/>
          </a:xfrm>
          <a:prstGeom prst="chevron">
            <a:avLst>
              <a:gd name="adj" fmla="val 5306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13" presetClass="entr" presetSubtype="16"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par>
                                <p:cTn id="36" presetID="8" presetClass="emph" presetSubtype="0" fill="hold" grpId="2" nodeType="withEffect">
                                  <p:stCondLst>
                                    <p:cond delay="0"/>
                                  </p:stCondLst>
                                  <p:childTnLst>
                                    <p:animRot by="21600000">
                                      <p:cBhvr>
                                        <p:cTn id="37" dur="3000" fill="hold"/>
                                        <p:tgtEl>
                                          <p:spTgt spid="6"/>
                                        </p:tgtEl>
                                        <p:attrNameLst>
                                          <p:attrName>r</p:attrName>
                                        </p:attrNameLst>
                                      </p:cBhvr>
                                    </p:animRot>
                                  </p:childTnLst>
                                </p:cTn>
                              </p:par>
                              <p:par>
                                <p:cTn id="38" presetID="8" presetClass="emph" presetSubtype="0" fill="hold" grpId="2"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grpId="2"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childTnLst>
                          </p:cTn>
                        </p:par>
                        <p:par>
                          <p:cTn id="44" fill="hold">
                            <p:stCondLst>
                              <p:cond delay="3000"/>
                            </p:stCondLst>
                            <p:childTnLst>
                              <p:par>
                                <p:cTn id="45" presetID="2" presetClass="exit" presetSubtype="2" fill="hold"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0-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4/3*#ppt_w"/>
                                          </p:val>
                                        </p:tav>
                                        <p:tav tm="100000">
                                          <p:val>
                                            <p:strVal val="#ppt_w"/>
                                          </p:val>
                                        </p:tav>
                                      </p:tavLst>
                                    </p:anim>
                                    <p:anim calcmode="lin" valueType="num">
                                      <p:cBhvr>
                                        <p:cTn id="64" dur="3000" fill="hold"/>
                                        <p:tgtEl>
                                          <p:spTgt spid="4"/>
                                        </p:tgtEl>
                                        <p:attrNameLst>
                                          <p:attrName>ppt_h</p:attrName>
                                        </p:attrNameLst>
                                      </p:cBhvr>
                                      <p:tavLst>
                                        <p:tav tm="0">
                                          <p:val>
                                            <p:strVal val="4/3*#ppt_h"/>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70F4D"/>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1" y="1"/>
            <a:ext cx="9170789" cy="6858000"/>
          </a:xfrm>
          <a:prstGeom prst="rect">
            <a:avLst/>
          </a:prstGeom>
        </p:spPr>
      </p:pic>
      <p:pic>
        <p:nvPicPr>
          <p:cNvPr id="5" name="4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0"/>
            <a:ext cx="2023876" cy="862385"/>
          </a:xfrm>
          <a:prstGeom prst="rect">
            <a:avLst/>
          </a:prstGeom>
          <a:effectLst/>
        </p:spPr>
      </p:pic>
      <p:pic>
        <p:nvPicPr>
          <p:cNvPr id="6" name="5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0"/>
            <a:ext cx="1857388" cy="862385"/>
          </a:xfrm>
          <a:prstGeom prst="rect">
            <a:avLst/>
          </a:prstGeom>
          <a:effectLst/>
        </p:spPr>
      </p:pic>
      <p:pic>
        <p:nvPicPr>
          <p:cNvPr id="7" name="6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500042"/>
            <a:ext cx="2023876" cy="862385"/>
          </a:xfrm>
          <a:prstGeom prst="rect">
            <a:avLst/>
          </a:prstGeom>
          <a:effectLst/>
        </p:spPr>
      </p:pic>
      <p:pic>
        <p:nvPicPr>
          <p:cNvPr id="8" name="7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500042"/>
            <a:ext cx="1857388" cy="862385"/>
          </a:xfrm>
          <a:prstGeom prst="rect">
            <a:avLst/>
          </a:prstGeom>
          <a:effectLst/>
        </p:spPr>
      </p:pic>
      <p:pic>
        <p:nvPicPr>
          <p:cNvPr id="9" name="8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928694"/>
            <a:ext cx="2023876" cy="862385"/>
          </a:xfrm>
          <a:prstGeom prst="rect">
            <a:avLst/>
          </a:prstGeom>
          <a:effectLst/>
        </p:spPr>
      </p:pic>
      <p:pic>
        <p:nvPicPr>
          <p:cNvPr id="10" name="9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928694"/>
            <a:ext cx="1857388" cy="862385"/>
          </a:xfrm>
          <a:prstGeom prst="rect">
            <a:avLst/>
          </a:prstGeom>
          <a:effectLst/>
        </p:spPr>
      </p:pic>
      <p:pic>
        <p:nvPicPr>
          <p:cNvPr id="11" name="10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1500174"/>
            <a:ext cx="2023876" cy="862385"/>
          </a:xfrm>
          <a:prstGeom prst="rect">
            <a:avLst/>
          </a:prstGeom>
          <a:effectLst/>
        </p:spPr>
      </p:pic>
      <p:pic>
        <p:nvPicPr>
          <p:cNvPr id="12" name="11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1500174"/>
            <a:ext cx="1857388" cy="862385"/>
          </a:xfrm>
          <a:prstGeom prst="rect">
            <a:avLst/>
          </a:prstGeom>
          <a:effectLst/>
        </p:spPr>
      </p:pic>
      <p:pic>
        <p:nvPicPr>
          <p:cNvPr id="13" name="12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2000216"/>
            <a:ext cx="2023876" cy="862385"/>
          </a:xfrm>
          <a:prstGeom prst="rect">
            <a:avLst/>
          </a:prstGeom>
          <a:effectLst/>
        </p:spPr>
      </p:pic>
      <p:pic>
        <p:nvPicPr>
          <p:cNvPr id="14" name="13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2000216"/>
            <a:ext cx="1857388" cy="862385"/>
          </a:xfrm>
          <a:prstGeom prst="rect">
            <a:avLst/>
          </a:prstGeom>
          <a:effectLst/>
        </p:spPr>
      </p:pic>
      <p:pic>
        <p:nvPicPr>
          <p:cNvPr id="15" name="14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2428868"/>
            <a:ext cx="2023876" cy="862385"/>
          </a:xfrm>
          <a:prstGeom prst="rect">
            <a:avLst/>
          </a:prstGeom>
          <a:effectLst/>
        </p:spPr>
      </p:pic>
      <p:pic>
        <p:nvPicPr>
          <p:cNvPr id="16" name="15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2428868"/>
            <a:ext cx="1857388" cy="862385"/>
          </a:xfrm>
          <a:prstGeom prst="rect">
            <a:avLst/>
          </a:prstGeom>
          <a:effectLst/>
        </p:spPr>
      </p:pic>
      <p:pic>
        <p:nvPicPr>
          <p:cNvPr id="17" name="16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571736" y="3071810"/>
            <a:ext cx="2023876" cy="862385"/>
          </a:xfrm>
          <a:prstGeom prst="rect">
            <a:avLst/>
          </a:prstGeom>
          <a:effectLst/>
        </p:spPr>
      </p:pic>
      <p:pic>
        <p:nvPicPr>
          <p:cNvPr id="18" name="17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357686" y="3071810"/>
            <a:ext cx="1857388" cy="862385"/>
          </a:xfrm>
          <a:prstGeom prst="rect">
            <a:avLst/>
          </a:prstGeom>
          <a:effectLst/>
        </p:spPr>
      </p:pic>
      <p:pic>
        <p:nvPicPr>
          <p:cNvPr id="19" name="18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3571876"/>
            <a:ext cx="2023876" cy="862385"/>
          </a:xfrm>
          <a:prstGeom prst="rect">
            <a:avLst/>
          </a:prstGeom>
          <a:effectLst/>
        </p:spPr>
      </p:pic>
      <p:pic>
        <p:nvPicPr>
          <p:cNvPr id="20" name="19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3571876"/>
            <a:ext cx="1857388" cy="862385"/>
          </a:xfrm>
          <a:prstGeom prst="rect">
            <a:avLst/>
          </a:prstGeom>
          <a:effectLst/>
        </p:spPr>
      </p:pic>
      <p:pic>
        <p:nvPicPr>
          <p:cNvPr id="21" name="20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4000528"/>
            <a:ext cx="2023876" cy="862385"/>
          </a:xfrm>
          <a:prstGeom prst="rect">
            <a:avLst/>
          </a:prstGeom>
          <a:effectLst/>
        </p:spPr>
      </p:pic>
      <p:pic>
        <p:nvPicPr>
          <p:cNvPr id="22" name="21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4000528"/>
            <a:ext cx="1857388" cy="862385"/>
          </a:xfrm>
          <a:prstGeom prst="rect">
            <a:avLst/>
          </a:prstGeom>
          <a:effectLst/>
        </p:spPr>
      </p:pic>
      <p:pic>
        <p:nvPicPr>
          <p:cNvPr id="23" name="22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4572008"/>
            <a:ext cx="2023876" cy="862385"/>
          </a:xfrm>
          <a:prstGeom prst="rect">
            <a:avLst/>
          </a:prstGeom>
          <a:effectLst/>
        </p:spPr>
      </p:pic>
      <p:pic>
        <p:nvPicPr>
          <p:cNvPr id="24" name="23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4572008"/>
            <a:ext cx="1857388" cy="862385"/>
          </a:xfrm>
          <a:prstGeom prst="rect">
            <a:avLst/>
          </a:prstGeom>
          <a:effectLst/>
        </p:spPr>
      </p:pic>
      <p:pic>
        <p:nvPicPr>
          <p:cNvPr id="25" name="24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5072050"/>
            <a:ext cx="2023876" cy="862385"/>
          </a:xfrm>
          <a:prstGeom prst="rect">
            <a:avLst/>
          </a:prstGeom>
          <a:effectLst/>
        </p:spPr>
      </p:pic>
      <p:pic>
        <p:nvPicPr>
          <p:cNvPr id="26" name="25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5072050"/>
            <a:ext cx="1857388" cy="862385"/>
          </a:xfrm>
          <a:prstGeom prst="rect">
            <a:avLst/>
          </a:prstGeom>
          <a:effectLst/>
        </p:spPr>
      </p:pic>
      <p:pic>
        <p:nvPicPr>
          <p:cNvPr id="27" name="26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643174" y="5500702"/>
            <a:ext cx="2023876" cy="862385"/>
          </a:xfrm>
          <a:prstGeom prst="rect">
            <a:avLst/>
          </a:prstGeom>
          <a:effectLst/>
        </p:spPr>
      </p:pic>
      <p:pic>
        <p:nvPicPr>
          <p:cNvPr id="28" name="27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429124" y="5500702"/>
            <a:ext cx="1857388" cy="862385"/>
          </a:xfrm>
          <a:prstGeom prst="rect">
            <a:avLst/>
          </a:prstGeom>
          <a:effectLst/>
        </p:spPr>
      </p:pic>
      <p:pic>
        <p:nvPicPr>
          <p:cNvPr id="29" name="28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714612" y="5998155"/>
            <a:ext cx="2023876" cy="862385"/>
          </a:xfrm>
          <a:prstGeom prst="rect">
            <a:avLst/>
          </a:prstGeom>
          <a:effectLst/>
        </p:spPr>
      </p:pic>
      <p:pic>
        <p:nvPicPr>
          <p:cNvPr id="30" name="29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500562" y="5998155"/>
            <a:ext cx="1857388" cy="862385"/>
          </a:xfrm>
          <a:prstGeom prst="rect">
            <a:avLst/>
          </a:prstGeom>
          <a:effectLst/>
        </p:spPr>
      </p:pic>
      <p:pic>
        <p:nvPicPr>
          <p:cNvPr id="31" name="30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a:off x="2714612" y="6426807"/>
            <a:ext cx="2023876" cy="862385"/>
          </a:xfrm>
          <a:prstGeom prst="rect">
            <a:avLst/>
          </a:prstGeom>
          <a:effectLst/>
        </p:spPr>
      </p:pic>
      <p:pic>
        <p:nvPicPr>
          <p:cNvPr id="32" name="31 Imagen" descr="lineas.png"/>
          <p:cNvPicPr>
            <a:picLocks noChangeAspect="1"/>
          </p:cNvPicPr>
          <p:nvPr/>
        </p:nvPicPr>
        <p:blipFill>
          <a:blip r:embed="rId3">
            <a:duotone>
              <a:prstClr val="black"/>
              <a:srgbClr val="CC0066">
                <a:tint val="45000"/>
                <a:satMod val="400000"/>
              </a:srgbClr>
            </a:duotone>
            <a:lum contrast="40000"/>
          </a:blip>
          <a:stretch>
            <a:fillRect/>
          </a:stretch>
        </p:blipFill>
        <p:spPr>
          <a:xfrm flipH="1">
            <a:off x="4500562" y="6426807"/>
            <a:ext cx="1857388" cy="862385"/>
          </a:xfrm>
          <a:prstGeom prst="rect">
            <a:avLst/>
          </a:prstGeom>
          <a:effectLst/>
        </p:spPr>
      </p:pic>
      <p:sp>
        <p:nvSpPr>
          <p:cNvPr id="33" name="32 Rectángulo"/>
          <p:cNvSpPr/>
          <p:nvPr/>
        </p:nvSpPr>
        <p:spPr>
          <a:xfrm>
            <a:off x="0" y="0"/>
            <a:ext cx="9358346" cy="742952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1+#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1+#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1+#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3000" fill="hold"/>
                                        <p:tgtEl>
                                          <p:spTgt spid="6"/>
                                        </p:tgtEl>
                                        <p:attrNameLst>
                                          <p:attrName>ppt_x</p:attrName>
                                        </p:attrNameLst>
                                      </p:cBhvr>
                                      <p:tavLst>
                                        <p:tav tm="0">
                                          <p:val>
                                            <p:strVal val="0-#ppt_w/2"/>
                                          </p:val>
                                        </p:tav>
                                        <p:tav tm="100000">
                                          <p:val>
                                            <p:strVal val="#ppt_x"/>
                                          </p:val>
                                        </p:tav>
                                      </p:tavLst>
                                    </p:anim>
                                    <p:anim calcmode="lin" valueType="num">
                                      <p:cBhvr additive="base">
                                        <p:cTn id="67" dur="3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0-#ppt_w/2"/>
                                          </p:val>
                                        </p:tav>
                                        <p:tav tm="100000">
                                          <p:val>
                                            <p:strVal val="#ppt_x"/>
                                          </p:val>
                                        </p:tav>
                                      </p:tavLst>
                                    </p:anim>
                                    <p:anim calcmode="lin" valueType="num">
                                      <p:cBhvr additive="base">
                                        <p:cTn id="87" dur="3000" fill="hold"/>
                                        <p:tgtEl>
                                          <p:spTgt spid="16"/>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0-#ppt_w/2"/>
                                          </p:val>
                                        </p:tav>
                                        <p:tav tm="100000">
                                          <p:val>
                                            <p:strVal val="#ppt_x"/>
                                          </p:val>
                                        </p:tav>
                                      </p:tavLst>
                                    </p:anim>
                                    <p:anim calcmode="lin" valueType="num">
                                      <p:cBhvr additive="base">
                                        <p:cTn id="91" dur="3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0-#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0-#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0-#ppt_w/2"/>
                                          </p:val>
                                        </p:tav>
                                        <p:tav tm="100000">
                                          <p:val>
                                            <p:strVal val="#ppt_x"/>
                                          </p:val>
                                        </p:tav>
                                      </p:tavLst>
                                    </p:anim>
                                    <p:anim calcmode="lin" valueType="num">
                                      <p:cBhvr additive="base">
                                        <p:cTn id="107" dur="3000" fill="hold"/>
                                        <p:tgtEl>
                                          <p:spTgt spid="26"/>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3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ppt_x"/>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ppt_x"/>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ppt_x"/>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ppt_x"/>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ppt_x"/>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ppt_x"/>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ppt_x"/>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ppt_x"/>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ppt_x"/>
                                          </p:val>
                                        </p:tav>
                                      </p:tavLst>
                                    </p:anim>
                                    <p:anim calcmode="lin" valueType="num">
                                      <p:cBhvr additive="base">
                                        <p:cTn id="227" dur="3000"/>
                                        <p:tgtEl>
                                          <p:spTgt spid="29"/>
                                        </p:tgtEl>
                                        <p:attrNameLst>
                                          <p:attrName>ppt_y</p:attrName>
                                        </p:attrNameLst>
                                      </p:cBhvr>
                                      <p:tavLst>
                                        <p:tav tm="0">
                                          <p:val>
                                            <p:strVal val="ppt_y"/>
                                          </p:val>
                                        </p:tav>
                                        <p:tav tm="100000">
                                          <p:val>
                                            <p:strVal val="1+ppt_h/2"/>
                                          </p:val>
                                        </p:tav>
                                      </p:tavLst>
                                    </p:anim>
                                    <p:set>
                                      <p:cBhvr>
                                        <p:cTn id="228" dur="1" fill="hold">
                                          <p:stCondLst>
                                            <p:cond delay="2999"/>
                                          </p:stCondLst>
                                        </p:cTn>
                                        <p:tgtEl>
                                          <p:spTgt spid="29"/>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31"/>
                                        </p:tgtEl>
                                        <p:attrNameLst>
                                          <p:attrName>ppt_x</p:attrName>
                                        </p:attrNameLst>
                                      </p:cBhvr>
                                      <p:tavLst>
                                        <p:tav tm="0">
                                          <p:val>
                                            <p:strVal val="ppt_x"/>
                                          </p:val>
                                        </p:tav>
                                        <p:tav tm="100000">
                                          <p:val>
                                            <p:strVal val="ppt_x"/>
                                          </p:val>
                                        </p:tav>
                                      </p:tavLst>
                                    </p:anim>
                                    <p:anim calcmode="lin" valueType="num">
                                      <p:cBhvr additive="base">
                                        <p:cTn id="231" dur="3000"/>
                                        <p:tgtEl>
                                          <p:spTgt spid="31"/>
                                        </p:tgtEl>
                                        <p:attrNameLst>
                                          <p:attrName>ppt_y</p:attrName>
                                        </p:attrNameLst>
                                      </p:cBhvr>
                                      <p:tavLst>
                                        <p:tav tm="0">
                                          <p:val>
                                            <p:strVal val="ppt_y"/>
                                          </p:val>
                                        </p:tav>
                                        <p:tav tm="100000">
                                          <p:val>
                                            <p:strVal val="1+ppt_h/2"/>
                                          </p:val>
                                        </p:tav>
                                      </p:tavLst>
                                    </p:anim>
                                    <p:set>
                                      <p:cBhvr>
                                        <p:cTn id="232" dur="1" fill="hold">
                                          <p:stCondLst>
                                            <p:cond delay="2999"/>
                                          </p:stCondLst>
                                        </p:cTn>
                                        <p:tgtEl>
                                          <p:spTgt spid="31"/>
                                        </p:tgtEl>
                                        <p:attrNameLst>
                                          <p:attrName>style.visibility</p:attrName>
                                        </p:attrNameLst>
                                      </p:cBhvr>
                                      <p:to>
                                        <p:strVal val="hidden"/>
                                      </p:to>
                                    </p:set>
                                  </p:childTnLst>
                                </p:cTn>
                              </p:par>
                              <p:par>
                                <p:cTn id="233" presetID="2" presetClass="exit" presetSubtype="1" fill="hold"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0-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6"/>
                                        </p:tgtEl>
                                        <p:attrNameLst>
                                          <p:attrName>ppt_x</p:attrName>
                                        </p:attrNameLst>
                                      </p:cBhvr>
                                      <p:tavLst>
                                        <p:tav tm="0">
                                          <p:val>
                                            <p:strVal val="ppt_x"/>
                                          </p:val>
                                        </p:tav>
                                        <p:tav tm="100000">
                                          <p:val>
                                            <p:strVal val="ppt_x"/>
                                          </p:val>
                                        </p:tav>
                                      </p:tavLst>
                                    </p:anim>
                                    <p:anim calcmode="lin" valueType="num">
                                      <p:cBhvr additive="base">
                                        <p:cTn id="275" dur="3000"/>
                                        <p:tgtEl>
                                          <p:spTgt spid="26"/>
                                        </p:tgtEl>
                                        <p:attrNameLst>
                                          <p:attrName>ppt_y</p:attrName>
                                        </p:attrNameLst>
                                      </p:cBhvr>
                                      <p:tavLst>
                                        <p:tav tm="0">
                                          <p:val>
                                            <p:strVal val="ppt_y"/>
                                          </p:val>
                                        </p:tav>
                                        <p:tav tm="100000">
                                          <p:val>
                                            <p:strVal val="0-ppt_h/2"/>
                                          </p:val>
                                        </p:tav>
                                      </p:tavLst>
                                    </p:anim>
                                    <p:set>
                                      <p:cBhvr>
                                        <p:cTn id="276" dur="1" fill="hold">
                                          <p:stCondLst>
                                            <p:cond delay="2999"/>
                                          </p:stCondLst>
                                        </p:cTn>
                                        <p:tgtEl>
                                          <p:spTgt spid="26"/>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ppt_x"/>
                                          </p:val>
                                        </p:tav>
                                      </p:tavLst>
                                    </p:anim>
                                    <p:anim calcmode="lin" valueType="num">
                                      <p:cBhvr additive="base">
                                        <p:cTn id="279" dur="3000"/>
                                        <p:tgtEl>
                                          <p:spTgt spid="28"/>
                                        </p:tgtEl>
                                        <p:attrNameLst>
                                          <p:attrName>ppt_y</p:attrName>
                                        </p:attrNameLst>
                                      </p:cBhvr>
                                      <p:tavLst>
                                        <p:tav tm="0">
                                          <p:val>
                                            <p:strVal val="ppt_y"/>
                                          </p:val>
                                        </p:tav>
                                        <p:tav tm="100000">
                                          <p:val>
                                            <p:strVal val="0-ppt_h/2"/>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ppt_x"/>
                                          </p:val>
                                        </p:tav>
                                      </p:tavLst>
                                    </p:anim>
                                    <p:anim calcmode="lin" valueType="num">
                                      <p:cBhvr additive="base">
                                        <p:cTn id="283" dur="3000"/>
                                        <p:tgtEl>
                                          <p:spTgt spid="30"/>
                                        </p:tgtEl>
                                        <p:attrNameLst>
                                          <p:attrName>ppt_y</p:attrName>
                                        </p:attrNameLst>
                                      </p:cBhvr>
                                      <p:tavLst>
                                        <p:tav tm="0">
                                          <p:val>
                                            <p:strVal val="ppt_y"/>
                                          </p:val>
                                        </p:tav>
                                        <p:tav tm="100000">
                                          <p:val>
                                            <p:strVal val="0-ppt_h/2"/>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32"/>
                                        </p:tgtEl>
                                        <p:attrNameLst>
                                          <p:attrName>ppt_x</p:attrName>
                                        </p:attrNameLst>
                                      </p:cBhvr>
                                      <p:tavLst>
                                        <p:tav tm="0">
                                          <p:val>
                                            <p:strVal val="ppt_x"/>
                                          </p:val>
                                        </p:tav>
                                        <p:tav tm="100000">
                                          <p:val>
                                            <p:strVal val="ppt_x"/>
                                          </p:val>
                                        </p:tav>
                                      </p:tavLst>
                                    </p:anim>
                                    <p:anim calcmode="lin" valueType="num">
                                      <p:cBhvr additive="base">
                                        <p:cTn id="287" dur="3000"/>
                                        <p:tgtEl>
                                          <p:spTgt spid="32"/>
                                        </p:tgtEl>
                                        <p:attrNameLst>
                                          <p:attrName>ppt_y</p:attrName>
                                        </p:attrNameLst>
                                      </p:cBhvr>
                                      <p:tavLst>
                                        <p:tav tm="0">
                                          <p:val>
                                            <p:strVal val="ppt_y"/>
                                          </p:val>
                                        </p:tav>
                                        <p:tav tm="100000">
                                          <p:val>
                                            <p:strVal val="0-ppt_h/2"/>
                                          </p:val>
                                        </p:tav>
                                      </p:tavLst>
                                    </p:anim>
                                    <p:set>
                                      <p:cBhvr>
                                        <p:cTn id="288" dur="1" fill="hold">
                                          <p:stCondLst>
                                            <p:cond delay="2999"/>
                                          </p:stCondLst>
                                        </p:cTn>
                                        <p:tgtEl>
                                          <p:spTgt spid="32"/>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6"/>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2"/>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8"/>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4"/>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32"/>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7"/>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9"/>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1"/>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17"/>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7"/>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9"/>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1"/>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A1A">
                  <a:shade val="67500"/>
                  <a:satMod val="115000"/>
                </a:srgbClr>
              </a:gs>
              <a:gs pos="100000">
                <a:srgbClr val="007A1A">
                  <a:shade val="100000"/>
                  <a:satMod val="115000"/>
                </a:srgbClr>
              </a:gs>
            </a:gsLst>
            <a:path path="circle">
              <a:fillToRect l="50000" t="50000" r="50000" b="50000"/>
            </a:path>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44000" cy="6858000"/>
          </a:xfrm>
          <a:prstGeom prst="rect">
            <a:avLst/>
          </a:prstGeom>
        </p:spPr>
      </p:pic>
      <p:pic>
        <p:nvPicPr>
          <p:cNvPr id="5" name="4 Imagen" descr="98660927.png"/>
          <p:cNvPicPr>
            <a:picLocks noChangeAspect="1"/>
          </p:cNvPicPr>
          <p:nvPr/>
        </p:nvPicPr>
        <p:blipFill>
          <a:blip r:embed="rId3"/>
          <a:stretch>
            <a:fillRect/>
          </a:stretch>
        </p:blipFill>
        <p:spPr>
          <a:xfrm rot="16383348">
            <a:off x="3656200" y="364644"/>
            <a:ext cx="1728873" cy="1292355"/>
          </a:xfrm>
          <a:prstGeom prst="rect">
            <a:avLst/>
          </a:prstGeom>
        </p:spPr>
      </p:pic>
      <p:pic>
        <p:nvPicPr>
          <p:cNvPr id="6" name="5 Imagen" descr="98660927.png"/>
          <p:cNvPicPr>
            <a:picLocks noChangeAspect="1"/>
          </p:cNvPicPr>
          <p:nvPr/>
        </p:nvPicPr>
        <p:blipFill>
          <a:blip r:embed="rId3"/>
          <a:stretch>
            <a:fillRect/>
          </a:stretch>
        </p:blipFill>
        <p:spPr>
          <a:xfrm rot="17647236">
            <a:off x="4364828" y="406849"/>
            <a:ext cx="1728873" cy="1292355"/>
          </a:xfrm>
          <a:prstGeom prst="rect">
            <a:avLst/>
          </a:prstGeom>
        </p:spPr>
      </p:pic>
      <p:pic>
        <p:nvPicPr>
          <p:cNvPr id="7" name="6 Imagen" descr="98660927.png"/>
          <p:cNvPicPr>
            <a:picLocks noChangeAspect="1"/>
          </p:cNvPicPr>
          <p:nvPr/>
        </p:nvPicPr>
        <p:blipFill>
          <a:blip r:embed="rId3"/>
          <a:stretch>
            <a:fillRect/>
          </a:stretch>
        </p:blipFill>
        <p:spPr>
          <a:xfrm rot="18119542">
            <a:off x="4999335" y="715044"/>
            <a:ext cx="1728873" cy="1292355"/>
          </a:xfrm>
          <a:prstGeom prst="rect">
            <a:avLst/>
          </a:prstGeom>
        </p:spPr>
      </p:pic>
      <p:pic>
        <p:nvPicPr>
          <p:cNvPr id="8" name="7 Imagen" descr="98660927.png"/>
          <p:cNvPicPr>
            <a:picLocks noChangeAspect="1"/>
          </p:cNvPicPr>
          <p:nvPr/>
        </p:nvPicPr>
        <p:blipFill>
          <a:blip r:embed="rId3"/>
          <a:stretch>
            <a:fillRect/>
          </a:stretch>
        </p:blipFill>
        <p:spPr>
          <a:xfrm rot="19556219">
            <a:off x="5499988" y="1087661"/>
            <a:ext cx="1728873" cy="1292355"/>
          </a:xfrm>
          <a:prstGeom prst="rect">
            <a:avLst/>
          </a:prstGeom>
        </p:spPr>
      </p:pic>
      <p:pic>
        <p:nvPicPr>
          <p:cNvPr id="9" name="8 Imagen" descr="98660927.png"/>
          <p:cNvPicPr>
            <a:picLocks noChangeAspect="1"/>
          </p:cNvPicPr>
          <p:nvPr/>
        </p:nvPicPr>
        <p:blipFill>
          <a:blip r:embed="rId3"/>
          <a:stretch>
            <a:fillRect/>
          </a:stretch>
        </p:blipFill>
        <p:spPr>
          <a:xfrm rot="20422935">
            <a:off x="5856590" y="1643738"/>
            <a:ext cx="1728873" cy="1292355"/>
          </a:xfrm>
          <a:prstGeom prst="rect">
            <a:avLst/>
          </a:prstGeom>
        </p:spPr>
      </p:pic>
      <p:pic>
        <p:nvPicPr>
          <p:cNvPr id="10" name="9 Imagen" descr="98660927.png"/>
          <p:cNvPicPr>
            <a:picLocks noChangeAspect="1"/>
          </p:cNvPicPr>
          <p:nvPr/>
        </p:nvPicPr>
        <p:blipFill>
          <a:blip r:embed="rId3"/>
          <a:stretch>
            <a:fillRect/>
          </a:stretch>
        </p:blipFill>
        <p:spPr>
          <a:xfrm>
            <a:off x="6143636" y="2214554"/>
            <a:ext cx="1728873" cy="1292355"/>
          </a:xfrm>
          <a:prstGeom prst="rect">
            <a:avLst/>
          </a:prstGeom>
        </p:spPr>
      </p:pic>
      <p:pic>
        <p:nvPicPr>
          <p:cNvPr id="11" name="10 Imagen" descr="98660927.png"/>
          <p:cNvPicPr>
            <a:picLocks noChangeAspect="1"/>
          </p:cNvPicPr>
          <p:nvPr/>
        </p:nvPicPr>
        <p:blipFill>
          <a:blip r:embed="rId3"/>
          <a:stretch>
            <a:fillRect/>
          </a:stretch>
        </p:blipFill>
        <p:spPr>
          <a:xfrm rot="948024">
            <a:off x="6215482" y="2854142"/>
            <a:ext cx="1728873" cy="1292355"/>
          </a:xfrm>
          <a:prstGeom prst="rect">
            <a:avLst/>
          </a:prstGeom>
        </p:spPr>
      </p:pic>
      <p:pic>
        <p:nvPicPr>
          <p:cNvPr id="12" name="11 Imagen" descr="98660927.png"/>
          <p:cNvPicPr>
            <a:picLocks noChangeAspect="1"/>
          </p:cNvPicPr>
          <p:nvPr/>
        </p:nvPicPr>
        <p:blipFill>
          <a:blip r:embed="rId3"/>
          <a:stretch>
            <a:fillRect/>
          </a:stretch>
        </p:blipFill>
        <p:spPr>
          <a:xfrm rot="1666047">
            <a:off x="6072605" y="3497084"/>
            <a:ext cx="1728873" cy="1292355"/>
          </a:xfrm>
          <a:prstGeom prst="rect">
            <a:avLst/>
          </a:prstGeom>
        </p:spPr>
      </p:pic>
      <p:pic>
        <p:nvPicPr>
          <p:cNvPr id="13" name="12 Imagen" descr="98660927.png"/>
          <p:cNvPicPr>
            <a:picLocks noChangeAspect="1"/>
          </p:cNvPicPr>
          <p:nvPr/>
        </p:nvPicPr>
        <p:blipFill>
          <a:blip r:embed="rId3"/>
          <a:stretch>
            <a:fillRect/>
          </a:stretch>
        </p:blipFill>
        <p:spPr>
          <a:xfrm rot="1666047">
            <a:off x="5773632" y="3971631"/>
            <a:ext cx="1728873" cy="1292355"/>
          </a:xfrm>
          <a:prstGeom prst="rect">
            <a:avLst/>
          </a:prstGeom>
        </p:spPr>
      </p:pic>
      <p:pic>
        <p:nvPicPr>
          <p:cNvPr id="14" name="13 Imagen" descr="98660927.png"/>
          <p:cNvPicPr>
            <a:picLocks noChangeAspect="1"/>
          </p:cNvPicPr>
          <p:nvPr/>
        </p:nvPicPr>
        <p:blipFill>
          <a:blip r:embed="rId3"/>
          <a:stretch>
            <a:fillRect/>
          </a:stretch>
        </p:blipFill>
        <p:spPr>
          <a:xfrm rot="2558652">
            <a:off x="5345005" y="4400259"/>
            <a:ext cx="1728873" cy="1292355"/>
          </a:xfrm>
          <a:prstGeom prst="rect">
            <a:avLst/>
          </a:prstGeom>
        </p:spPr>
      </p:pic>
      <p:pic>
        <p:nvPicPr>
          <p:cNvPr id="15" name="14 Imagen" descr="98660927.png"/>
          <p:cNvPicPr>
            <a:picLocks noChangeAspect="1"/>
          </p:cNvPicPr>
          <p:nvPr/>
        </p:nvPicPr>
        <p:blipFill>
          <a:blip r:embed="rId3"/>
          <a:stretch>
            <a:fillRect/>
          </a:stretch>
        </p:blipFill>
        <p:spPr>
          <a:xfrm rot="3213571">
            <a:off x="4852608" y="4843874"/>
            <a:ext cx="1728873" cy="1292355"/>
          </a:xfrm>
          <a:prstGeom prst="rect">
            <a:avLst/>
          </a:prstGeom>
        </p:spPr>
      </p:pic>
      <p:pic>
        <p:nvPicPr>
          <p:cNvPr id="16" name="15 Imagen" descr="98660927.png"/>
          <p:cNvPicPr>
            <a:picLocks noChangeAspect="1"/>
          </p:cNvPicPr>
          <p:nvPr/>
        </p:nvPicPr>
        <p:blipFill>
          <a:blip r:embed="rId3"/>
          <a:stretch>
            <a:fillRect/>
          </a:stretch>
        </p:blipFill>
        <p:spPr>
          <a:xfrm rot="4864219">
            <a:off x="4360387" y="5174522"/>
            <a:ext cx="1656425" cy="1292355"/>
          </a:xfrm>
          <a:prstGeom prst="rect">
            <a:avLst/>
          </a:prstGeom>
        </p:spPr>
      </p:pic>
      <p:pic>
        <p:nvPicPr>
          <p:cNvPr id="17" name="16 Imagen" descr="98660927.png"/>
          <p:cNvPicPr>
            <a:picLocks noChangeAspect="1"/>
          </p:cNvPicPr>
          <p:nvPr/>
        </p:nvPicPr>
        <p:blipFill>
          <a:blip r:embed="rId3"/>
          <a:stretch>
            <a:fillRect/>
          </a:stretch>
        </p:blipFill>
        <p:spPr>
          <a:xfrm rot="6130078">
            <a:off x="3664172" y="5230606"/>
            <a:ext cx="1728873" cy="1292355"/>
          </a:xfrm>
          <a:prstGeom prst="rect">
            <a:avLst/>
          </a:prstGeom>
        </p:spPr>
      </p:pic>
      <p:pic>
        <p:nvPicPr>
          <p:cNvPr id="18" name="17 Imagen" descr="98660927.png"/>
          <p:cNvPicPr>
            <a:picLocks noChangeAspect="1"/>
          </p:cNvPicPr>
          <p:nvPr/>
        </p:nvPicPr>
        <p:blipFill>
          <a:blip r:embed="rId3"/>
          <a:stretch>
            <a:fillRect/>
          </a:stretch>
        </p:blipFill>
        <p:spPr>
          <a:xfrm rot="7467414">
            <a:off x="3086382" y="5133451"/>
            <a:ext cx="1728873" cy="1292355"/>
          </a:xfrm>
          <a:prstGeom prst="rect">
            <a:avLst/>
          </a:prstGeom>
        </p:spPr>
      </p:pic>
      <p:pic>
        <p:nvPicPr>
          <p:cNvPr id="19" name="18 Imagen" descr="98660927.png"/>
          <p:cNvPicPr>
            <a:picLocks noChangeAspect="1"/>
          </p:cNvPicPr>
          <p:nvPr/>
        </p:nvPicPr>
        <p:blipFill>
          <a:blip r:embed="rId3"/>
          <a:stretch>
            <a:fillRect/>
          </a:stretch>
        </p:blipFill>
        <p:spPr>
          <a:xfrm rot="8276220">
            <a:off x="2408439" y="4738132"/>
            <a:ext cx="1728873" cy="1292355"/>
          </a:xfrm>
          <a:prstGeom prst="rect">
            <a:avLst/>
          </a:prstGeom>
        </p:spPr>
      </p:pic>
      <p:pic>
        <p:nvPicPr>
          <p:cNvPr id="20" name="19 Imagen" descr="98660927.png"/>
          <p:cNvPicPr>
            <a:picLocks noChangeAspect="1"/>
          </p:cNvPicPr>
          <p:nvPr/>
        </p:nvPicPr>
        <p:blipFill>
          <a:blip r:embed="rId3"/>
          <a:stretch>
            <a:fillRect/>
          </a:stretch>
        </p:blipFill>
        <p:spPr>
          <a:xfrm rot="9895277">
            <a:off x="1924255" y="4274572"/>
            <a:ext cx="1728873" cy="1292355"/>
          </a:xfrm>
          <a:prstGeom prst="rect">
            <a:avLst/>
          </a:prstGeom>
        </p:spPr>
      </p:pic>
      <p:pic>
        <p:nvPicPr>
          <p:cNvPr id="21" name="20 Imagen" descr="98660927.png"/>
          <p:cNvPicPr>
            <a:picLocks noChangeAspect="1"/>
          </p:cNvPicPr>
          <p:nvPr/>
        </p:nvPicPr>
        <p:blipFill>
          <a:blip r:embed="rId3"/>
          <a:stretch>
            <a:fillRect/>
          </a:stretch>
        </p:blipFill>
        <p:spPr>
          <a:xfrm rot="9895277">
            <a:off x="1781379" y="3917382"/>
            <a:ext cx="1728873" cy="1292355"/>
          </a:xfrm>
          <a:prstGeom prst="rect">
            <a:avLst/>
          </a:prstGeom>
        </p:spPr>
      </p:pic>
      <p:pic>
        <p:nvPicPr>
          <p:cNvPr id="22" name="21 Imagen" descr="98660927.png"/>
          <p:cNvPicPr>
            <a:picLocks noChangeAspect="1"/>
          </p:cNvPicPr>
          <p:nvPr/>
        </p:nvPicPr>
        <p:blipFill>
          <a:blip r:embed="rId3"/>
          <a:stretch>
            <a:fillRect/>
          </a:stretch>
        </p:blipFill>
        <p:spPr>
          <a:xfrm rot="9895277">
            <a:off x="1567065" y="3417318"/>
            <a:ext cx="1728873" cy="1292355"/>
          </a:xfrm>
          <a:prstGeom prst="rect">
            <a:avLst/>
          </a:prstGeom>
        </p:spPr>
      </p:pic>
      <p:pic>
        <p:nvPicPr>
          <p:cNvPr id="23" name="22 Imagen" descr="98660927.png"/>
          <p:cNvPicPr>
            <a:picLocks noChangeAspect="1"/>
          </p:cNvPicPr>
          <p:nvPr/>
        </p:nvPicPr>
        <p:blipFill>
          <a:blip r:embed="rId3"/>
          <a:stretch>
            <a:fillRect/>
          </a:stretch>
        </p:blipFill>
        <p:spPr>
          <a:xfrm rot="11260395">
            <a:off x="1435829" y="2681381"/>
            <a:ext cx="1728873" cy="1292355"/>
          </a:xfrm>
          <a:prstGeom prst="rect">
            <a:avLst/>
          </a:prstGeom>
        </p:spPr>
      </p:pic>
      <p:pic>
        <p:nvPicPr>
          <p:cNvPr id="24" name="23 Imagen" descr="98660927.png"/>
          <p:cNvPicPr>
            <a:picLocks noChangeAspect="1"/>
          </p:cNvPicPr>
          <p:nvPr/>
        </p:nvPicPr>
        <p:blipFill>
          <a:blip r:embed="rId3"/>
          <a:stretch>
            <a:fillRect/>
          </a:stretch>
        </p:blipFill>
        <p:spPr>
          <a:xfrm rot="12302363">
            <a:off x="1578706" y="1967002"/>
            <a:ext cx="1728873" cy="1292355"/>
          </a:xfrm>
          <a:prstGeom prst="rect">
            <a:avLst/>
          </a:prstGeom>
        </p:spPr>
      </p:pic>
      <p:pic>
        <p:nvPicPr>
          <p:cNvPr id="25" name="24 Imagen" descr="98660927.png"/>
          <p:cNvPicPr>
            <a:picLocks noChangeAspect="1"/>
          </p:cNvPicPr>
          <p:nvPr/>
        </p:nvPicPr>
        <p:blipFill>
          <a:blip r:embed="rId3"/>
          <a:stretch>
            <a:fillRect/>
          </a:stretch>
        </p:blipFill>
        <p:spPr>
          <a:xfrm rot="13669157">
            <a:off x="1837887" y="1356956"/>
            <a:ext cx="1728873" cy="1292355"/>
          </a:xfrm>
          <a:prstGeom prst="rect">
            <a:avLst/>
          </a:prstGeom>
        </p:spPr>
      </p:pic>
      <p:pic>
        <p:nvPicPr>
          <p:cNvPr id="26" name="25 Imagen" descr="98660927.png"/>
          <p:cNvPicPr>
            <a:picLocks noChangeAspect="1"/>
          </p:cNvPicPr>
          <p:nvPr/>
        </p:nvPicPr>
        <p:blipFill>
          <a:blip r:embed="rId3"/>
          <a:stretch>
            <a:fillRect/>
          </a:stretch>
        </p:blipFill>
        <p:spPr>
          <a:xfrm rot="14749547">
            <a:off x="2365056" y="907112"/>
            <a:ext cx="1728873" cy="1292355"/>
          </a:xfrm>
          <a:prstGeom prst="rect">
            <a:avLst/>
          </a:prstGeom>
        </p:spPr>
      </p:pic>
      <p:pic>
        <p:nvPicPr>
          <p:cNvPr id="27" name="26 Imagen" descr="98660927.png"/>
          <p:cNvPicPr>
            <a:picLocks noChangeAspect="1"/>
          </p:cNvPicPr>
          <p:nvPr/>
        </p:nvPicPr>
        <p:blipFill>
          <a:blip r:embed="rId3"/>
          <a:stretch>
            <a:fillRect/>
          </a:stretch>
        </p:blipFill>
        <p:spPr>
          <a:xfrm rot="14749547">
            <a:off x="2936561" y="621359"/>
            <a:ext cx="1728873" cy="1292355"/>
          </a:xfrm>
          <a:prstGeom prst="rect">
            <a:avLst/>
          </a:prstGeom>
        </p:spPr>
      </p:pic>
      <p:sp>
        <p:nvSpPr>
          <p:cNvPr id="28" name="27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ppt_w</p:attrName>
                                        </p:attrNameLst>
                                      </p:cBhvr>
                                      <p:tavLst>
                                        <p:tav tm="0">
                                          <p:val>
                                            <p:fltVal val="0"/>
                                          </p:val>
                                        </p:tav>
                                        <p:tav tm="100000">
                                          <p:val>
                                            <p:strVal val="#ppt_w"/>
                                          </p:val>
                                        </p:tav>
                                      </p:tavLst>
                                    </p:anim>
                                    <p:anim calcmode="lin" valueType="num">
                                      <p:cBhvr>
                                        <p:cTn id="137" dur="3000" fill="hold"/>
                                        <p:tgtEl>
                                          <p:spTgt spid="26"/>
                                        </p:tgtEl>
                                        <p:attrNameLst>
                                          <p:attrName>ppt_h</p:attrName>
                                        </p:attrNameLst>
                                      </p:cBhvr>
                                      <p:tavLst>
                                        <p:tav tm="0">
                                          <p:val>
                                            <p:fltVal val="0"/>
                                          </p:val>
                                        </p:tav>
                                        <p:tav tm="100000">
                                          <p:val>
                                            <p:strVal val="#ppt_h"/>
                                          </p:val>
                                        </p:tav>
                                      </p:tavLst>
                                    </p:anim>
                                    <p:anim calcmode="lin" valueType="num">
                                      <p:cBhvr>
                                        <p:cTn id="138" dur="3000" fill="hold"/>
                                        <p:tgtEl>
                                          <p:spTgt spid="26"/>
                                        </p:tgtEl>
                                        <p:attrNameLst>
                                          <p:attrName>ppt_x</p:attrName>
                                        </p:attrNameLst>
                                      </p:cBhvr>
                                      <p:tavLst>
                                        <p:tav tm="0">
                                          <p:val>
                                            <p:fltVal val="0.5"/>
                                          </p:val>
                                        </p:tav>
                                        <p:tav tm="100000">
                                          <p:val>
                                            <p:strVal val="#ppt_x"/>
                                          </p:val>
                                        </p:tav>
                                      </p:tavLst>
                                    </p:anim>
                                    <p:anim calcmode="lin" valueType="num">
                                      <p:cBhvr>
                                        <p:cTn id="139" dur="3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ppt_w</p:attrName>
                                        </p:attrNameLst>
                                      </p:cBhvr>
                                      <p:tavLst>
                                        <p:tav tm="0">
                                          <p:val>
                                            <p:fltVal val="0"/>
                                          </p:val>
                                        </p:tav>
                                        <p:tav tm="100000">
                                          <p:val>
                                            <p:strVal val="#ppt_w"/>
                                          </p:val>
                                        </p:tav>
                                      </p:tavLst>
                                    </p:anim>
                                    <p:anim calcmode="lin" valueType="num">
                                      <p:cBhvr>
                                        <p:cTn id="143" dur="3000" fill="hold"/>
                                        <p:tgtEl>
                                          <p:spTgt spid="27"/>
                                        </p:tgtEl>
                                        <p:attrNameLst>
                                          <p:attrName>ppt_h</p:attrName>
                                        </p:attrNameLst>
                                      </p:cBhvr>
                                      <p:tavLst>
                                        <p:tav tm="0">
                                          <p:val>
                                            <p:fltVal val="0"/>
                                          </p:val>
                                        </p:tav>
                                        <p:tav tm="100000">
                                          <p:val>
                                            <p:strVal val="#ppt_h"/>
                                          </p:val>
                                        </p:tav>
                                      </p:tavLst>
                                    </p:anim>
                                    <p:anim calcmode="lin" valueType="num">
                                      <p:cBhvr>
                                        <p:cTn id="144" dur="3000" fill="hold"/>
                                        <p:tgtEl>
                                          <p:spTgt spid="27"/>
                                        </p:tgtEl>
                                        <p:attrNameLst>
                                          <p:attrName>ppt_x</p:attrName>
                                        </p:attrNameLst>
                                      </p:cBhvr>
                                      <p:tavLst>
                                        <p:tav tm="0">
                                          <p:val>
                                            <p:fltVal val="0.5"/>
                                          </p:val>
                                        </p:tav>
                                        <p:tav tm="100000">
                                          <p:val>
                                            <p:strVal val="#ppt_x"/>
                                          </p:val>
                                        </p:tav>
                                      </p:tavLst>
                                    </p:anim>
                                    <p:anim calcmode="lin" valueType="num">
                                      <p:cBhvr>
                                        <p:cTn id="145" dur="3000" fill="hold"/>
                                        <p:tgtEl>
                                          <p:spTgt spid="27"/>
                                        </p:tgtEl>
                                        <p:attrNameLst>
                                          <p:attrName>ppt_y</p:attrName>
                                        </p:attrNameLst>
                                      </p:cBhvr>
                                      <p:tavLst>
                                        <p:tav tm="0">
                                          <p:val>
                                            <p:fltVal val="0.5"/>
                                          </p:val>
                                        </p:tav>
                                        <p:tav tm="100000">
                                          <p:val>
                                            <p:strVal val="#ppt_y"/>
                                          </p:val>
                                        </p:tav>
                                      </p:tavLst>
                                    </p:anim>
                                  </p:childTnLst>
                                </p:cTn>
                              </p:par>
                              <p:par>
                                <p:cTn id="146" presetID="8" presetClass="emph" presetSubtype="0" fill="hold" nodeType="withEffect">
                                  <p:stCondLst>
                                    <p:cond delay="0"/>
                                  </p:stCondLst>
                                  <p:childTnLst>
                                    <p:animRot by="21600000">
                                      <p:cBhvr>
                                        <p:cTn id="147" dur="3000" fill="hold"/>
                                        <p:tgtEl>
                                          <p:spTgt spid="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5"/>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9"/>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0"/>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1"/>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2"/>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3"/>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7"/>
                                        </p:tgtEl>
                                        <p:attrNameLst>
                                          <p:attrName>r</p:attrName>
                                        </p:attrNameLst>
                                      </p:cBhvr>
                                    </p:animRot>
                                  </p:childTnLst>
                                </p:cTn>
                              </p:par>
                            </p:childTnLst>
                          </p:cTn>
                        </p:par>
                        <p:par>
                          <p:cTn id="192" fill="hold">
                            <p:stCondLst>
                              <p:cond delay="3000"/>
                            </p:stCondLst>
                            <p:childTnLst>
                              <p:par>
                                <p:cTn id="193" presetID="23" presetClass="exit" presetSubtype="544" fill="hold" nodeType="afterEffect">
                                  <p:stCondLst>
                                    <p:cond delay="0"/>
                                  </p:stCondLst>
                                  <p:childTnLst>
                                    <p:anim calcmode="lin" valueType="num">
                                      <p:cBhvr>
                                        <p:cTn id="194" dur="3000"/>
                                        <p:tgtEl>
                                          <p:spTgt spid="5"/>
                                        </p:tgtEl>
                                        <p:attrNameLst>
                                          <p:attrName>ppt_w</p:attrName>
                                        </p:attrNameLst>
                                      </p:cBhvr>
                                      <p:tavLst>
                                        <p:tav tm="0">
                                          <p:val>
                                            <p:strVal val="ppt_w"/>
                                          </p:val>
                                        </p:tav>
                                        <p:tav tm="100000">
                                          <p:val>
                                            <p:fltVal val="0"/>
                                          </p:val>
                                        </p:tav>
                                      </p:tavLst>
                                    </p:anim>
                                    <p:anim calcmode="lin" valueType="num">
                                      <p:cBhvr>
                                        <p:cTn id="195" dur="3000"/>
                                        <p:tgtEl>
                                          <p:spTgt spid="5"/>
                                        </p:tgtEl>
                                        <p:attrNameLst>
                                          <p:attrName>ppt_h</p:attrName>
                                        </p:attrNameLst>
                                      </p:cBhvr>
                                      <p:tavLst>
                                        <p:tav tm="0">
                                          <p:val>
                                            <p:strVal val="ppt_h"/>
                                          </p:val>
                                        </p:tav>
                                        <p:tav tm="100000">
                                          <p:val>
                                            <p:fltVal val="0"/>
                                          </p:val>
                                        </p:tav>
                                      </p:tavLst>
                                    </p:anim>
                                    <p:anim calcmode="lin" valueType="num">
                                      <p:cBhvr>
                                        <p:cTn id="196" dur="3000"/>
                                        <p:tgtEl>
                                          <p:spTgt spid="5"/>
                                        </p:tgtEl>
                                        <p:attrNameLst>
                                          <p:attrName>ppt_x</p:attrName>
                                        </p:attrNameLst>
                                      </p:cBhvr>
                                      <p:tavLst>
                                        <p:tav tm="0">
                                          <p:val>
                                            <p:strVal val="ppt_x"/>
                                          </p:val>
                                        </p:tav>
                                        <p:tav tm="100000">
                                          <p:val>
                                            <p:fltVal val="0.5"/>
                                          </p:val>
                                        </p:tav>
                                      </p:tavLst>
                                    </p:anim>
                                    <p:anim calcmode="lin" valueType="num">
                                      <p:cBhvr>
                                        <p:cTn id="197" dur="3000"/>
                                        <p:tgtEl>
                                          <p:spTgt spid="5"/>
                                        </p:tgtEl>
                                        <p:attrNameLst>
                                          <p:attrName>ppt_y</p:attrName>
                                        </p:attrNameLst>
                                      </p:cBhvr>
                                      <p:tavLst>
                                        <p:tav tm="0">
                                          <p:val>
                                            <p:strVal val="ppt_y"/>
                                          </p:val>
                                        </p:tav>
                                        <p:tav tm="100000">
                                          <p:val>
                                            <p:fltVal val="0.5"/>
                                          </p:val>
                                        </p:tav>
                                      </p:tavLst>
                                    </p:anim>
                                    <p:set>
                                      <p:cBhvr>
                                        <p:cTn id="198" dur="1" fill="hold">
                                          <p:stCondLst>
                                            <p:cond delay="2999"/>
                                          </p:stCondLst>
                                        </p:cTn>
                                        <p:tgtEl>
                                          <p:spTgt spid="5"/>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3000"/>
                                        <p:tgtEl>
                                          <p:spTgt spid="6"/>
                                        </p:tgtEl>
                                        <p:attrNameLst>
                                          <p:attrName>ppt_w</p:attrName>
                                        </p:attrNameLst>
                                      </p:cBhvr>
                                      <p:tavLst>
                                        <p:tav tm="0">
                                          <p:val>
                                            <p:strVal val="ppt_w"/>
                                          </p:val>
                                        </p:tav>
                                        <p:tav tm="100000">
                                          <p:val>
                                            <p:fltVal val="0"/>
                                          </p:val>
                                        </p:tav>
                                      </p:tavLst>
                                    </p:anim>
                                    <p:anim calcmode="lin" valueType="num">
                                      <p:cBhvr>
                                        <p:cTn id="201" dur="3000"/>
                                        <p:tgtEl>
                                          <p:spTgt spid="6"/>
                                        </p:tgtEl>
                                        <p:attrNameLst>
                                          <p:attrName>ppt_h</p:attrName>
                                        </p:attrNameLst>
                                      </p:cBhvr>
                                      <p:tavLst>
                                        <p:tav tm="0">
                                          <p:val>
                                            <p:strVal val="ppt_h"/>
                                          </p:val>
                                        </p:tav>
                                        <p:tav tm="100000">
                                          <p:val>
                                            <p:fltVal val="0"/>
                                          </p:val>
                                        </p:tav>
                                      </p:tavLst>
                                    </p:anim>
                                    <p:anim calcmode="lin" valueType="num">
                                      <p:cBhvr>
                                        <p:cTn id="202" dur="3000"/>
                                        <p:tgtEl>
                                          <p:spTgt spid="6"/>
                                        </p:tgtEl>
                                        <p:attrNameLst>
                                          <p:attrName>ppt_x</p:attrName>
                                        </p:attrNameLst>
                                      </p:cBhvr>
                                      <p:tavLst>
                                        <p:tav tm="0">
                                          <p:val>
                                            <p:strVal val="ppt_x"/>
                                          </p:val>
                                        </p:tav>
                                        <p:tav tm="100000">
                                          <p:val>
                                            <p:fltVal val="0.5"/>
                                          </p:val>
                                        </p:tav>
                                      </p:tavLst>
                                    </p:anim>
                                    <p:anim calcmode="lin" valueType="num">
                                      <p:cBhvr>
                                        <p:cTn id="203" dur="3000"/>
                                        <p:tgtEl>
                                          <p:spTgt spid="6"/>
                                        </p:tgtEl>
                                        <p:attrNameLst>
                                          <p:attrName>ppt_y</p:attrName>
                                        </p:attrNameLst>
                                      </p:cBhvr>
                                      <p:tavLst>
                                        <p:tav tm="0">
                                          <p:val>
                                            <p:strVal val="ppt_y"/>
                                          </p:val>
                                        </p:tav>
                                        <p:tav tm="100000">
                                          <p:val>
                                            <p:fltVal val="0.5"/>
                                          </p:val>
                                        </p:tav>
                                      </p:tavLst>
                                    </p:anim>
                                    <p:set>
                                      <p:cBhvr>
                                        <p:cTn id="204" dur="1" fill="hold">
                                          <p:stCondLst>
                                            <p:cond delay="2999"/>
                                          </p:stCondLst>
                                        </p:cTn>
                                        <p:tgtEl>
                                          <p:spTgt spid="6"/>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3000"/>
                                        <p:tgtEl>
                                          <p:spTgt spid="7"/>
                                        </p:tgtEl>
                                        <p:attrNameLst>
                                          <p:attrName>ppt_w</p:attrName>
                                        </p:attrNameLst>
                                      </p:cBhvr>
                                      <p:tavLst>
                                        <p:tav tm="0">
                                          <p:val>
                                            <p:strVal val="ppt_w"/>
                                          </p:val>
                                        </p:tav>
                                        <p:tav tm="100000">
                                          <p:val>
                                            <p:fltVal val="0"/>
                                          </p:val>
                                        </p:tav>
                                      </p:tavLst>
                                    </p:anim>
                                    <p:anim calcmode="lin" valueType="num">
                                      <p:cBhvr>
                                        <p:cTn id="207" dur="3000"/>
                                        <p:tgtEl>
                                          <p:spTgt spid="7"/>
                                        </p:tgtEl>
                                        <p:attrNameLst>
                                          <p:attrName>ppt_h</p:attrName>
                                        </p:attrNameLst>
                                      </p:cBhvr>
                                      <p:tavLst>
                                        <p:tav tm="0">
                                          <p:val>
                                            <p:strVal val="ppt_h"/>
                                          </p:val>
                                        </p:tav>
                                        <p:tav tm="100000">
                                          <p:val>
                                            <p:fltVal val="0"/>
                                          </p:val>
                                        </p:tav>
                                      </p:tavLst>
                                    </p:anim>
                                    <p:anim calcmode="lin" valueType="num">
                                      <p:cBhvr>
                                        <p:cTn id="208" dur="3000"/>
                                        <p:tgtEl>
                                          <p:spTgt spid="7"/>
                                        </p:tgtEl>
                                        <p:attrNameLst>
                                          <p:attrName>ppt_x</p:attrName>
                                        </p:attrNameLst>
                                      </p:cBhvr>
                                      <p:tavLst>
                                        <p:tav tm="0">
                                          <p:val>
                                            <p:strVal val="ppt_x"/>
                                          </p:val>
                                        </p:tav>
                                        <p:tav tm="100000">
                                          <p:val>
                                            <p:fltVal val="0.5"/>
                                          </p:val>
                                        </p:tav>
                                      </p:tavLst>
                                    </p:anim>
                                    <p:anim calcmode="lin" valueType="num">
                                      <p:cBhvr>
                                        <p:cTn id="209" dur="3000"/>
                                        <p:tgtEl>
                                          <p:spTgt spid="7"/>
                                        </p:tgtEl>
                                        <p:attrNameLst>
                                          <p:attrName>ppt_y</p:attrName>
                                        </p:attrNameLst>
                                      </p:cBhvr>
                                      <p:tavLst>
                                        <p:tav tm="0">
                                          <p:val>
                                            <p:strVal val="ppt_y"/>
                                          </p:val>
                                        </p:tav>
                                        <p:tav tm="100000">
                                          <p:val>
                                            <p:fltVal val="0.5"/>
                                          </p:val>
                                        </p:tav>
                                      </p:tavLst>
                                    </p:anim>
                                    <p:set>
                                      <p:cBhvr>
                                        <p:cTn id="210" dur="1" fill="hold">
                                          <p:stCondLst>
                                            <p:cond delay="2999"/>
                                          </p:stCondLst>
                                        </p:cTn>
                                        <p:tgtEl>
                                          <p:spTgt spid="7"/>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3000"/>
                                        <p:tgtEl>
                                          <p:spTgt spid="8"/>
                                        </p:tgtEl>
                                        <p:attrNameLst>
                                          <p:attrName>ppt_w</p:attrName>
                                        </p:attrNameLst>
                                      </p:cBhvr>
                                      <p:tavLst>
                                        <p:tav tm="0">
                                          <p:val>
                                            <p:strVal val="ppt_w"/>
                                          </p:val>
                                        </p:tav>
                                        <p:tav tm="100000">
                                          <p:val>
                                            <p:fltVal val="0"/>
                                          </p:val>
                                        </p:tav>
                                      </p:tavLst>
                                    </p:anim>
                                    <p:anim calcmode="lin" valueType="num">
                                      <p:cBhvr>
                                        <p:cTn id="213" dur="3000"/>
                                        <p:tgtEl>
                                          <p:spTgt spid="8"/>
                                        </p:tgtEl>
                                        <p:attrNameLst>
                                          <p:attrName>ppt_h</p:attrName>
                                        </p:attrNameLst>
                                      </p:cBhvr>
                                      <p:tavLst>
                                        <p:tav tm="0">
                                          <p:val>
                                            <p:strVal val="ppt_h"/>
                                          </p:val>
                                        </p:tav>
                                        <p:tav tm="100000">
                                          <p:val>
                                            <p:fltVal val="0"/>
                                          </p:val>
                                        </p:tav>
                                      </p:tavLst>
                                    </p:anim>
                                    <p:anim calcmode="lin" valueType="num">
                                      <p:cBhvr>
                                        <p:cTn id="214" dur="3000"/>
                                        <p:tgtEl>
                                          <p:spTgt spid="8"/>
                                        </p:tgtEl>
                                        <p:attrNameLst>
                                          <p:attrName>ppt_x</p:attrName>
                                        </p:attrNameLst>
                                      </p:cBhvr>
                                      <p:tavLst>
                                        <p:tav tm="0">
                                          <p:val>
                                            <p:strVal val="ppt_x"/>
                                          </p:val>
                                        </p:tav>
                                        <p:tav tm="100000">
                                          <p:val>
                                            <p:fltVal val="0.5"/>
                                          </p:val>
                                        </p:tav>
                                      </p:tavLst>
                                    </p:anim>
                                    <p:anim calcmode="lin" valueType="num">
                                      <p:cBhvr>
                                        <p:cTn id="215" dur="3000"/>
                                        <p:tgtEl>
                                          <p:spTgt spid="8"/>
                                        </p:tgtEl>
                                        <p:attrNameLst>
                                          <p:attrName>ppt_y</p:attrName>
                                        </p:attrNameLst>
                                      </p:cBhvr>
                                      <p:tavLst>
                                        <p:tav tm="0">
                                          <p:val>
                                            <p:strVal val="ppt_y"/>
                                          </p:val>
                                        </p:tav>
                                        <p:tav tm="100000">
                                          <p:val>
                                            <p:fltVal val="0.5"/>
                                          </p:val>
                                        </p:tav>
                                      </p:tavLst>
                                    </p:anim>
                                    <p:set>
                                      <p:cBhvr>
                                        <p:cTn id="216" dur="1" fill="hold">
                                          <p:stCondLst>
                                            <p:cond delay="2999"/>
                                          </p:stCondLst>
                                        </p:cTn>
                                        <p:tgtEl>
                                          <p:spTgt spid="8"/>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3000"/>
                                        <p:tgtEl>
                                          <p:spTgt spid="9"/>
                                        </p:tgtEl>
                                        <p:attrNameLst>
                                          <p:attrName>ppt_w</p:attrName>
                                        </p:attrNameLst>
                                      </p:cBhvr>
                                      <p:tavLst>
                                        <p:tav tm="0">
                                          <p:val>
                                            <p:strVal val="ppt_w"/>
                                          </p:val>
                                        </p:tav>
                                        <p:tav tm="100000">
                                          <p:val>
                                            <p:fltVal val="0"/>
                                          </p:val>
                                        </p:tav>
                                      </p:tavLst>
                                    </p:anim>
                                    <p:anim calcmode="lin" valueType="num">
                                      <p:cBhvr>
                                        <p:cTn id="219" dur="3000"/>
                                        <p:tgtEl>
                                          <p:spTgt spid="9"/>
                                        </p:tgtEl>
                                        <p:attrNameLst>
                                          <p:attrName>ppt_h</p:attrName>
                                        </p:attrNameLst>
                                      </p:cBhvr>
                                      <p:tavLst>
                                        <p:tav tm="0">
                                          <p:val>
                                            <p:strVal val="ppt_h"/>
                                          </p:val>
                                        </p:tav>
                                        <p:tav tm="100000">
                                          <p:val>
                                            <p:fltVal val="0"/>
                                          </p:val>
                                        </p:tav>
                                      </p:tavLst>
                                    </p:anim>
                                    <p:anim calcmode="lin" valueType="num">
                                      <p:cBhvr>
                                        <p:cTn id="220" dur="3000"/>
                                        <p:tgtEl>
                                          <p:spTgt spid="9"/>
                                        </p:tgtEl>
                                        <p:attrNameLst>
                                          <p:attrName>ppt_x</p:attrName>
                                        </p:attrNameLst>
                                      </p:cBhvr>
                                      <p:tavLst>
                                        <p:tav tm="0">
                                          <p:val>
                                            <p:strVal val="ppt_x"/>
                                          </p:val>
                                        </p:tav>
                                        <p:tav tm="100000">
                                          <p:val>
                                            <p:fltVal val="0.5"/>
                                          </p:val>
                                        </p:tav>
                                      </p:tavLst>
                                    </p:anim>
                                    <p:anim calcmode="lin" valueType="num">
                                      <p:cBhvr>
                                        <p:cTn id="221" dur="3000"/>
                                        <p:tgtEl>
                                          <p:spTgt spid="9"/>
                                        </p:tgtEl>
                                        <p:attrNameLst>
                                          <p:attrName>ppt_y</p:attrName>
                                        </p:attrNameLst>
                                      </p:cBhvr>
                                      <p:tavLst>
                                        <p:tav tm="0">
                                          <p:val>
                                            <p:strVal val="ppt_y"/>
                                          </p:val>
                                        </p:tav>
                                        <p:tav tm="100000">
                                          <p:val>
                                            <p:fltVal val="0.5"/>
                                          </p:val>
                                        </p:tav>
                                      </p:tavLst>
                                    </p:anim>
                                    <p:set>
                                      <p:cBhvr>
                                        <p:cTn id="222" dur="1" fill="hold">
                                          <p:stCondLst>
                                            <p:cond delay="2999"/>
                                          </p:stCondLst>
                                        </p:cTn>
                                        <p:tgtEl>
                                          <p:spTgt spid="9"/>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3000"/>
                                        <p:tgtEl>
                                          <p:spTgt spid="10"/>
                                        </p:tgtEl>
                                        <p:attrNameLst>
                                          <p:attrName>ppt_w</p:attrName>
                                        </p:attrNameLst>
                                      </p:cBhvr>
                                      <p:tavLst>
                                        <p:tav tm="0">
                                          <p:val>
                                            <p:strVal val="ppt_w"/>
                                          </p:val>
                                        </p:tav>
                                        <p:tav tm="100000">
                                          <p:val>
                                            <p:fltVal val="0"/>
                                          </p:val>
                                        </p:tav>
                                      </p:tavLst>
                                    </p:anim>
                                    <p:anim calcmode="lin" valueType="num">
                                      <p:cBhvr>
                                        <p:cTn id="225" dur="3000"/>
                                        <p:tgtEl>
                                          <p:spTgt spid="10"/>
                                        </p:tgtEl>
                                        <p:attrNameLst>
                                          <p:attrName>ppt_h</p:attrName>
                                        </p:attrNameLst>
                                      </p:cBhvr>
                                      <p:tavLst>
                                        <p:tav tm="0">
                                          <p:val>
                                            <p:strVal val="ppt_h"/>
                                          </p:val>
                                        </p:tav>
                                        <p:tav tm="100000">
                                          <p:val>
                                            <p:fltVal val="0"/>
                                          </p:val>
                                        </p:tav>
                                      </p:tavLst>
                                    </p:anim>
                                    <p:anim calcmode="lin" valueType="num">
                                      <p:cBhvr>
                                        <p:cTn id="226" dur="3000"/>
                                        <p:tgtEl>
                                          <p:spTgt spid="10"/>
                                        </p:tgtEl>
                                        <p:attrNameLst>
                                          <p:attrName>ppt_x</p:attrName>
                                        </p:attrNameLst>
                                      </p:cBhvr>
                                      <p:tavLst>
                                        <p:tav tm="0">
                                          <p:val>
                                            <p:strVal val="ppt_x"/>
                                          </p:val>
                                        </p:tav>
                                        <p:tav tm="100000">
                                          <p:val>
                                            <p:fltVal val="0.5"/>
                                          </p:val>
                                        </p:tav>
                                      </p:tavLst>
                                    </p:anim>
                                    <p:anim calcmode="lin" valueType="num">
                                      <p:cBhvr>
                                        <p:cTn id="227" dur="3000"/>
                                        <p:tgtEl>
                                          <p:spTgt spid="10"/>
                                        </p:tgtEl>
                                        <p:attrNameLst>
                                          <p:attrName>ppt_y</p:attrName>
                                        </p:attrNameLst>
                                      </p:cBhvr>
                                      <p:tavLst>
                                        <p:tav tm="0">
                                          <p:val>
                                            <p:strVal val="ppt_y"/>
                                          </p:val>
                                        </p:tav>
                                        <p:tav tm="100000">
                                          <p:val>
                                            <p:fltVal val="0.5"/>
                                          </p:val>
                                        </p:tav>
                                      </p:tavLst>
                                    </p:anim>
                                    <p:set>
                                      <p:cBhvr>
                                        <p:cTn id="228" dur="1" fill="hold">
                                          <p:stCondLst>
                                            <p:cond delay="2999"/>
                                          </p:stCondLst>
                                        </p:cTn>
                                        <p:tgtEl>
                                          <p:spTgt spid="10"/>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3000"/>
                                        <p:tgtEl>
                                          <p:spTgt spid="11"/>
                                        </p:tgtEl>
                                        <p:attrNameLst>
                                          <p:attrName>ppt_w</p:attrName>
                                        </p:attrNameLst>
                                      </p:cBhvr>
                                      <p:tavLst>
                                        <p:tav tm="0">
                                          <p:val>
                                            <p:strVal val="ppt_w"/>
                                          </p:val>
                                        </p:tav>
                                        <p:tav tm="100000">
                                          <p:val>
                                            <p:fltVal val="0"/>
                                          </p:val>
                                        </p:tav>
                                      </p:tavLst>
                                    </p:anim>
                                    <p:anim calcmode="lin" valueType="num">
                                      <p:cBhvr>
                                        <p:cTn id="231" dur="3000"/>
                                        <p:tgtEl>
                                          <p:spTgt spid="11"/>
                                        </p:tgtEl>
                                        <p:attrNameLst>
                                          <p:attrName>ppt_h</p:attrName>
                                        </p:attrNameLst>
                                      </p:cBhvr>
                                      <p:tavLst>
                                        <p:tav tm="0">
                                          <p:val>
                                            <p:strVal val="ppt_h"/>
                                          </p:val>
                                        </p:tav>
                                        <p:tav tm="100000">
                                          <p:val>
                                            <p:fltVal val="0"/>
                                          </p:val>
                                        </p:tav>
                                      </p:tavLst>
                                    </p:anim>
                                    <p:anim calcmode="lin" valueType="num">
                                      <p:cBhvr>
                                        <p:cTn id="232" dur="3000"/>
                                        <p:tgtEl>
                                          <p:spTgt spid="11"/>
                                        </p:tgtEl>
                                        <p:attrNameLst>
                                          <p:attrName>ppt_x</p:attrName>
                                        </p:attrNameLst>
                                      </p:cBhvr>
                                      <p:tavLst>
                                        <p:tav tm="0">
                                          <p:val>
                                            <p:strVal val="ppt_x"/>
                                          </p:val>
                                        </p:tav>
                                        <p:tav tm="100000">
                                          <p:val>
                                            <p:fltVal val="0.5"/>
                                          </p:val>
                                        </p:tav>
                                      </p:tavLst>
                                    </p:anim>
                                    <p:anim calcmode="lin" valueType="num">
                                      <p:cBhvr>
                                        <p:cTn id="233" dur="3000"/>
                                        <p:tgtEl>
                                          <p:spTgt spid="11"/>
                                        </p:tgtEl>
                                        <p:attrNameLst>
                                          <p:attrName>ppt_y</p:attrName>
                                        </p:attrNameLst>
                                      </p:cBhvr>
                                      <p:tavLst>
                                        <p:tav tm="0">
                                          <p:val>
                                            <p:strVal val="ppt_y"/>
                                          </p:val>
                                        </p:tav>
                                        <p:tav tm="100000">
                                          <p:val>
                                            <p:fltVal val="0.5"/>
                                          </p:val>
                                        </p:tav>
                                      </p:tavLst>
                                    </p:anim>
                                    <p:set>
                                      <p:cBhvr>
                                        <p:cTn id="234" dur="1" fill="hold">
                                          <p:stCondLst>
                                            <p:cond delay="2999"/>
                                          </p:stCondLst>
                                        </p:cTn>
                                        <p:tgtEl>
                                          <p:spTgt spid="11"/>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3000"/>
                                        <p:tgtEl>
                                          <p:spTgt spid="12"/>
                                        </p:tgtEl>
                                        <p:attrNameLst>
                                          <p:attrName>ppt_w</p:attrName>
                                        </p:attrNameLst>
                                      </p:cBhvr>
                                      <p:tavLst>
                                        <p:tav tm="0">
                                          <p:val>
                                            <p:strVal val="ppt_w"/>
                                          </p:val>
                                        </p:tav>
                                        <p:tav tm="100000">
                                          <p:val>
                                            <p:fltVal val="0"/>
                                          </p:val>
                                        </p:tav>
                                      </p:tavLst>
                                    </p:anim>
                                    <p:anim calcmode="lin" valueType="num">
                                      <p:cBhvr>
                                        <p:cTn id="237" dur="3000"/>
                                        <p:tgtEl>
                                          <p:spTgt spid="12"/>
                                        </p:tgtEl>
                                        <p:attrNameLst>
                                          <p:attrName>ppt_h</p:attrName>
                                        </p:attrNameLst>
                                      </p:cBhvr>
                                      <p:tavLst>
                                        <p:tav tm="0">
                                          <p:val>
                                            <p:strVal val="ppt_h"/>
                                          </p:val>
                                        </p:tav>
                                        <p:tav tm="100000">
                                          <p:val>
                                            <p:fltVal val="0"/>
                                          </p:val>
                                        </p:tav>
                                      </p:tavLst>
                                    </p:anim>
                                    <p:anim calcmode="lin" valueType="num">
                                      <p:cBhvr>
                                        <p:cTn id="238" dur="3000"/>
                                        <p:tgtEl>
                                          <p:spTgt spid="12"/>
                                        </p:tgtEl>
                                        <p:attrNameLst>
                                          <p:attrName>ppt_x</p:attrName>
                                        </p:attrNameLst>
                                      </p:cBhvr>
                                      <p:tavLst>
                                        <p:tav tm="0">
                                          <p:val>
                                            <p:strVal val="ppt_x"/>
                                          </p:val>
                                        </p:tav>
                                        <p:tav tm="100000">
                                          <p:val>
                                            <p:fltVal val="0.5"/>
                                          </p:val>
                                        </p:tav>
                                      </p:tavLst>
                                    </p:anim>
                                    <p:anim calcmode="lin" valueType="num">
                                      <p:cBhvr>
                                        <p:cTn id="239" dur="3000"/>
                                        <p:tgtEl>
                                          <p:spTgt spid="12"/>
                                        </p:tgtEl>
                                        <p:attrNameLst>
                                          <p:attrName>ppt_y</p:attrName>
                                        </p:attrNameLst>
                                      </p:cBhvr>
                                      <p:tavLst>
                                        <p:tav tm="0">
                                          <p:val>
                                            <p:strVal val="ppt_y"/>
                                          </p:val>
                                        </p:tav>
                                        <p:tav tm="100000">
                                          <p:val>
                                            <p:fltVal val="0.5"/>
                                          </p:val>
                                        </p:tav>
                                      </p:tavLst>
                                    </p:anim>
                                    <p:set>
                                      <p:cBhvr>
                                        <p:cTn id="240" dur="1" fill="hold">
                                          <p:stCondLst>
                                            <p:cond delay="2999"/>
                                          </p:stCondLst>
                                        </p:cTn>
                                        <p:tgtEl>
                                          <p:spTgt spid="12"/>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3000"/>
                                        <p:tgtEl>
                                          <p:spTgt spid="13"/>
                                        </p:tgtEl>
                                        <p:attrNameLst>
                                          <p:attrName>ppt_w</p:attrName>
                                        </p:attrNameLst>
                                      </p:cBhvr>
                                      <p:tavLst>
                                        <p:tav tm="0">
                                          <p:val>
                                            <p:strVal val="ppt_w"/>
                                          </p:val>
                                        </p:tav>
                                        <p:tav tm="100000">
                                          <p:val>
                                            <p:fltVal val="0"/>
                                          </p:val>
                                        </p:tav>
                                      </p:tavLst>
                                    </p:anim>
                                    <p:anim calcmode="lin" valueType="num">
                                      <p:cBhvr>
                                        <p:cTn id="243" dur="3000"/>
                                        <p:tgtEl>
                                          <p:spTgt spid="13"/>
                                        </p:tgtEl>
                                        <p:attrNameLst>
                                          <p:attrName>ppt_h</p:attrName>
                                        </p:attrNameLst>
                                      </p:cBhvr>
                                      <p:tavLst>
                                        <p:tav tm="0">
                                          <p:val>
                                            <p:strVal val="ppt_h"/>
                                          </p:val>
                                        </p:tav>
                                        <p:tav tm="100000">
                                          <p:val>
                                            <p:fltVal val="0"/>
                                          </p:val>
                                        </p:tav>
                                      </p:tavLst>
                                    </p:anim>
                                    <p:anim calcmode="lin" valueType="num">
                                      <p:cBhvr>
                                        <p:cTn id="244" dur="3000"/>
                                        <p:tgtEl>
                                          <p:spTgt spid="13"/>
                                        </p:tgtEl>
                                        <p:attrNameLst>
                                          <p:attrName>ppt_x</p:attrName>
                                        </p:attrNameLst>
                                      </p:cBhvr>
                                      <p:tavLst>
                                        <p:tav tm="0">
                                          <p:val>
                                            <p:strVal val="ppt_x"/>
                                          </p:val>
                                        </p:tav>
                                        <p:tav tm="100000">
                                          <p:val>
                                            <p:fltVal val="0.5"/>
                                          </p:val>
                                        </p:tav>
                                      </p:tavLst>
                                    </p:anim>
                                    <p:anim calcmode="lin" valueType="num">
                                      <p:cBhvr>
                                        <p:cTn id="245" dur="3000"/>
                                        <p:tgtEl>
                                          <p:spTgt spid="13"/>
                                        </p:tgtEl>
                                        <p:attrNameLst>
                                          <p:attrName>ppt_y</p:attrName>
                                        </p:attrNameLst>
                                      </p:cBhvr>
                                      <p:tavLst>
                                        <p:tav tm="0">
                                          <p:val>
                                            <p:strVal val="ppt_y"/>
                                          </p:val>
                                        </p:tav>
                                        <p:tav tm="100000">
                                          <p:val>
                                            <p:fltVal val="0.5"/>
                                          </p:val>
                                        </p:tav>
                                      </p:tavLst>
                                    </p:anim>
                                    <p:set>
                                      <p:cBhvr>
                                        <p:cTn id="246" dur="1" fill="hold">
                                          <p:stCondLst>
                                            <p:cond delay="2999"/>
                                          </p:stCondLst>
                                        </p:cTn>
                                        <p:tgtEl>
                                          <p:spTgt spid="13"/>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3000"/>
                                        <p:tgtEl>
                                          <p:spTgt spid="14"/>
                                        </p:tgtEl>
                                        <p:attrNameLst>
                                          <p:attrName>ppt_w</p:attrName>
                                        </p:attrNameLst>
                                      </p:cBhvr>
                                      <p:tavLst>
                                        <p:tav tm="0">
                                          <p:val>
                                            <p:strVal val="ppt_w"/>
                                          </p:val>
                                        </p:tav>
                                        <p:tav tm="100000">
                                          <p:val>
                                            <p:fltVal val="0"/>
                                          </p:val>
                                        </p:tav>
                                      </p:tavLst>
                                    </p:anim>
                                    <p:anim calcmode="lin" valueType="num">
                                      <p:cBhvr>
                                        <p:cTn id="249" dur="3000"/>
                                        <p:tgtEl>
                                          <p:spTgt spid="14"/>
                                        </p:tgtEl>
                                        <p:attrNameLst>
                                          <p:attrName>ppt_h</p:attrName>
                                        </p:attrNameLst>
                                      </p:cBhvr>
                                      <p:tavLst>
                                        <p:tav tm="0">
                                          <p:val>
                                            <p:strVal val="ppt_h"/>
                                          </p:val>
                                        </p:tav>
                                        <p:tav tm="100000">
                                          <p:val>
                                            <p:fltVal val="0"/>
                                          </p:val>
                                        </p:tav>
                                      </p:tavLst>
                                    </p:anim>
                                    <p:anim calcmode="lin" valueType="num">
                                      <p:cBhvr>
                                        <p:cTn id="250" dur="3000"/>
                                        <p:tgtEl>
                                          <p:spTgt spid="14"/>
                                        </p:tgtEl>
                                        <p:attrNameLst>
                                          <p:attrName>ppt_x</p:attrName>
                                        </p:attrNameLst>
                                      </p:cBhvr>
                                      <p:tavLst>
                                        <p:tav tm="0">
                                          <p:val>
                                            <p:strVal val="ppt_x"/>
                                          </p:val>
                                        </p:tav>
                                        <p:tav tm="100000">
                                          <p:val>
                                            <p:fltVal val="0.5"/>
                                          </p:val>
                                        </p:tav>
                                      </p:tavLst>
                                    </p:anim>
                                    <p:anim calcmode="lin" valueType="num">
                                      <p:cBhvr>
                                        <p:cTn id="251" dur="3000"/>
                                        <p:tgtEl>
                                          <p:spTgt spid="14"/>
                                        </p:tgtEl>
                                        <p:attrNameLst>
                                          <p:attrName>ppt_y</p:attrName>
                                        </p:attrNameLst>
                                      </p:cBhvr>
                                      <p:tavLst>
                                        <p:tav tm="0">
                                          <p:val>
                                            <p:strVal val="ppt_y"/>
                                          </p:val>
                                        </p:tav>
                                        <p:tav tm="100000">
                                          <p:val>
                                            <p:fltVal val="0.5"/>
                                          </p:val>
                                        </p:tav>
                                      </p:tavLst>
                                    </p:anim>
                                    <p:set>
                                      <p:cBhvr>
                                        <p:cTn id="252" dur="1" fill="hold">
                                          <p:stCondLst>
                                            <p:cond delay="2999"/>
                                          </p:stCondLst>
                                        </p:cTn>
                                        <p:tgtEl>
                                          <p:spTgt spid="14"/>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3000"/>
                                        <p:tgtEl>
                                          <p:spTgt spid="15"/>
                                        </p:tgtEl>
                                        <p:attrNameLst>
                                          <p:attrName>ppt_w</p:attrName>
                                        </p:attrNameLst>
                                      </p:cBhvr>
                                      <p:tavLst>
                                        <p:tav tm="0">
                                          <p:val>
                                            <p:strVal val="ppt_w"/>
                                          </p:val>
                                        </p:tav>
                                        <p:tav tm="100000">
                                          <p:val>
                                            <p:fltVal val="0"/>
                                          </p:val>
                                        </p:tav>
                                      </p:tavLst>
                                    </p:anim>
                                    <p:anim calcmode="lin" valueType="num">
                                      <p:cBhvr>
                                        <p:cTn id="255" dur="3000"/>
                                        <p:tgtEl>
                                          <p:spTgt spid="15"/>
                                        </p:tgtEl>
                                        <p:attrNameLst>
                                          <p:attrName>ppt_h</p:attrName>
                                        </p:attrNameLst>
                                      </p:cBhvr>
                                      <p:tavLst>
                                        <p:tav tm="0">
                                          <p:val>
                                            <p:strVal val="ppt_h"/>
                                          </p:val>
                                        </p:tav>
                                        <p:tav tm="100000">
                                          <p:val>
                                            <p:fltVal val="0"/>
                                          </p:val>
                                        </p:tav>
                                      </p:tavLst>
                                    </p:anim>
                                    <p:anim calcmode="lin" valueType="num">
                                      <p:cBhvr>
                                        <p:cTn id="256" dur="3000"/>
                                        <p:tgtEl>
                                          <p:spTgt spid="15"/>
                                        </p:tgtEl>
                                        <p:attrNameLst>
                                          <p:attrName>ppt_x</p:attrName>
                                        </p:attrNameLst>
                                      </p:cBhvr>
                                      <p:tavLst>
                                        <p:tav tm="0">
                                          <p:val>
                                            <p:strVal val="ppt_x"/>
                                          </p:val>
                                        </p:tav>
                                        <p:tav tm="100000">
                                          <p:val>
                                            <p:fltVal val="0.5"/>
                                          </p:val>
                                        </p:tav>
                                      </p:tavLst>
                                    </p:anim>
                                    <p:anim calcmode="lin" valueType="num">
                                      <p:cBhvr>
                                        <p:cTn id="257" dur="3000"/>
                                        <p:tgtEl>
                                          <p:spTgt spid="15"/>
                                        </p:tgtEl>
                                        <p:attrNameLst>
                                          <p:attrName>ppt_y</p:attrName>
                                        </p:attrNameLst>
                                      </p:cBhvr>
                                      <p:tavLst>
                                        <p:tav tm="0">
                                          <p:val>
                                            <p:strVal val="ppt_y"/>
                                          </p:val>
                                        </p:tav>
                                        <p:tav tm="100000">
                                          <p:val>
                                            <p:fltVal val="0.5"/>
                                          </p:val>
                                        </p:tav>
                                      </p:tavLst>
                                    </p:anim>
                                    <p:set>
                                      <p:cBhvr>
                                        <p:cTn id="258" dur="1" fill="hold">
                                          <p:stCondLst>
                                            <p:cond delay="2999"/>
                                          </p:stCondLst>
                                        </p:cTn>
                                        <p:tgtEl>
                                          <p:spTgt spid="15"/>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3000"/>
                                        <p:tgtEl>
                                          <p:spTgt spid="16"/>
                                        </p:tgtEl>
                                        <p:attrNameLst>
                                          <p:attrName>ppt_w</p:attrName>
                                        </p:attrNameLst>
                                      </p:cBhvr>
                                      <p:tavLst>
                                        <p:tav tm="0">
                                          <p:val>
                                            <p:strVal val="ppt_w"/>
                                          </p:val>
                                        </p:tav>
                                        <p:tav tm="100000">
                                          <p:val>
                                            <p:fltVal val="0"/>
                                          </p:val>
                                        </p:tav>
                                      </p:tavLst>
                                    </p:anim>
                                    <p:anim calcmode="lin" valueType="num">
                                      <p:cBhvr>
                                        <p:cTn id="261" dur="3000"/>
                                        <p:tgtEl>
                                          <p:spTgt spid="16"/>
                                        </p:tgtEl>
                                        <p:attrNameLst>
                                          <p:attrName>ppt_h</p:attrName>
                                        </p:attrNameLst>
                                      </p:cBhvr>
                                      <p:tavLst>
                                        <p:tav tm="0">
                                          <p:val>
                                            <p:strVal val="ppt_h"/>
                                          </p:val>
                                        </p:tav>
                                        <p:tav tm="100000">
                                          <p:val>
                                            <p:fltVal val="0"/>
                                          </p:val>
                                        </p:tav>
                                      </p:tavLst>
                                    </p:anim>
                                    <p:anim calcmode="lin" valueType="num">
                                      <p:cBhvr>
                                        <p:cTn id="262" dur="3000"/>
                                        <p:tgtEl>
                                          <p:spTgt spid="16"/>
                                        </p:tgtEl>
                                        <p:attrNameLst>
                                          <p:attrName>ppt_x</p:attrName>
                                        </p:attrNameLst>
                                      </p:cBhvr>
                                      <p:tavLst>
                                        <p:tav tm="0">
                                          <p:val>
                                            <p:strVal val="ppt_x"/>
                                          </p:val>
                                        </p:tav>
                                        <p:tav tm="100000">
                                          <p:val>
                                            <p:fltVal val="0.5"/>
                                          </p:val>
                                        </p:tav>
                                      </p:tavLst>
                                    </p:anim>
                                    <p:anim calcmode="lin" valueType="num">
                                      <p:cBhvr>
                                        <p:cTn id="263" dur="3000"/>
                                        <p:tgtEl>
                                          <p:spTgt spid="16"/>
                                        </p:tgtEl>
                                        <p:attrNameLst>
                                          <p:attrName>ppt_y</p:attrName>
                                        </p:attrNameLst>
                                      </p:cBhvr>
                                      <p:tavLst>
                                        <p:tav tm="0">
                                          <p:val>
                                            <p:strVal val="ppt_y"/>
                                          </p:val>
                                        </p:tav>
                                        <p:tav tm="100000">
                                          <p:val>
                                            <p:fltVal val="0.5"/>
                                          </p:val>
                                        </p:tav>
                                      </p:tavLst>
                                    </p:anim>
                                    <p:set>
                                      <p:cBhvr>
                                        <p:cTn id="264" dur="1" fill="hold">
                                          <p:stCondLst>
                                            <p:cond delay="2999"/>
                                          </p:stCondLst>
                                        </p:cTn>
                                        <p:tgtEl>
                                          <p:spTgt spid="16"/>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3000"/>
                                        <p:tgtEl>
                                          <p:spTgt spid="17"/>
                                        </p:tgtEl>
                                        <p:attrNameLst>
                                          <p:attrName>ppt_w</p:attrName>
                                        </p:attrNameLst>
                                      </p:cBhvr>
                                      <p:tavLst>
                                        <p:tav tm="0">
                                          <p:val>
                                            <p:strVal val="ppt_w"/>
                                          </p:val>
                                        </p:tav>
                                        <p:tav tm="100000">
                                          <p:val>
                                            <p:fltVal val="0"/>
                                          </p:val>
                                        </p:tav>
                                      </p:tavLst>
                                    </p:anim>
                                    <p:anim calcmode="lin" valueType="num">
                                      <p:cBhvr>
                                        <p:cTn id="267" dur="3000"/>
                                        <p:tgtEl>
                                          <p:spTgt spid="17"/>
                                        </p:tgtEl>
                                        <p:attrNameLst>
                                          <p:attrName>ppt_h</p:attrName>
                                        </p:attrNameLst>
                                      </p:cBhvr>
                                      <p:tavLst>
                                        <p:tav tm="0">
                                          <p:val>
                                            <p:strVal val="ppt_h"/>
                                          </p:val>
                                        </p:tav>
                                        <p:tav tm="100000">
                                          <p:val>
                                            <p:fltVal val="0"/>
                                          </p:val>
                                        </p:tav>
                                      </p:tavLst>
                                    </p:anim>
                                    <p:anim calcmode="lin" valueType="num">
                                      <p:cBhvr>
                                        <p:cTn id="268" dur="3000"/>
                                        <p:tgtEl>
                                          <p:spTgt spid="17"/>
                                        </p:tgtEl>
                                        <p:attrNameLst>
                                          <p:attrName>ppt_x</p:attrName>
                                        </p:attrNameLst>
                                      </p:cBhvr>
                                      <p:tavLst>
                                        <p:tav tm="0">
                                          <p:val>
                                            <p:strVal val="ppt_x"/>
                                          </p:val>
                                        </p:tav>
                                        <p:tav tm="100000">
                                          <p:val>
                                            <p:fltVal val="0.5"/>
                                          </p:val>
                                        </p:tav>
                                      </p:tavLst>
                                    </p:anim>
                                    <p:anim calcmode="lin" valueType="num">
                                      <p:cBhvr>
                                        <p:cTn id="269" dur="3000"/>
                                        <p:tgtEl>
                                          <p:spTgt spid="17"/>
                                        </p:tgtEl>
                                        <p:attrNameLst>
                                          <p:attrName>ppt_y</p:attrName>
                                        </p:attrNameLst>
                                      </p:cBhvr>
                                      <p:tavLst>
                                        <p:tav tm="0">
                                          <p:val>
                                            <p:strVal val="ppt_y"/>
                                          </p:val>
                                        </p:tav>
                                        <p:tav tm="100000">
                                          <p:val>
                                            <p:fltVal val="0.5"/>
                                          </p:val>
                                        </p:tav>
                                      </p:tavLst>
                                    </p:anim>
                                    <p:set>
                                      <p:cBhvr>
                                        <p:cTn id="270" dur="1" fill="hold">
                                          <p:stCondLst>
                                            <p:cond delay="2999"/>
                                          </p:stCondLst>
                                        </p:cTn>
                                        <p:tgtEl>
                                          <p:spTgt spid="17"/>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3000"/>
                                        <p:tgtEl>
                                          <p:spTgt spid="18"/>
                                        </p:tgtEl>
                                        <p:attrNameLst>
                                          <p:attrName>ppt_w</p:attrName>
                                        </p:attrNameLst>
                                      </p:cBhvr>
                                      <p:tavLst>
                                        <p:tav tm="0">
                                          <p:val>
                                            <p:strVal val="ppt_w"/>
                                          </p:val>
                                        </p:tav>
                                        <p:tav tm="100000">
                                          <p:val>
                                            <p:fltVal val="0"/>
                                          </p:val>
                                        </p:tav>
                                      </p:tavLst>
                                    </p:anim>
                                    <p:anim calcmode="lin" valueType="num">
                                      <p:cBhvr>
                                        <p:cTn id="273" dur="3000"/>
                                        <p:tgtEl>
                                          <p:spTgt spid="18"/>
                                        </p:tgtEl>
                                        <p:attrNameLst>
                                          <p:attrName>ppt_h</p:attrName>
                                        </p:attrNameLst>
                                      </p:cBhvr>
                                      <p:tavLst>
                                        <p:tav tm="0">
                                          <p:val>
                                            <p:strVal val="ppt_h"/>
                                          </p:val>
                                        </p:tav>
                                        <p:tav tm="100000">
                                          <p:val>
                                            <p:fltVal val="0"/>
                                          </p:val>
                                        </p:tav>
                                      </p:tavLst>
                                    </p:anim>
                                    <p:anim calcmode="lin" valueType="num">
                                      <p:cBhvr>
                                        <p:cTn id="274" dur="3000"/>
                                        <p:tgtEl>
                                          <p:spTgt spid="18"/>
                                        </p:tgtEl>
                                        <p:attrNameLst>
                                          <p:attrName>ppt_x</p:attrName>
                                        </p:attrNameLst>
                                      </p:cBhvr>
                                      <p:tavLst>
                                        <p:tav tm="0">
                                          <p:val>
                                            <p:strVal val="ppt_x"/>
                                          </p:val>
                                        </p:tav>
                                        <p:tav tm="100000">
                                          <p:val>
                                            <p:fltVal val="0.5"/>
                                          </p:val>
                                        </p:tav>
                                      </p:tavLst>
                                    </p:anim>
                                    <p:anim calcmode="lin" valueType="num">
                                      <p:cBhvr>
                                        <p:cTn id="275" dur="3000"/>
                                        <p:tgtEl>
                                          <p:spTgt spid="18"/>
                                        </p:tgtEl>
                                        <p:attrNameLst>
                                          <p:attrName>ppt_y</p:attrName>
                                        </p:attrNameLst>
                                      </p:cBhvr>
                                      <p:tavLst>
                                        <p:tav tm="0">
                                          <p:val>
                                            <p:strVal val="ppt_y"/>
                                          </p:val>
                                        </p:tav>
                                        <p:tav tm="100000">
                                          <p:val>
                                            <p:fltVal val="0.5"/>
                                          </p:val>
                                        </p:tav>
                                      </p:tavLst>
                                    </p:anim>
                                    <p:set>
                                      <p:cBhvr>
                                        <p:cTn id="276" dur="1" fill="hold">
                                          <p:stCondLst>
                                            <p:cond delay="2999"/>
                                          </p:stCondLst>
                                        </p:cTn>
                                        <p:tgtEl>
                                          <p:spTgt spid="18"/>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3000"/>
                                        <p:tgtEl>
                                          <p:spTgt spid="19"/>
                                        </p:tgtEl>
                                        <p:attrNameLst>
                                          <p:attrName>ppt_w</p:attrName>
                                        </p:attrNameLst>
                                      </p:cBhvr>
                                      <p:tavLst>
                                        <p:tav tm="0">
                                          <p:val>
                                            <p:strVal val="ppt_w"/>
                                          </p:val>
                                        </p:tav>
                                        <p:tav tm="100000">
                                          <p:val>
                                            <p:fltVal val="0"/>
                                          </p:val>
                                        </p:tav>
                                      </p:tavLst>
                                    </p:anim>
                                    <p:anim calcmode="lin" valueType="num">
                                      <p:cBhvr>
                                        <p:cTn id="279" dur="3000"/>
                                        <p:tgtEl>
                                          <p:spTgt spid="19"/>
                                        </p:tgtEl>
                                        <p:attrNameLst>
                                          <p:attrName>ppt_h</p:attrName>
                                        </p:attrNameLst>
                                      </p:cBhvr>
                                      <p:tavLst>
                                        <p:tav tm="0">
                                          <p:val>
                                            <p:strVal val="ppt_h"/>
                                          </p:val>
                                        </p:tav>
                                        <p:tav tm="100000">
                                          <p:val>
                                            <p:fltVal val="0"/>
                                          </p:val>
                                        </p:tav>
                                      </p:tavLst>
                                    </p:anim>
                                    <p:anim calcmode="lin" valueType="num">
                                      <p:cBhvr>
                                        <p:cTn id="280" dur="3000"/>
                                        <p:tgtEl>
                                          <p:spTgt spid="19"/>
                                        </p:tgtEl>
                                        <p:attrNameLst>
                                          <p:attrName>ppt_x</p:attrName>
                                        </p:attrNameLst>
                                      </p:cBhvr>
                                      <p:tavLst>
                                        <p:tav tm="0">
                                          <p:val>
                                            <p:strVal val="ppt_x"/>
                                          </p:val>
                                        </p:tav>
                                        <p:tav tm="100000">
                                          <p:val>
                                            <p:fltVal val="0.5"/>
                                          </p:val>
                                        </p:tav>
                                      </p:tavLst>
                                    </p:anim>
                                    <p:anim calcmode="lin" valueType="num">
                                      <p:cBhvr>
                                        <p:cTn id="281" dur="3000"/>
                                        <p:tgtEl>
                                          <p:spTgt spid="19"/>
                                        </p:tgtEl>
                                        <p:attrNameLst>
                                          <p:attrName>ppt_y</p:attrName>
                                        </p:attrNameLst>
                                      </p:cBhvr>
                                      <p:tavLst>
                                        <p:tav tm="0">
                                          <p:val>
                                            <p:strVal val="ppt_y"/>
                                          </p:val>
                                        </p:tav>
                                        <p:tav tm="100000">
                                          <p:val>
                                            <p:fltVal val="0.5"/>
                                          </p:val>
                                        </p:tav>
                                      </p:tavLst>
                                    </p:anim>
                                    <p:set>
                                      <p:cBhvr>
                                        <p:cTn id="282" dur="1" fill="hold">
                                          <p:stCondLst>
                                            <p:cond delay="2999"/>
                                          </p:stCondLst>
                                        </p:cTn>
                                        <p:tgtEl>
                                          <p:spTgt spid="19"/>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3000"/>
                                        <p:tgtEl>
                                          <p:spTgt spid="20"/>
                                        </p:tgtEl>
                                        <p:attrNameLst>
                                          <p:attrName>ppt_w</p:attrName>
                                        </p:attrNameLst>
                                      </p:cBhvr>
                                      <p:tavLst>
                                        <p:tav tm="0">
                                          <p:val>
                                            <p:strVal val="ppt_w"/>
                                          </p:val>
                                        </p:tav>
                                        <p:tav tm="100000">
                                          <p:val>
                                            <p:fltVal val="0"/>
                                          </p:val>
                                        </p:tav>
                                      </p:tavLst>
                                    </p:anim>
                                    <p:anim calcmode="lin" valueType="num">
                                      <p:cBhvr>
                                        <p:cTn id="285" dur="3000"/>
                                        <p:tgtEl>
                                          <p:spTgt spid="20"/>
                                        </p:tgtEl>
                                        <p:attrNameLst>
                                          <p:attrName>ppt_h</p:attrName>
                                        </p:attrNameLst>
                                      </p:cBhvr>
                                      <p:tavLst>
                                        <p:tav tm="0">
                                          <p:val>
                                            <p:strVal val="ppt_h"/>
                                          </p:val>
                                        </p:tav>
                                        <p:tav tm="100000">
                                          <p:val>
                                            <p:fltVal val="0"/>
                                          </p:val>
                                        </p:tav>
                                      </p:tavLst>
                                    </p:anim>
                                    <p:anim calcmode="lin" valueType="num">
                                      <p:cBhvr>
                                        <p:cTn id="286" dur="3000"/>
                                        <p:tgtEl>
                                          <p:spTgt spid="20"/>
                                        </p:tgtEl>
                                        <p:attrNameLst>
                                          <p:attrName>ppt_x</p:attrName>
                                        </p:attrNameLst>
                                      </p:cBhvr>
                                      <p:tavLst>
                                        <p:tav tm="0">
                                          <p:val>
                                            <p:strVal val="ppt_x"/>
                                          </p:val>
                                        </p:tav>
                                        <p:tav tm="100000">
                                          <p:val>
                                            <p:fltVal val="0.5"/>
                                          </p:val>
                                        </p:tav>
                                      </p:tavLst>
                                    </p:anim>
                                    <p:anim calcmode="lin" valueType="num">
                                      <p:cBhvr>
                                        <p:cTn id="287" dur="3000"/>
                                        <p:tgtEl>
                                          <p:spTgt spid="20"/>
                                        </p:tgtEl>
                                        <p:attrNameLst>
                                          <p:attrName>ppt_y</p:attrName>
                                        </p:attrNameLst>
                                      </p:cBhvr>
                                      <p:tavLst>
                                        <p:tav tm="0">
                                          <p:val>
                                            <p:strVal val="ppt_y"/>
                                          </p:val>
                                        </p:tav>
                                        <p:tav tm="100000">
                                          <p:val>
                                            <p:fltVal val="0.5"/>
                                          </p:val>
                                        </p:tav>
                                      </p:tavLst>
                                    </p:anim>
                                    <p:set>
                                      <p:cBhvr>
                                        <p:cTn id="288" dur="1" fill="hold">
                                          <p:stCondLst>
                                            <p:cond delay="2999"/>
                                          </p:stCondLst>
                                        </p:cTn>
                                        <p:tgtEl>
                                          <p:spTgt spid="20"/>
                                        </p:tgtEl>
                                        <p:attrNameLst>
                                          <p:attrName>style.visibility</p:attrName>
                                        </p:attrNameLst>
                                      </p:cBhvr>
                                      <p:to>
                                        <p:strVal val="hidden"/>
                                      </p:to>
                                    </p:set>
                                  </p:childTnLst>
                                </p:cTn>
                              </p:par>
                              <p:par>
                                <p:cTn id="289" presetID="23" presetClass="exit" presetSubtype="544" fill="hold" nodeType="withEffect">
                                  <p:stCondLst>
                                    <p:cond delay="0"/>
                                  </p:stCondLst>
                                  <p:childTnLst>
                                    <p:anim calcmode="lin" valueType="num">
                                      <p:cBhvr>
                                        <p:cTn id="290" dur="3000"/>
                                        <p:tgtEl>
                                          <p:spTgt spid="21"/>
                                        </p:tgtEl>
                                        <p:attrNameLst>
                                          <p:attrName>ppt_w</p:attrName>
                                        </p:attrNameLst>
                                      </p:cBhvr>
                                      <p:tavLst>
                                        <p:tav tm="0">
                                          <p:val>
                                            <p:strVal val="ppt_w"/>
                                          </p:val>
                                        </p:tav>
                                        <p:tav tm="100000">
                                          <p:val>
                                            <p:fltVal val="0"/>
                                          </p:val>
                                        </p:tav>
                                      </p:tavLst>
                                    </p:anim>
                                    <p:anim calcmode="lin" valueType="num">
                                      <p:cBhvr>
                                        <p:cTn id="291" dur="3000"/>
                                        <p:tgtEl>
                                          <p:spTgt spid="21"/>
                                        </p:tgtEl>
                                        <p:attrNameLst>
                                          <p:attrName>ppt_h</p:attrName>
                                        </p:attrNameLst>
                                      </p:cBhvr>
                                      <p:tavLst>
                                        <p:tav tm="0">
                                          <p:val>
                                            <p:strVal val="ppt_h"/>
                                          </p:val>
                                        </p:tav>
                                        <p:tav tm="100000">
                                          <p:val>
                                            <p:fltVal val="0"/>
                                          </p:val>
                                        </p:tav>
                                      </p:tavLst>
                                    </p:anim>
                                    <p:anim calcmode="lin" valueType="num">
                                      <p:cBhvr>
                                        <p:cTn id="292" dur="3000"/>
                                        <p:tgtEl>
                                          <p:spTgt spid="21"/>
                                        </p:tgtEl>
                                        <p:attrNameLst>
                                          <p:attrName>ppt_x</p:attrName>
                                        </p:attrNameLst>
                                      </p:cBhvr>
                                      <p:tavLst>
                                        <p:tav tm="0">
                                          <p:val>
                                            <p:strVal val="ppt_x"/>
                                          </p:val>
                                        </p:tav>
                                        <p:tav tm="100000">
                                          <p:val>
                                            <p:fltVal val="0.5"/>
                                          </p:val>
                                        </p:tav>
                                      </p:tavLst>
                                    </p:anim>
                                    <p:anim calcmode="lin" valueType="num">
                                      <p:cBhvr>
                                        <p:cTn id="293" dur="3000"/>
                                        <p:tgtEl>
                                          <p:spTgt spid="21"/>
                                        </p:tgtEl>
                                        <p:attrNameLst>
                                          <p:attrName>ppt_y</p:attrName>
                                        </p:attrNameLst>
                                      </p:cBhvr>
                                      <p:tavLst>
                                        <p:tav tm="0">
                                          <p:val>
                                            <p:strVal val="ppt_y"/>
                                          </p:val>
                                        </p:tav>
                                        <p:tav tm="100000">
                                          <p:val>
                                            <p:fltVal val="0.5"/>
                                          </p:val>
                                        </p:tav>
                                      </p:tavLst>
                                    </p:anim>
                                    <p:set>
                                      <p:cBhvr>
                                        <p:cTn id="294" dur="1" fill="hold">
                                          <p:stCondLst>
                                            <p:cond delay="2999"/>
                                          </p:stCondLst>
                                        </p:cTn>
                                        <p:tgtEl>
                                          <p:spTgt spid="21"/>
                                        </p:tgtEl>
                                        <p:attrNameLst>
                                          <p:attrName>style.visibility</p:attrName>
                                        </p:attrNameLst>
                                      </p:cBhvr>
                                      <p:to>
                                        <p:strVal val="hidden"/>
                                      </p:to>
                                    </p:set>
                                  </p:childTnLst>
                                </p:cTn>
                              </p:par>
                              <p:par>
                                <p:cTn id="295" presetID="23" presetClass="exit" presetSubtype="544" fill="hold" nodeType="withEffect">
                                  <p:stCondLst>
                                    <p:cond delay="0"/>
                                  </p:stCondLst>
                                  <p:childTnLst>
                                    <p:anim calcmode="lin" valueType="num">
                                      <p:cBhvr>
                                        <p:cTn id="296" dur="3000"/>
                                        <p:tgtEl>
                                          <p:spTgt spid="22"/>
                                        </p:tgtEl>
                                        <p:attrNameLst>
                                          <p:attrName>ppt_w</p:attrName>
                                        </p:attrNameLst>
                                      </p:cBhvr>
                                      <p:tavLst>
                                        <p:tav tm="0">
                                          <p:val>
                                            <p:strVal val="ppt_w"/>
                                          </p:val>
                                        </p:tav>
                                        <p:tav tm="100000">
                                          <p:val>
                                            <p:fltVal val="0"/>
                                          </p:val>
                                        </p:tav>
                                      </p:tavLst>
                                    </p:anim>
                                    <p:anim calcmode="lin" valueType="num">
                                      <p:cBhvr>
                                        <p:cTn id="297" dur="3000"/>
                                        <p:tgtEl>
                                          <p:spTgt spid="22"/>
                                        </p:tgtEl>
                                        <p:attrNameLst>
                                          <p:attrName>ppt_h</p:attrName>
                                        </p:attrNameLst>
                                      </p:cBhvr>
                                      <p:tavLst>
                                        <p:tav tm="0">
                                          <p:val>
                                            <p:strVal val="ppt_h"/>
                                          </p:val>
                                        </p:tav>
                                        <p:tav tm="100000">
                                          <p:val>
                                            <p:fltVal val="0"/>
                                          </p:val>
                                        </p:tav>
                                      </p:tavLst>
                                    </p:anim>
                                    <p:anim calcmode="lin" valueType="num">
                                      <p:cBhvr>
                                        <p:cTn id="298" dur="3000"/>
                                        <p:tgtEl>
                                          <p:spTgt spid="22"/>
                                        </p:tgtEl>
                                        <p:attrNameLst>
                                          <p:attrName>ppt_x</p:attrName>
                                        </p:attrNameLst>
                                      </p:cBhvr>
                                      <p:tavLst>
                                        <p:tav tm="0">
                                          <p:val>
                                            <p:strVal val="ppt_x"/>
                                          </p:val>
                                        </p:tav>
                                        <p:tav tm="100000">
                                          <p:val>
                                            <p:fltVal val="0.5"/>
                                          </p:val>
                                        </p:tav>
                                      </p:tavLst>
                                    </p:anim>
                                    <p:anim calcmode="lin" valueType="num">
                                      <p:cBhvr>
                                        <p:cTn id="299" dur="3000"/>
                                        <p:tgtEl>
                                          <p:spTgt spid="22"/>
                                        </p:tgtEl>
                                        <p:attrNameLst>
                                          <p:attrName>ppt_y</p:attrName>
                                        </p:attrNameLst>
                                      </p:cBhvr>
                                      <p:tavLst>
                                        <p:tav tm="0">
                                          <p:val>
                                            <p:strVal val="ppt_y"/>
                                          </p:val>
                                        </p:tav>
                                        <p:tav tm="100000">
                                          <p:val>
                                            <p:fltVal val="0.5"/>
                                          </p:val>
                                        </p:tav>
                                      </p:tavLst>
                                    </p:anim>
                                    <p:set>
                                      <p:cBhvr>
                                        <p:cTn id="300" dur="1" fill="hold">
                                          <p:stCondLst>
                                            <p:cond delay="2999"/>
                                          </p:stCondLst>
                                        </p:cTn>
                                        <p:tgtEl>
                                          <p:spTgt spid="22"/>
                                        </p:tgtEl>
                                        <p:attrNameLst>
                                          <p:attrName>style.visibility</p:attrName>
                                        </p:attrNameLst>
                                      </p:cBhvr>
                                      <p:to>
                                        <p:strVal val="hidden"/>
                                      </p:to>
                                    </p:set>
                                  </p:childTnLst>
                                </p:cTn>
                              </p:par>
                              <p:par>
                                <p:cTn id="301" presetID="23" presetClass="exit" presetSubtype="544" fill="hold" nodeType="withEffect">
                                  <p:stCondLst>
                                    <p:cond delay="0"/>
                                  </p:stCondLst>
                                  <p:childTnLst>
                                    <p:anim calcmode="lin" valueType="num">
                                      <p:cBhvr>
                                        <p:cTn id="302" dur="3000"/>
                                        <p:tgtEl>
                                          <p:spTgt spid="23"/>
                                        </p:tgtEl>
                                        <p:attrNameLst>
                                          <p:attrName>ppt_w</p:attrName>
                                        </p:attrNameLst>
                                      </p:cBhvr>
                                      <p:tavLst>
                                        <p:tav tm="0">
                                          <p:val>
                                            <p:strVal val="ppt_w"/>
                                          </p:val>
                                        </p:tav>
                                        <p:tav tm="100000">
                                          <p:val>
                                            <p:fltVal val="0"/>
                                          </p:val>
                                        </p:tav>
                                      </p:tavLst>
                                    </p:anim>
                                    <p:anim calcmode="lin" valueType="num">
                                      <p:cBhvr>
                                        <p:cTn id="303" dur="3000"/>
                                        <p:tgtEl>
                                          <p:spTgt spid="23"/>
                                        </p:tgtEl>
                                        <p:attrNameLst>
                                          <p:attrName>ppt_h</p:attrName>
                                        </p:attrNameLst>
                                      </p:cBhvr>
                                      <p:tavLst>
                                        <p:tav tm="0">
                                          <p:val>
                                            <p:strVal val="ppt_h"/>
                                          </p:val>
                                        </p:tav>
                                        <p:tav tm="100000">
                                          <p:val>
                                            <p:fltVal val="0"/>
                                          </p:val>
                                        </p:tav>
                                      </p:tavLst>
                                    </p:anim>
                                    <p:anim calcmode="lin" valueType="num">
                                      <p:cBhvr>
                                        <p:cTn id="304" dur="3000"/>
                                        <p:tgtEl>
                                          <p:spTgt spid="23"/>
                                        </p:tgtEl>
                                        <p:attrNameLst>
                                          <p:attrName>ppt_x</p:attrName>
                                        </p:attrNameLst>
                                      </p:cBhvr>
                                      <p:tavLst>
                                        <p:tav tm="0">
                                          <p:val>
                                            <p:strVal val="ppt_x"/>
                                          </p:val>
                                        </p:tav>
                                        <p:tav tm="100000">
                                          <p:val>
                                            <p:fltVal val="0.5"/>
                                          </p:val>
                                        </p:tav>
                                      </p:tavLst>
                                    </p:anim>
                                    <p:anim calcmode="lin" valueType="num">
                                      <p:cBhvr>
                                        <p:cTn id="305" dur="3000"/>
                                        <p:tgtEl>
                                          <p:spTgt spid="23"/>
                                        </p:tgtEl>
                                        <p:attrNameLst>
                                          <p:attrName>ppt_y</p:attrName>
                                        </p:attrNameLst>
                                      </p:cBhvr>
                                      <p:tavLst>
                                        <p:tav tm="0">
                                          <p:val>
                                            <p:strVal val="ppt_y"/>
                                          </p:val>
                                        </p:tav>
                                        <p:tav tm="100000">
                                          <p:val>
                                            <p:fltVal val="0.5"/>
                                          </p:val>
                                        </p:tav>
                                      </p:tavLst>
                                    </p:anim>
                                    <p:set>
                                      <p:cBhvr>
                                        <p:cTn id="306" dur="1" fill="hold">
                                          <p:stCondLst>
                                            <p:cond delay="2999"/>
                                          </p:stCondLst>
                                        </p:cTn>
                                        <p:tgtEl>
                                          <p:spTgt spid="23"/>
                                        </p:tgtEl>
                                        <p:attrNameLst>
                                          <p:attrName>style.visibility</p:attrName>
                                        </p:attrNameLst>
                                      </p:cBhvr>
                                      <p:to>
                                        <p:strVal val="hidden"/>
                                      </p:to>
                                    </p:set>
                                  </p:childTnLst>
                                </p:cTn>
                              </p:par>
                              <p:par>
                                <p:cTn id="307" presetID="23" presetClass="exit" presetSubtype="544" fill="hold" nodeType="withEffect">
                                  <p:stCondLst>
                                    <p:cond delay="0"/>
                                  </p:stCondLst>
                                  <p:childTnLst>
                                    <p:anim calcmode="lin" valueType="num">
                                      <p:cBhvr>
                                        <p:cTn id="308" dur="3000"/>
                                        <p:tgtEl>
                                          <p:spTgt spid="24"/>
                                        </p:tgtEl>
                                        <p:attrNameLst>
                                          <p:attrName>ppt_w</p:attrName>
                                        </p:attrNameLst>
                                      </p:cBhvr>
                                      <p:tavLst>
                                        <p:tav tm="0">
                                          <p:val>
                                            <p:strVal val="ppt_w"/>
                                          </p:val>
                                        </p:tav>
                                        <p:tav tm="100000">
                                          <p:val>
                                            <p:fltVal val="0"/>
                                          </p:val>
                                        </p:tav>
                                      </p:tavLst>
                                    </p:anim>
                                    <p:anim calcmode="lin" valueType="num">
                                      <p:cBhvr>
                                        <p:cTn id="309" dur="3000"/>
                                        <p:tgtEl>
                                          <p:spTgt spid="24"/>
                                        </p:tgtEl>
                                        <p:attrNameLst>
                                          <p:attrName>ppt_h</p:attrName>
                                        </p:attrNameLst>
                                      </p:cBhvr>
                                      <p:tavLst>
                                        <p:tav tm="0">
                                          <p:val>
                                            <p:strVal val="ppt_h"/>
                                          </p:val>
                                        </p:tav>
                                        <p:tav tm="100000">
                                          <p:val>
                                            <p:fltVal val="0"/>
                                          </p:val>
                                        </p:tav>
                                      </p:tavLst>
                                    </p:anim>
                                    <p:anim calcmode="lin" valueType="num">
                                      <p:cBhvr>
                                        <p:cTn id="310" dur="3000"/>
                                        <p:tgtEl>
                                          <p:spTgt spid="24"/>
                                        </p:tgtEl>
                                        <p:attrNameLst>
                                          <p:attrName>ppt_x</p:attrName>
                                        </p:attrNameLst>
                                      </p:cBhvr>
                                      <p:tavLst>
                                        <p:tav tm="0">
                                          <p:val>
                                            <p:strVal val="ppt_x"/>
                                          </p:val>
                                        </p:tav>
                                        <p:tav tm="100000">
                                          <p:val>
                                            <p:fltVal val="0.5"/>
                                          </p:val>
                                        </p:tav>
                                      </p:tavLst>
                                    </p:anim>
                                    <p:anim calcmode="lin" valueType="num">
                                      <p:cBhvr>
                                        <p:cTn id="311" dur="3000"/>
                                        <p:tgtEl>
                                          <p:spTgt spid="24"/>
                                        </p:tgtEl>
                                        <p:attrNameLst>
                                          <p:attrName>ppt_y</p:attrName>
                                        </p:attrNameLst>
                                      </p:cBhvr>
                                      <p:tavLst>
                                        <p:tav tm="0">
                                          <p:val>
                                            <p:strVal val="ppt_y"/>
                                          </p:val>
                                        </p:tav>
                                        <p:tav tm="100000">
                                          <p:val>
                                            <p:fltVal val="0.5"/>
                                          </p:val>
                                        </p:tav>
                                      </p:tavLst>
                                    </p:anim>
                                    <p:set>
                                      <p:cBhvr>
                                        <p:cTn id="312" dur="1" fill="hold">
                                          <p:stCondLst>
                                            <p:cond delay="2999"/>
                                          </p:stCondLst>
                                        </p:cTn>
                                        <p:tgtEl>
                                          <p:spTgt spid="24"/>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fltVal val="0"/>
                                          </p:val>
                                        </p:tav>
                                      </p:tavLst>
                                    </p:anim>
                                    <p:anim calcmode="lin" valueType="num">
                                      <p:cBhvr>
                                        <p:cTn id="315" dur="3000"/>
                                        <p:tgtEl>
                                          <p:spTgt spid="25"/>
                                        </p:tgtEl>
                                        <p:attrNameLst>
                                          <p:attrName>ppt_h</p:attrName>
                                        </p:attrNameLst>
                                      </p:cBhvr>
                                      <p:tavLst>
                                        <p:tav tm="0">
                                          <p:val>
                                            <p:strVal val="ppt_h"/>
                                          </p:val>
                                        </p:tav>
                                        <p:tav tm="100000">
                                          <p:val>
                                            <p:fltVal val="0"/>
                                          </p:val>
                                        </p:tav>
                                      </p:tavLst>
                                    </p:anim>
                                    <p:anim calcmode="lin" valueType="num">
                                      <p:cBhvr>
                                        <p:cTn id="316" dur="3000"/>
                                        <p:tgtEl>
                                          <p:spTgt spid="25"/>
                                        </p:tgtEl>
                                        <p:attrNameLst>
                                          <p:attrName>ppt_x</p:attrName>
                                        </p:attrNameLst>
                                      </p:cBhvr>
                                      <p:tavLst>
                                        <p:tav tm="0">
                                          <p:val>
                                            <p:strVal val="ppt_x"/>
                                          </p:val>
                                        </p:tav>
                                        <p:tav tm="100000">
                                          <p:val>
                                            <p:fltVal val="0.5"/>
                                          </p:val>
                                        </p:tav>
                                      </p:tavLst>
                                    </p:anim>
                                    <p:anim calcmode="lin" valueType="num">
                                      <p:cBhvr>
                                        <p:cTn id="317" dur="3000"/>
                                        <p:tgtEl>
                                          <p:spTgt spid="25"/>
                                        </p:tgtEl>
                                        <p:attrNameLst>
                                          <p:attrName>ppt_y</p:attrName>
                                        </p:attrNameLst>
                                      </p:cBhvr>
                                      <p:tavLst>
                                        <p:tav tm="0">
                                          <p:val>
                                            <p:strVal val="ppt_y"/>
                                          </p:val>
                                        </p:tav>
                                        <p:tav tm="100000">
                                          <p:val>
                                            <p:fltVal val="0.5"/>
                                          </p:val>
                                        </p:tav>
                                      </p:tavLst>
                                    </p:anim>
                                    <p:set>
                                      <p:cBhvr>
                                        <p:cTn id="318" dur="1" fill="hold">
                                          <p:stCondLst>
                                            <p:cond delay="2999"/>
                                          </p:stCondLst>
                                        </p:cTn>
                                        <p:tgtEl>
                                          <p:spTgt spid="25"/>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26"/>
                                        </p:tgtEl>
                                        <p:attrNameLst>
                                          <p:attrName>ppt_w</p:attrName>
                                        </p:attrNameLst>
                                      </p:cBhvr>
                                      <p:tavLst>
                                        <p:tav tm="0">
                                          <p:val>
                                            <p:strVal val="ppt_w"/>
                                          </p:val>
                                        </p:tav>
                                        <p:tav tm="100000">
                                          <p:val>
                                            <p:fltVal val="0"/>
                                          </p:val>
                                        </p:tav>
                                      </p:tavLst>
                                    </p:anim>
                                    <p:anim calcmode="lin" valueType="num">
                                      <p:cBhvr>
                                        <p:cTn id="321" dur="3000"/>
                                        <p:tgtEl>
                                          <p:spTgt spid="26"/>
                                        </p:tgtEl>
                                        <p:attrNameLst>
                                          <p:attrName>ppt_h</p:attrName>
                                        </p:attrNameLst>
                                      </p:cBhvr>
                                      <p:tavLst>
                                        <p:tav tm="0">
                                          <p:val>
                                            <p:strVal val="ppt_h"/>
                                          </p:val>
                                        </p:tav>
                                        <p:tav tm="100000">
                                          <p:val>
                                            <p:fltVal val="0"/>
                                          </p:val>
                                        </p:tav>
                                      </p:tavLst>
                                    </p:anim>
                                    <p:anim calcmode="lin" valueType="num">
                                      <p:cBhvr>
                                        <p:cTn id="322" dur="3000"/>
                                        <p:tgtEl>
                                          <p:spTgt spid="26"/>
                                        </p:tgtEl>
                                        <p:attrNameLst>
                                          <p:attrName>ppt_x</p:attrName>
                                        </p:attrNameLst>
                                      </p:cBhvr>
                                      <p:tavLst>
                                        <p:tav tm="0">
                                          <p:val>
                                            <p:strVal val="ppt_x"/>
                                          </p:val>
                                        </p:tav>
                                        <p:tav tm="100000">
                                          <p:val>
                                            <p:fltVal val="0.5"/>
                                          </p:val>
                                        </p:tav>
                                      </p:tavLst>
                                    </p:anim>
                                    <p:anim calcmode="lin" valueType="num">
                                      <p:cBhvr>
                                        <p:cTn id="323" dur="3000"/>
                                        <p:tgtEl>
                                          <p:spTgt spid="26"/>
                                        </p:tgtEl>
                                        <p:attrNameLst>
                                          <p:attrName>ppt_y</p:attrName>
                                        </p:attrNameLst>
                                      </p:cBhvr>
                                      <p:tavLst>
                                        <p:tav tm="0">
                                          <p:val>
                                            <p:strVal val="ppt_y"/>
                                          </p:val>
                                        </p:tav>
                                        <p:tav tm="100000">
                                          <p:val>
                                            <p:fltVal val="0.5"/>
                                          </p:val>
                                        </p:tav>
                                      </p:tavLst>
                                    </p:anim>
                                    <p:set>
                                      <p:cBhvr>
                                        <p:cTn id="324" dur="1" fill="hold">
                                          <p:stCondLst>
                                            <p:cond delay="2999"/>
                                          </p:stCondLst>
                                        </p:cTn>
                                        <p:tgtEl>
                                          <p:spTgt spid="26"/>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27"/>
                                        </p:tgtEl>
                                        <p:attrNameLst>
                                          <p:attrName>ppt_w</p:attrName>
                                        </p:attrNameLst>
                                      </p:cBhvr>
                                      <p:tavLst>
                                        <p:tav tm="0">
                                          <p:val>
                                            <p:strVal val="ppt_w"/>
                                          </p:val>
                                        </p:tav>
                                        <p:tav tm="100000">
                                          <p:val>
                                            <p:fltVal val="0"/>
                                          </p:val>
                                        </p:tav>
                                      </p:tavLst>
                                    </p:anim>
                                    <p:anim calcmode="lin" valueType="num">
                                      <p:cBhvr>
                                        <p:cTn id="327" dur="3000"/>
                                        <p:tgtEl>
                                          <p:spTgt spid="27"/>
                                        </p:tgtEl>
                                        <p:attrNameLst>
                                          <p:attrName>ppt_h</p:attrName>
                                        </p:attrNameLst>
                                      </p:cBhvr>
                                      <p:tavLst>
                                        <p:tav tm="0">
                                          <p:val>
                                            <p:strVal val="ppt_h"/>
                                          </p:val>
                                        </p:tav>
                                        <p:tav tm="100000">
                                          <p:val>
                                            <p:fltVal val="0"/>
                                          </p:val>
                                        </p:tav>
                                      </p:tavLst>
                                    </p:anim>
                                    <p:anim calcmode="lin" valueType="num">
                                      <p:cBhvr>
                                        <p:cTn id="328" dur="3000"/>
                                        <p:tgtEl>
                                          <p:spTgt spid="27"/>
                                        </p:tgtEl>
                                        <p:attrNameLst>
                                          <p:attrName>ppt_x</p:attrName>
                                        </p:attrNameLst>
                                      </p:cBhvr>
                                      <p:tavLst>
                                        <p:tav tm="0">
                                          <p:val>
                                            <p:strVal val="ppt_x"/>
                                          </p:val>
                                        </p:tav>
                                        <p:tav tm="100000">
                                          <p:val>
                                            <p:fltVal val="0.5"/>
                                          </p:val>
                                        </p:tav>
                                      </p:tavLst>
                                    </p:anim>
                                    <p:anim calcmode="lin" valueType="num">
                                      <p:cBhvr>
                                        <p:cTn id="329" dur="3000"/>
                                        <p:tgtEl>
                                          <p:spTgt spid="27"/>
                                        </p:tgtEl>
                                        <p:attrNameLst>
                                          <p:attrName>ppt_y</p:attrName>
                                        </p:attrNameLst>
                                      </p:cBhvr>
                                      <p:tavLst>
                                        <p:tav tm="0">
                                          <p:val>
                                            <p:strVal val="ppt_y"/>
                                          </p:val>
                                        </p:tav>
                                        <p:tav tm="100000">
                                          <p:val>
                                            <p:fltVal val="0.5"/>
                                          </p:val>
                                        </p:tav>
                                      </p:tavLst>
                                    </p:anim>
                                    <p:set>
                                      <p:cBhvr>
                                        <p:cTn id="330" dur="1" fill="hold">
                                          <p:stCondLst>
                                            <p:cond delay="2999"/>
                                          </p:stCondLst>
                                        </p:cTn>
                                        <p:tgtEl>
                                          <p:spTgt spid="27"/>
                                        </p:tgtEl>
                                        <p:attrNameLst>
                                          <p:attrName>style.visibility</p:attrName>
                                        </p:attrNameLst>
                                      </p:cBhvr>
                                      <p:to>
                                        <p:strVal val="hidden"/>
                                      </p:to>
                                    </p:set>
                                  </p:childTnLst>
                                </p:cTn>
                              </p:par>
                              <p:par>
                                <p:cTn id="331" presetID="8" presetClass="emph" presetSubtype="0" fill="hold" nodeType="withEffect">
                                  <p:stCondLst>
                                    <p:cond delay="0"/>
                                  </p:stCondLst>
                                  <p:childTnLst>
                                    <p:animRot by="-21600000">
                                      <p:cBhvr>
                                        <p:cTn id="332" dur="3000" fill="hold"/>
                                        <p:tgtEl>
                                          <p:spTgt spid="5"/>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6"/>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7"/>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8"/>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9"/>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10"/>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11"/>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2"/>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14"/>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15"/>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16"/>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17"/>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0"/>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1"/>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22"/>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24"/>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25"/>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26"/>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27"/>
                                        </p:tgtEl>
                                        <p:attrNameLst>
                                          <p:attrName>r</p:attrName>
                                        </p:attrNameLst>
                                      </p:cBhvr>
                                    </p:animRot>
                                  </p:childTnLst>
                                </p:cTn>
                              </p:par>
                              <p:par>
                                <p:cTn id="377" presetID="23" presetClass="entr" presetSubtype="288" fill="hold" nodeType="withEffect">
                                  <p:stCondLst>
                                    <p:cond delay="0"/>
                                  </p:stCondLst>
                                  <p:childTnLst>
                                    <p:set>
                                      <p:cBhvr>
                                        <p:cTn id="378" dur="1" fill="hold">
                                          <p:stCondLst>
                                            <p:cond delay="0"/>
                                          </p:stCondLst>
                                        </p:cTn>
                                        <p:tgtEl>
                                          <p:spTgt spid="4"/>
                                        </p:tgtEl>
                                        <p:attrNameLst>
                                          <p:attrName>style.visibility</p:attrName>
                                        </p:attrNameLst>
                                      </p:cBhvr>
                                      <p:to>
                                        <p:strVal val="visible"/>
                                      </p:to>
                                    </p:set>
                                    <p:anim calcmode="lin" valueType="num">
                                      <p:cBhvr>
                                        <p:cTn id="379" dur="3000" fill="hold"/>
                                        <p:tgtEl>
                                          <p:spTgt spid="4"/>
                                        </p:tgtEl>
                                        <p:attrNameLst>
                                          <p:attrName>ppt_w</p:attrName>
                                        </p:attrNameLst>
                                      </p:cBhvr>
                                      <p:tavLst>
                                        <p:tav tm="0">
                                          <p:val>
                                            <p:strVal val="4/3*#ppt_w"/>
                                          </p:val>
                                        </p:tav>
                                        <p:tav tm="100000">
                                          <p:val>
                                            <p:strVal val="#ppt_w"/>
                                          </p:val>
                                        </p:tav>
                                      </p:tavLst>
                                    </p:anim>
                                    <p:anim calcmode="lin" valueType="num">
                                      <p:cBhvr>
                                        <p:cTn id="380" dur="3000" fill="hold"/>
                                        <p:tgtEl>
                                          <p:spTgt spid="4"/>
                                        </p:tgtEl>
                                        <p:attrNameLst>
                                          <p:attrName>ppt_h</p:attrName>
                                        </p:attrNameLst>
                                      </p:cBhvr>
                                      <p:tavLst>
                                        <p:tav tm="0">
                                          <p:val>
                                            <p:strVal val="4/3*#ppt_h"/>
                                          </p:val>
                                        </p:tav>
                                        <p:tav tm="100000">
                                          <p:val>
                                            <p:strVal val="#ppt_h"/>
                                          </p:val>
                                        </p:tav>
                                      </p:tavLst>
                                    </p:anim>
                                  </p:childTnLst>
                                </p:cTn>
                              </p:par>
                              <p:par>
                                <p:cTn id="381" presetID="10" presetClass="entr" presetSubtype="0" fill="hold" nodeType="withEffect">
                                  <p:stCondLst>
                                    <p:cond delay="0"/>
                                  </p:stCondLst>
                                  <p:childTnLst>
                                    <p:set>
                                      <p:cBhvr>
                                        <p:cTn id="382" dur="1" fill="hold">
                                          <p:stCondLst>
                                            <p:cond delay="0"/>
                                          </p:stCondLst>
                                        </p:cTn>
                                        <p:tgtEl>
                                          <p:spTgt spid="4"/>
                                        </p:tgtEl>
                                        <p:attrNameLst>
                                          <p:attrName>style.visibility</p:attrName>
                                        </p:attrNameLst>
                                      </p:cBhvr>
                                      <p:to>
                                        <p:strVal val="visible"/>
                                      </p:to>
                                    </p:set>
                                    <p:animEffect transition="in" filter="fade">
                                      <p:cBhvr>
                                        <p:cTn id="3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7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6691"/>
            <a:ext cx="9144000" cy="6851309"/>
          </a:xfrm>
          <a:prstGeom prst="rect">
            <a:avLst/>
          </a:prstGeom>
        </p:spPr>
      </p:pic>
      <p:pic>
        <p:nvPicPr>
          <p:cNvPr id="5" name="4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a:off x="2786050" y="0"/>
            <a:ext cx="1724020" cy="1724020"/>
          </a:xfrm>
          <a:prstGeom prst="rect">
            <a:avLst/>
          </a:prstGeom>
          <a:effectLst/>
        </p:spPr>
      </p:pic>
      <p:pic>
        <p:nvPicPr>
          <p:cNvPr id="6" name="5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4572000" y="0"/>
            <a:ext cx="1552604" cy="1724020"/>
          </a:xfrm>
          <a:prstGeom prst="rect">
            <a:avLst/>
          </a:prstGeom>
          <a:effectLst/>
        </p:spPr>
      </p:pic>
      <p:pic>
        <p:nvPicPr>
          <p:cNvPr id="7" name="6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a:off x="2786050" y="1571612"/>
            <a:ext cx="1724020" cy="1724020"/>
          </a:xfrm>
          <a:prstGeom prst="rect">
            <a:avLst/>
          </a:prstGeom>
          <a:effectLst/>
        </p:spPr>
      </p:pic>
      <p:pic>
        <p:nvPicPr>
          <p:cNvPr id="8" name="7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4572000" y="1571612"/>
            <a:ext cx="1552604" cy="1724020"/>
          </a:xfrm>
          <a:prstGeom prst="rect">
            <a:avLst/>
          </a:prstGeom>
          <a:effectLst/>
        </p:spPr>
      </p:pic>
      <p:pic>
        <p:nvPicPr>
          <p:cNvPr id="9" name="8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a:off x="2786050" y="3143272"/>
            <a:ext cx="1724020" cy="1724020"/>
          </a:xfrm>
          <a:prstGeom prst="rect">
            <a:avLst/>
          </a:prstGeom>
          <a:effectLst/>
        </p:spPr>
      </p:pic>
      <p:pic>
        <p:nvPicPr>
          <p:cNvPr id="10" name="9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4572000" y="3143272"/>
            <a:ext cx="1552604" cy="1724020"/>
          </a:xfrm>
          <a:prstGeom prst="rect">
            <a:avLst/>
          </a:prstGeom>
          <a:effectLst/>
        </p:spPr>
      </p:pic>
      <p:pic>
        <p:nvPicPr>
          <p:cNvPr id="11" name="10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a:off x="2786050" y="4714884"/>
            <a:ext cx="1724020" cy="1724020"/>
          </a:xfrm>
          <a:prstGeom prst="rect">
            <a:avLst/>
          </a:prstGeom>
          <a:effectLst/>
        </p:spPr>
      </p:pic>
      <p:pic>
        <p:nvPicPr>
          <p:cNvPr id="12" name="11 Imagen" descr="016973-3d-transparent-glass-icon-symbols-shapes-spiral.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4572000" y="4714884"/>
            <a:ext cx="1552604" cy="1724020"/>
          </a:xfrm>
          <a:prstGeom prst="rect">
            <a:avLst/>
          </a:prstGeom>
          <a:effectLst/>
        </p:spPr>
      </p:pic>
      <p:sp>
        <p:nvSpPr>
          <p:cNvPr id="13" name="1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13368"/>
            <a:ext cx="9144000" cy="6844632"/>
          </a:xfrm>
          <a:prstGeom prst="rect">
            <a:avLst/>
          </a:prstGeom>
        </p:spPr>
      </p:pic>
      <p:pic>
        <p:nvPicPr>
          <p:cNvPr id="5" name="4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a:off x="3929058" y="4857785"/>
            <a:ext cx="1428750" cy="1428750"/>
          </a:xfrm>
          <a:prstGeom prst="rect">
            <a:avLst/>
          </a:prstGeom>
        </p:spPr>
      </p:pic>
      <p:pic>
        <p:nvPicPr>
          <p:cNvPr id="6" name="5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3786182" y="71439"/>
            <a:ext cx="1428750" cy="1428750"/>
          </a:xfrm>
          <a:prstGeom prst="rect">
            <a:avLst/>
          </a:prstGeom>
        </p:spPr>
      </p:pic>
      <p:pic>
        <p:nvPicPr>
          <p:cNvPr id="7" name="6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6200000">
            <a:off x="6429388" y="2428893"/>
            <a:ext cx="1428750" cy="1428750"/>
          </a:xfrm>
          <a:prstGeom prst="rect">
            <a:avLst/>
          </a:prstGeom>
        </p:spPr>
      </p:pic>
      <p:pic>
        <p:nvPicPr>
          <p:cNvPr id="8" name="7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6132393">
            <a:off x="1563622" y="1706532"/>
            <a:ext cx="1428750" cy="1428750"/>
          </a:xfrm>
          <a:prstGeom prst="rect">
            <a:avLst/>
          </a:prstGeom>
        </p:spPr>
      </p:pic>
      <p:pic>
        <p:nvPicPr>
          <p:cNvPr id="9" name="8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7734359">
            <a:off x="2004674" y="933138"/>
            <a:ext cx="1428750" cy="1428750"/>
          </a:xfrm>
          <a:prstGeom prst="rect">
            <a:avLst/>
          </a:prstGeom>
        </p:spPr>
      </p:pic>
      <p:pic>
        <p:nvPicPr>
          <p:cNvPr id="10" name="9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9030222">
            <a:off x="2793755" y="364894"/>
            <a:ext cx="1428750" cy="1428750"/>
          </a:xfrm>
          <a:prstGeom prst="rect">
            <a:avLst/>
          </a:prstGeom>
        </p:spPr>
      </p:pic>
      <p:pic>
        <p:nvPicPr>
          <p:cNvPr id="11" name="10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4779942">
            <a:off x="6162996" y="1376683"/>
            <a:ext cx="1428750" cy="1428750"/>
          </a:xfrm>
          <a:prstGeom prst="rect">
            <a:avLst/>
          </a:prstGeom>
        </p:spPr>
      </p:pic>
      <p:pic>
        <p:nvPicPr>
          <p:cNvPr id="12" name="11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3553842">
            <a:off x="5582159" y="581534"/>
            <a:ext cx="1428750" cy="1428750"/>
          </a:xfrm>
          <a:prstGeom prst="rect">
            <a:avLst/>
          </a:prstGeom>
        </p:spPr>
      </p:pic>
      <p:pic>
        <p:nvPicPr>
          <p:cNvPr id="13" name="12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2335866">
            <a:off x="4739092" y="238530"/>
            <a:ext cx="1428750" cy="1428750"/>
          </a:xfrm>
          <a:prstGeom prst="rect">
            <a:avLst/>
          </a:prstGeom>
        </p:spPr>
      </p:pic>
      <p:pic>
        <p:nvPicPr>
          <p:cNvPr id="14" name="13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5205662">
            <a:off x="1492184" y="2635225"/>
            <a:ext cx="1428750" cy="1428750"/>
          </a:xfrm>
          <a:prstGeom prst="rect">
            <a:avLst/>
          </a:prstGeom>
        </p:spPr>
      </p:pic>
      <p:pic>
        <p:nvPicPr>
          <p:cNvPr id="15" name="14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3655644">
            <a:off x="1757284" y="3471831"/>
            <a:ext cx="1428750" cy="1428750"/>
          </a:xfrm>
          <a:prstGeom prst="rect">
            <a:avLst/>
          </a:prstGeom>
        </p:spPr>
      </p:pic>
      <p:pic>
        <p:nvPicPr>
          <p:cNvPr id="16" name="15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2730398">
            <a:off x="2224658" y="4153517"/>
            <a:ext cx="1428750" cy="1428750"/>
          </a:xfrm>
          <a:prstGeom prst="rect">
            <a:avLst/>
          </a:prstGeom>
        </p:spPr>
      </p:pic>
      <p:pic>
        <p:nvPicPr>
          <p:cNvPr id="17" name="16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368750">
            <a:off x="3007146" y="4650251"/>
            <a:ext cx="1428750" cy="1428750"/>
          </a:xfrm>
          <a:prstGeom prst="rect">
            <a:avLst/>
          </a:prstGeom>
        </p:spPr>
      </p:pic>
      <p:pic>
        <p:nvPicPr>
          <p:cNvPr id="18" name="17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9860310">
            <a:off x="4857752" y="4714909"/>
            <a:ext cx="1428750" cy="1428750"/>
          </a:xfrm>
          <a:prstGeom prst="rect">
            <a:avLst/>
          </a:prstGeom>
        </p:spPr>
      </p:pic>
      <p:pic>
        <p:nvPicPr>
          <p:cNvPr id="19" name="18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8653952">
            <a:off x="5715008" y="4143405"/>
            <a:ext cx="1428750" cy="1428750"/>
          </a:xfrm>
          <a:prstGeom prst="rect">
            <a:avLst/>
          </a:prstGeom>
        </p:spPr>
      </p:pic>
      <p:pic>
        <p:nvPicPr>
          <p:cNvPr id="20" name="19 Imagen" descr="cache_150_150_0_100_100_-1_sweetener-drops.png"/>
          <p:cNvPicPr>
            <a:picLocks noChangeAspect="1"/>
          </p:cNvPicPr>
          <p:nvPr/>
        </p:nvPicPr>
        <p:blipFill>
          <a:blip r:embed="rId3">
            <a:duotone>
              <a:prstClr val="black"/>
              <a:schemeClr val="accent3">
                <a:tint val="45000"/>
                <a:satMod val="400000"/>
              </a:schemeClr>
            </a:duotone>
            <a:lum contrast="40000"/>
          </a:blip>
          <a:stretch>
            <a:fillRect/>
          </a:stretch>
        </p:blipFill>
        <p:spPr>
          <a:xfrm rot="17642773">
            <a:off x="6264403" y="3406916"/>
            <a:ext cx="1428750" cy="1428750"/>
          </a:xfrm>
          <a:prstGeom prst="rect">
            <a:avLst/>
          </a:prstGeom>
        </p:spPr>
      </p:pic>
      <p:sp>
        <p:nvSpPr>
          <p:cNvPr id="21" name="20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childTnLst>
                          </p:cTn>
                        </p:par>
                        <p:par>
                          <p:cTn id="136" fill="hold">
                            <p:stCondLst>
                              <p:cond delay="3000"/>
                            </p:stCondLst>
                            <p:childTnLst>
                              <p:par>
                                <p:cTn id="137" presetID="23" presetClass="exit" presetSubtype="544" fill="hold" nodeType="afterEffect">
                                  <p:stCondLst>
                                    <p:cond delay="0"/>
                                  </p:stCondLst>
                                  <p:childTnLst>
                                    <p:anim calcmode="lin" valueType="num">
                                      <p:cBhvr>
                                        <p:cTn id="138" dur="3000"/>
                                        <p:tgtEl>
                                          <p:spTgt spid="5"/>
                                        </p:tgtEl>
                                        <p:attrNameLst>
                                          <p:attrName>ppt_w</p:attrName>
                                        </p:attrNameLst>
                                      </p:cBhvr>
                                      <p:tavLst>
                                        <p:tav tm="0">
                                          <p:val>
                                            <p:strVal val="ppt_w"/>
                                          </p:val>
                                        </p:tav>
                                        <p:tav tm="100000">
                                          <p:val>
                                            <p:fltVal val="0"/>
                                          </p:val>
                                        </p:tav>
                                      </p:tavLst>
                                    </p:anim>
                                    <p:anim calcmode="lin" valueType="num">
                                      <p:cBhvr>
                                        <p:cTn id="139" dur="3000"/>
                                        <p:tgtEl>
                                          <p:spTgt spid="5"/>
                                        </p:tgtEl>
                                        <p:attrNameLst>
                                          <p:attrName>ppt_h</p:attrName>
                                        </p:attrNameLst>
                                      </p:cBhvr>
                                      <p:tavLst>
                                        <p:tav tm="0">
                                          <p:val>
                                            <p:strVal val="ppt_h"/>
                                          </p:val>
                                        </p:tav>
                                        <p:tav tm="100000">
                                          <p:val>
                                            <p:fltVal val="0"/>
                                          </p:val>
                                        </p:tav>
                                      </p:tavLst>
                                    </p:anim>
                                    <p:anim calcmode="lin" valueType="num">
                                      <p:cBhvr>
                                        <p:cTn id="140" dur="3000"/>
                                        <p:tgtEl>
                                          <p:spTgt spid="5"/>
                                        </p:tgtEl>
                                        <p:attrNameLst>
                                          <p:attrName>ppt_x</p:attrName>
                                        </p:attrNameLst>
                                      </p:cBhvr>
                                      <p:tavLst>
                                        <p:tav tm="0">
                                          <p:val>
                                            <p:strVal val="ppt_x"/>
                                          </p:val>
                                        </p:tav>
                                        <p:tav tm="100000">
                                          <p:val>
                                            <p:fltVal val="0.5"/>
                                          </p:val>
                                        </p:tav>
                                      </p:tavLst>
                                    </p:anim>
                                    <p:anim calcmode="lin" valueType="num">
                                      <p:cBhvr>
                                        <p:cTn id="141" dur="3000"/>
                                        <p:tgtEl>
                                          <p:spTgt spid="5"/>
                                        </p:tgtEl>
                                        <p:attrNameLst>
                                          <p:attrName>ppt_y</p:attrName>
                                        </p:attrNameLst>
                                      </p:cBhvr>
                                      <p:tavLst>
                                        <p:tav tm="0">
                                          <p:val>
                                            <p:strVal val="ppt_y"/>
                                          </p:val>
                                        </p:tav>
                                        <p:tav tm="100000">
                                          <p:val>
                                            <p:fltVal val="0.5"/>
                                          </p:val>
                                        </p:tav>
                                      </p:tavLst>
                                    </p:anim>
                                    <p:set>
                                      <p:cBhvr>
                                        <p:cTn id="142" dur="1" fill="hold">
                                          <p:stCondLst>
                                            <p:cond delay="2999"/>
                                          </p:stCondLst>
                                        </p:cTn>
                                        <p:tgtEl>
                                          <p:spTgt spid="5"/>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6"/>
                                        </p:tgtEl>
                                        <p:attrNameLst>
                                          <p:attrName>ppt_w</p:attrName>
                                        </p:attrNameLst>
                                      </p:cBhvr>
                                      <p:tavLst>
                                        <p:tav tm="0">
                                          <p:val>
                                            <p:strVal val="ppt_w"/>
                                          </p:val>
                                        </p:tav>
                                        <p:tav tm="100000">
                                          <p:val>
                                            <p:fltVal val="0"/>
                                          </p:val>
                                        </p:tav>
                                      </p:tavLst>
                                    </p:anim>
                                    <p:anim calcmode="lin" valueType="num">
                                      <p:cBhvr>
                                        <p:cTn id="145" dur="3000"/>
                                        <p:tgtEl>
                                          <p:spTgt spid="6"/>
                                        </p:tgtEl>
                                        <p:attrNameLst>
                                          <p:attrName>ppt_h</p:attrName>
                                        </p:attrNameLst>
                                      </p:cBhvr>
                                      <p:tavLst>
                                        <p:tav tm="0">
                                          <p:val>
                                            <p:strVal val="ppt_h"/>
                                          </p:val>
                                        </p:tav>
                                        <p:tav tm="100000">
                                          <p:val>
                                            <p:fltVal val="0"/>
                                          </p:val>
                                        </p:tav>
                                      </p:tavLst>
                                    </p:anim>
                                    <p:anim calcmode="lin" valueType="num">
                                      <p:cBhvr>
                                        <p:cTn id="146" dur="3000"/>
                                        <p:tgtEl>
                                          <p:spTgt spid="6"/>
                                        </p:tgtEl>
                                        <p:attrNameLst>
                                          <p:attrName>ppt_x</p:attrName>
                                        </p:attrNameLst>
                                      </p:cBhvr>
                                      <p:tavLst>
                                        <p:tav tm="0">
                                          <p:val>
                                            <p:strVal val="ppt_x"/>
                                          </p:val>
                                        </p:tav>
                                        <p:tav tm="100000">
                                          <p:val>
                                            <p:fltVal val="0.5"/>
                                          </p:val>
                                        </p:tav>
                                      </p:tavLst>
                                    </p:anim>
                                    <p:anim calcmode="lin" valueType="num">
                                      <p:cBhvr>
                                        <p:cTn id="147" dur="3000"/>
                                        <p:tgtEl>
                                          <p:spTgt spid="6"/>
                                        </p:tgtEl>
                                        <p:attrNameLst>
                                          <p:attrName>ppt_y</p:attrName>
                                        </p:attrNameLst>
                                      </p:cBhvr>
                                      <p:tavLst>
                                        <p:tav tm="0">
                                          <p:val>
                                            <p:strVal val="ppt_y"/>
                                          </p:val>
                                        </p:tav>
                                        <p:tav tm="100000">
                                          <p:val>
                                            <p:fltVal val="0.5"/>
                                          </p:val>
                                        </p:tav>
                                      </p:tavLst>
                                    </p:anim>
                                    <p:set>
                                      <p:cBhvr>
                                        <p:cTn id="148" dur="1" fill="hold">
                                          <p:stCondLst>
                                            <p:cond delay="2999"/>
                                          </p:stCondLst>
                                        </p:cTn>
                                        <p:tgtEl>
                                          <p:spTgt spid="6"/>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7"/>
                                        </p:tgtEl>
                                        <p:attrNameLst>
                                          <p:attrName>ppt_w</p:attrName>
                                        </p:attrNameLst>
                                      </p:cBhvr>
                                      <p:tavLst>
                                        <p:tav tm="0">
                                          <p:val>
                                            <p:strVal val="ppt_w"/>
                                          </p:val>
                                        </p:tav>
                                        <p:tav tm="100000">
                                          <p:val>
                                            <p:fltVal val="0"/>
                                          </p:val>
                                        </p:tav>
                                      </p:tavLst>
                                    </p:anim>
                                    <p:anim calcmode="lin" valueType="num">
                                      <p:cBhvr>
                                        <p:cTn id="151" dur="3000"/>
                                        <p:tgtEl>
                                          <p:spTgt spid="7"/>
                                        </p:tgtEl>
                                        <p:attrNameLst>
                                          <p:attrName>ppt_h</p:attrName>
                                        </p:attrNameLst>
                                      </p:cBhvr>
                                      <p:tavLst>
                                        <p:tav tm="0">
                                          <p:val>
                                            <p:strVal val="ppt_h"/>
                                          </p:val>
                                        </p:tav>
                                        <p:tav tm="100000">
                                          <p:val>
                                            <p:fltVal val="0"/>
                                          </p:val>
                                        </p:tav>
                                      </p:tavLst>
                                    </p:anim>
                                    <p:anim calcmode="lin" valueType="num">
                                      <p:cBhvr>
                                        <p:cTn id="152" dur="3000"/>
                                        <p:tgtEl>
                                          <p:spTgt spid="7"/>
                                        </p:tgtEl>
                                        <p:attrNameLst>
                                          <p:attrName>ppt_x</p:attrName>
                                        </p:attrNameLst>
                                      </p:cBhvr>
                                      <p:tavLst>
                                        <p:tav tm="0">
                                          <p:val>
                                            <p:strVal val="ppt_x"/>
                                          </p:val>
                                        </p:tav>
                                        <p:tav tm="100000">
                                          <p:val>
                                            <p:fltVal val="0.5"/>
                                          </p:val>
                                        </p:tav>
                                      </p:tavLst>
                                    </p:anim>
                                    <p:anim calcmode="lin" valueType="num">
                                      <p:cBhvr>
                                        <p:cTn id="153" dur="3000"/>
                                        <p:tgtEl>
                                          <p:spTgt spid="7"/>
                                        </p:tgtEl>
                                        <p:attrNameLst>
                                          <p:attrName>ppt_y</p:attrName>
                                        </p:attrNameLst>
                                      </p:cBhvr>
                                      <p:tavLst>
                                        <p:tav tm="0">
                                          <p:val>
                                            <p:strVal val="ppt_y"/>
                                          </p:val>
                                        </p:tav>
                                        <p:tav tm="100000">
                                          <p:val>
                                            <p:fltVal val="0.5"/>
                                          </p:val>
                                        </p:tav>
                                      </p:tavLst>
                                    </p:anim>
                                    <p:set>
                                      <p:cBhvr>
                                        <p:cTn id="154" dur="1" fill="hold">
                                          <p:stCondLst>
                                            <p:cond delay="2999"/>
                                          </p:stCondLst>
                                        </p:cTn>
                                        <p:tgtEl>
                                          <p:spTgt spid="7"/>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8"/>
                                        </p:tgtEl>
                                        <p:attrNameLst>
                                          <p:attrName>ppt_w</p:attrName>
                                        </p:attrNameLst>
                                      </p:cBhvr>
                                      <p:tavLst>
                                        <p:tav tm="0">
                                          <p:val>
                                            <p:strVal val="ppt_w"/>
                                          </p:val>
                                        </p:tav>
                                        <p:tav tm="100000">
                                          <p:val>
                                            <p:fltVal val="0"/>
                                          </p:val>
                                        </p:tav>
                                      </p:tavLst>
                                    </p:anim>
                                    <p:anim calcmode="lin" valueType="num">
                                      <p:cBhvr>
                                        <p:cTn id="157" dur="3000"/>
                                        <p:tgtEl>
                                          <p:spTgt spid="8"/>
                                        </p:tgtEl>
                                        <p:attrNameLst>
                                          <p:attrName>ppt_h</p:attrName>
                                        </p:attrNameLst>
                                      </p:cBhvr>
                                      <p:tavLst>
                                        <p:tav tm="0">
                                          <p:val>
                                            <p:strVal val="ppt_h"/>
                                          </p:val>
                                        </p:tav>
                                        <p:tav tm="100000">
                                          <p:val>
                                            <p:fltVal val="0"/>
                                          </p:val>
                                        </p:tav>
                                      </p:tavLst>
                                    </p:anim>
                                    <p:anim calcmode="lin" valueType="num">
                                      <p:cBhvr>
                                        <p:cTn id="158" dur="3000"/>
                                        <p:tgtEl>
                                          <p:spTgt spid="8"/>
                                        </p:tgtEl>
                                        <p:attrNameLst>
                                          <p:attrName>ppt_x</p:attrName>
                                        </p:attrNameLst>
                                      </p:cBhvr>
                                      <p:tavLst>
                                        <p:tav tm="0">
                                          <p:val>
                                            <p:strVal val="ppt_x"/>
                                          </p:val>
                                        </p:tav>
                                        <p:tav tm="100000">
                                          <p:val>
                                            <p:fltVal val="0.5"/>
                                          </p:val>
                                        </p:tav>
                                      </p:tavLst>
                                    </p:anim>
                                    <p:anim calcmode="lin" valueType="num">
                                      <p:cBhvr>
                                        <p:cTn id="159" dur="3000"/>
                                        <p:tgtEl>
                                          <p:spTgt spid="8"/>
                                        </p:tgtEl>
                                        <p:attrNameLst>
                                          <p:attrName>ppt_y</p:attrName>
                                        </p:attrNameLst>
                                      </p:cBhvr>
                                      <p:tavLst>
                                        <p:tav tm="0">
                                          <p:val>
                                            <p:strVal val="ppt_y"/>
                                          </p:val>
                                        </p:tav>
                                        <p:tav tm="100000">
                                          <p:val>
                                            <p:fltVal val="0.5"/>
                                          </p:val>
                                        </p:tav>
                                      </p:tavLst>
                                    </p:anim>
                                    <p:set>
                                      <p:cBhvr>
                                        <p:cTn id="160" dur="1" fill="hold">
                                          <p:stCondLst>
                                            <p:cond delay="2999"/>
                                          </p:stCondLst>
                                        </p:cTn>
                                        <p:tgtEl>
                                          <p:spTgt spid="8"/>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9"/>
                                        </p:tgtEl>
                                        <p:attrNameLst>
                                          <p:attrName>ppt_w</p:attrName>
                                        </p:attrNameLst>
                                      </p:cBhvr>
                                      <p:tavLst>
                                        <p:tav tm="0">
                                          <p:val>
                                            <p:strVal val="ppt_w"/>
                                          </p:val>
                                        </p:tav>
                                        <p:tav tm="100000">
                                          <p:val>
                                            <p:fltVal val="0"/>
                                          </p:val>
                                        </p:tav>
                                      </p:tavLst>
                                    </p:anim>
                                    <p:anim calcmode="lin" valueType="num">
                                      <p:cBhvr>
                                        <p:cTn id="163" dur="3000"/>
                                        <p:tgtEl>
                                          <p:spTgt spid="9"/>
                                        </p:tgtEl>
                                        <p:attrNameLst>
                                          <p:attrName>ppt_h</p:attrName>
                                        </p:attrNameLst>
                                      </p:cBhvr>
                                      <p:tavLst>
                                        <p:tav tm="0">
                                          <p:val>
                                            <p:strVal val="ppt_h"/>
                                          </p:val>
                                        </p:tav>
                                        <p:tav tm="100000">
                                          <p:val>
                                            <p:fltVal val="0"/>
                                          </p:val>
                                        </p:tav>
                                      </p:tavLst>
                                    </p:anim>
                                    <p:anim calcmode="lin" valueType="num">
                                      <p:cBhvr>
                                        <p:cTn id="164" dur="3000"/>
                                        <p:tgtEl>
                                          <p:spTgt spid="9"/>
                                        </p:tgtEl>
                                        <p:attrNameLst>
                                          <p:attrName>ppt_x</p:attrName>
                                        </p:attrNameLst>
                                      </p:cBhvr>
                                      <p:tavLst>
                                        <p:tav tm="0">
                                          <p:val>
                                            <p:strVal val="ppt_x"/>
                                          </p:val>
                                        </p:tav>
                                        <p:tav tm="100000">
                                          <p:val>
                                            <p:fltVal val="0.5"/>
                                          </p:val>
                                        </p:tav>
                                      </p:tavLst>
                                    </p:anim>
                                    <p:anim calcmode="lin" valueType="num">
                                      <p:cBhvr>
                                        <p:cTn id="165" dur="3000"/>
                                        <p:tgtEl>
                                          <p:spTgt spid="9"/>
                                        </p:tgtEl>
                                        <p:attrNameLst>
                                          <p:attrName>ppt_y</p:attrName>
                                        </p:attrNameLst>
                                      </p:cBhvr>
                                      <p:tavLst>
                                        <p:tav tm="0">
                                          <p:val>
                                            <p:strVal val="ppt_y"/>
                                          </p:val>
                                        </p:tav>
                                        <p:tav tm="100000">
                                          <p:val>
                                            <p:fltVal val="0.5"/>
                                          </p:val>
                                        </p:tav>
                                      </p:tavLst>
                                    </p:anim>
                                    <p:set>
                                      <p:cBhvr>
                                        <p:cTn id="166" dur="1" fill="hold">
                                          <p:stCondLst>
                                            <p:cond delay="2999"/>
                                          </p:stCondLst>
                                        </p:cTn>
                                        <p:tgtEl>
                                          <p:spTgt spid="9"/>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0"/>
                                        </p:tgtEl>
                                        <p:attrNameLst>
                                          <p:attrName>ppt_w</p:attrName>
                                        </p:attrNameLst>
                                      </p:cBhvr>
                                      <p:tavLst>
                                        <p:tav tm="0">
                                          <p:val>
                                            <p:strVal val="ppt_w"/>
                                          </p:val>
                                        </p:tav>
                                        <p:tav tm="100000">
                                          <p:val>
                                            <p:fltVal val="0"/>
                                          </p:val>
                                        </p:tav>
                                      </p:tavLst>
                                    </p:anim>
                                    <p:anim calcmode="lin" valueType="num">
                                      <p:cBhvr>
                                        <p:cTn id="169" dur="3000"/>
                                        <p:tgtEl>
                                          <p:spTgt spid="10"/>
                                        </p:tgtEl>
                                        <p:attrNameLst>
                                          <p:attrName>ppt_h</p:attrName>
                                        </p:attrNameLst>
                                      </p:cBhvr>
                                      <p:tavLst>
                                        <p:tav tm="0">
                                          <p:val>
                                            <p:strVal val="ppt_h"/>
                                          </p:val>
                                        </p:tav>
                                        <p:tav tm="100000">
                                          <p:val>
                                            <p:fltVal val="0"/>
                                          </p:val>
                                        </p:tav>
                                      </p:tavLst>
                                    </p:anim>
                                    <p:anim calcmode="lin" valueType="num">
                                      <p:cBhvr>
                                        <p:cTn id="170" dur="3000"/>
                                        <p:tgtEl>
                                          <p:spTgt spid="10"/>
                                        </p:tgtEl>
                                        <p:attrNameLst>
                                          <p:attrName>ppt_x</p:attrName>
                                        </p:attrNameLst>
                                      </p:cBhvr>
                                      <p:tavLst>
                                        <p:tav tm="0">
                                          <p:val>
                                            <p:strVal val="ppt_x"/>
                                          </p:val>
                                        </p:tav>
                                        <p:tav tm="100000">
                                          <p:val>
                                            <p:fltVal val="0.5"/>
                                          </p:val>
                                        </p:tav>
                                      </p:tavLst>
                                    </p:anim>
                                    <p:anim calcmode="lin" valueType="num">
                                      <p:cBhvr>
                                        <p:cTn id="171" dur="3000"/>
                                        <p:tgtEl>
                                          <p:spTgt spid="10"/>
                                        </p:tgtEl>
                                        <p:attrNameLst>
                                          <p:attrName>ppt_y</p:attrName>
                                        </p:attrNameLst>
                                      </p:cBhvr>
                                      <p:tavLst>
                                        <p:tav tm="0">
                                          <p:val>
                                            <p:strVal val="ppt_y"/>
                                          </p:val>
                                        </p:tav>
                                        <p:tav tm="100000">
                                          <p:val>
                                            <p:fltVal val="0.5"/>
                                          </p:val>
                                        </p:tav>
                                      </p:tavLst>
                                    </p:anim>
                                    <p:set>
                                      <p:cBhvr>
                                        <p:cTn id="172" dur="1" fill="hold">
                                          <p:stCondLst>
                                            <p:cond delay="2999"/>
                                          </p:stCondLst>
                                        </p:cTn>
                                        <p:tgtEl>
                                          <p:spTgt spid="10"/>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1"/>
                                        </p:tgtEl>
                                        <p:attrNameLst>
                                          <p:attrName>ppt_w</p:attrName>
                                        </p:attrNameLst>
                                      </p:cBhvr>
                                      <p:tavLst>
                                        <p:tav tm="0">
                                          <p:val>
                                            <p:strVal val="ppt_w"/>
                                          </p:val>
                                        </p:tav>
                                        <p:tav tm="100000">
                                          <p:val>
                                            <p:fltVal val="0"/>
                                          </p:val>
                                        </p:tav>
                                      </p:tavLst>
                                    </p:anim>
                                    <p:anim calcmode="lin" valueType="num">
                                      <p:cBhvr>
                                        <p:cTn id="175" dur="3000"/>
                                        <p:tgtEl>
                                          <p:spTgt spid="11"/>
                                        </p:tgtEl>
                                        <p:attrNameLst>
                                          <p:attrName>ppt_h</p:attrName>
                                        </p:attrNameLst>
                                      </p:cBhvr>
                                      <p:tavLst>
                                        <p:tav tm="0">
                                          <p:val>
                                            <p:strVal val="ppt_h"/>
                                          </p:val>
                                        </p:tav>
                                        <p:tav tm="100000">
                                          <p:val>
                                            <p:fltVal val="0"/>
                                          </p:val>
                                        </p:tav>
                                      </p:tavLst>
                                    </p:anim>
                                    <p:anim calcmode="lin" valueType="num">
                                      <p:cBhvr>
                                        <p:cTn id="176" dur="3000"/>
                                        <p:tgtEl>
                                          <p:spTgt spid="11"/>
                                        </p:tgtEl>
                                        <p:attrNameLst>
                                          <p:attrName>ppt_x</p:attrName>
                                        </p:attrNameLst>
                                      </p:cBhvr>
                                      <p:tavLst>
                                        <p:tav tm="0">
                                          <p:val>
                                            <p:strVal val="ppt_x"/>
                                          </p:val>
                                        </p:tav>
                                        <p:tav tm="100000">
                                          <p:val>
                                            <p:fltVal val="0.5"/>
                                          </p:val>
                                        </p:tav>
                                      </p:tavLst>
                                    </p:anim>
                                    <p:anim calcmode="lin" valueType="num">
                                      <p:cBhvr>
                                        <p:cTn id="177" dur="3000"/>
                                        <p:tgtEl>
                                          <p:spTgt spid="11"/>
                                        </p:tgtEl>
                                        <p:attrNameLst>
                                          <p:attrName>ppt_y</p:attrName>
                                        </p:attrNameLst>
                                      </p:cBhvr>
                                      <p:tavLst>
                                        <p:tav tm="0">
                                          <p:val>
                                            <p:strVal val="ppt_y"/>
                                          </p:val>
                                        </p:tav>
                                        <p:tav tm="100000">
                                          <p:val>
                                            <p:fltVal val="0.5"/>
                                          </p:val>
                                        </p:tav>
                                      </p:tavLst>
                                    </p:anim>
                                    <p:set>
                                      <p:cBhvr>
                                        <p:cTn id="178" dur="1" fill="hold">
                                          <p:stCondLst>
                                            <p:cond delay="2999"/>
                                          </p:stCondLst>
                                        </p:cTn>
                                        <p:tgtEl>
                                          <p:spTgt spid="11"/>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2"/>
                                        </p:tgtEl>
                                        <p:attrNameLst>
                                          <p:attrName>ppt_w</p:attrName>
                                        </p:attrNameLst>
                                      </p:cBhvr>
                                      <p:tavLst>
                                        <p:tav tm="0">
                                          <p:val>
                                            <p:strVal val="ppt_w"/>
                                          </p:val>
                                        </p:tav>
                                        <p:tav tm="100000">
                                          <p:val>
                                            <p:fltVal val="0"/>
                                          </p:val>
                                        </p:tav>
                                      </p:tavLst>
                                    </p:anim>
                                    <p:anim calcmode="lin" valueType="num">
                                      <p:cBhvr>
                                        <p:cTn id="181" dur="3000"/>
                                        <p:tgtEl>
                                          <p:spTgt spid="12"/>
                                        </p:tgtEl>
                                        <p:attrNameLst>
                                          <p:attrName>ppt_h</p:attrName>
                                        </p:attrNameLst>
                                      </p:cBhvr>
                                      <p:tavLst>
                                        <p:tav tm="0">
                                          <p:val>
                                            <p:strVal val="ppt_h"/>
                                          </p:val>
                                        </p:tav>
                                        <p:tav tm="100000">
                                          <p:val>
                                            <p:fltVal val="0"/>
                                          </p:val>
                                        </p:tav>
                                      </p:tavLst>
                                    </p:anim>
                                    <p:anim calcmode="lin" valueType="num">
                                      <p:cBhvr>
                                        <p:cTn id="182" dur="3000"/>
                                        <p:tgtEl>
                                          <p:spTgt spid="12"/>
                                        </p:tgtEl>
                                        <p:attrNameLst>
                                          <p:attrName>ppt_x</p:attrName>
                                        </p:attrNameLst>
                                      </p:cBhvr>
                                      <p:tavLst>
                                        <p:tav tm="0">
                                          <p:val>
                                            <p:strVal val="ppt_x"/>
                                          </p:val>
                                        </p:tav>
                                        <p:tav tm="100000">
                                          <p:val>
                                            <p:fltVal val="0.5"/>
                                          </p:val>
                                        </p:tav>
                                      </p:tavLst>
                                    </p:anim>
                                    <p:anim calcmode="lin" valueType="num">
                                      <p:cBhvr>
                                        <p:cTn id="183" dur="3000"/>
                                        <p:tgtEl>
                                          <p:spTgt spid="12"/>
                                        </p:tgtEl>
                                        <p:attrNameLst>
                                          <p:attrName>ppt_y</p:attrName>
                                        </p:attrNameLst>
                                      </p:cBhvr>
                                      <p:tavLst>
                                        <p:tav tm="0">
                                          <p:val>
                                            <p:strVal val="ppt_y"/>
                                          </p:val>
                                        </p:tav>
                                        <p:tav tm="100000">
                                          <p:val>
                                            <p:fltVal val="0.5"/>
                                          </p:val>
                                        </p:tav>
                                      </p:tavLst>
                                    </p:anim>
                                    <p:set>
                                      <p:cBhvr>
                                        <p:cTn id="184" dur="1" fill="hold">
                                          <p:stCondLst>
                                            <p:cond delay="2999"/>
                                          </p:stCondLst>
                                        </p:cTn>
                                        <p:tgtEl>
                                          <p:spTgt spid="12"/>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3"/>
                                        </p:tgtEl>
                                        <p:attrNameLst>
                                          <p:attrName>ppt_w</p:attrName>
                                        </p:attrNameLst>
                                      </p:cBhvr>
                                      <p:tavLst>
                                        <p:tav tm="0">
                                          <p:val>
                                            <p:strVal val="ppt_w"/>
                                          </p:val>
                                        </p:tav>
                                        <p:tav tm="100000">
                                          <p:val>
                                            <p:fltVal val="0"/>
                                          </p:val>
                                        </p:tav>
                                      </p:tavLst>
                                    </p:anim>
                                    <p:anim calcmode="lin" valueType="num">
                                      <p:cBhvr>
                                        <p:cTn id="187" dur="3000"/>
                                        <p:tgtEl>
                                          <p:spTgt spid="13"/>
                                        </p:tgtEl>
                                        <p:attrNameLst>
                                          <p:attrName>ppt_h</p:attrName>
                                        </p:attrNameLst>
                                      </p:cBhvr>
                                      <p:tavLst>
                                        <p:tav tm="0">
                                          <p:val>
                                            <p:strVal val="ppt_h"/>
                                          </p:val>
                                        </p:tav>
                                        <p:tav tm="100000">
                                          <p:val>
                                            <p:fltVal val="0"/>
                                          </p:val>
                                        </p:tav>
                                      </p:tavLst>
                                    </p:anim>
                                    <p:anim calcmode="lin" valueType="num">
                                      <p:cBhvr>
                                        <p:cTn id="188" dur="3000"/>
                                        <p:tgtEl>
                                          <p:spTgt spid="13"/>
                                        </p:tgtEl>
                                        <p:attrNameLst>
                                          <p:attrName>ppt_x</p:attrName>
                                        </p:attrNameLst>
                                      </p:cBhvr>
                                      <p:tavLst>
                                        <p:tav tm="0">
                                          <p:val>
                                            <p:strVal val="ppt_x"/>
                                          </p:val>
                                        </p:tav>
                                        <p:tav tm="100000">
                                          <p:val>
                                            <p:fltVal val="0.5"/>
                                          </p:val>
                                        </p:tav>
                                      </p:tavLst>
                                    </p:anim>
                                    <p:anim calcmode="lin" valueType="num">
                                      <p:cBhvr>
                                        <p:cTn id="189" dur="3000"/>
                                        <p:tgtEl>
                                          <p:spTgt spid="13"/>
                                        </p:tgtEl>
                                        <p:attrNameLst>
                                          <p:attrName>ppt_y</p:attrName>
                                        </p:attrNameLst>
                                      </p:cBhvr>
                                      <p:tavLst>
                                        <p:tav tm="0">
                                          <p:val>
                                            <p:strVal val="ppt_y"/>
                                          </p:val>
                                        </p:tav>
                                        <p:tav tm="100000">
                                          <p:val>
                                            <p:fltVal val="0.5"/>
                                          </p:val>
                                        </p:tav>
                                      </p:tavLst>
                                    </p:anim>
                                    <p:set>
                                      <p:cBhvr>
                                        <p:cTn id="190" dur="1" fill="hold">
                                          <p:stCondLst>
                                            <p:cond delay="2999"/>
                                          </p:stCondLst>
                                        </p:cTn>
                                        <p:tgtEl>
                                          <p:spTgt spid="13"/>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3000"/>
                                        <p:tgtEl>
                                          <p:spTgt spid="14"/>
                                        </p:tgtEl>
                                        <p:attrNameLst>
                                          <p:attrName>ppt_w</p:attrName>
                                        </p:attrNameLst>
                                      </p:cBhvr>
                                      <p:tavLst>
                                        <p:tav tm="0">
                                          <p:val>
                                            <p:strVal val="ppt_w"/>
                                          </p:val>
                                        </p:tav>
                                        <p:tav tm="100000">
                                          <p:val>
                                            <p:fltVal val="0"/>
                                          </p:val>
                                        </p:tav>
                                      </p:tavLst>
                                    </p:anim>
                                    <p:anim calcmode="lin" valueType="num">
                                      <p:cBhvr>
                                        <p:cTn id="193" dur="3000"/>
                                        <p:tgtEl>
                                          <p:spTgt spid="14"/>
                                        </p:tgtEl>
                                        <p:attrNameLst>
                                          <p:attrName>ppt_h</p:attrName>
                                        </p:attrNameLst>
                                      </p:cBhvr>
                                      <p:tavLst>
                                        <p:tav tm="0">
                                          <p:val>
                                            <p:strVal val="ppt_h"/>
                                          </p:val>
                                        </p:tav>
                                        <p:tav tm="100000">
                                          <p:val>
                                            <p:fltVal val="0"/>
                                          </p:val>
                                        </p:tav>
                                      </p:tavLst>
                                    </p:anim>
                                    <p:anim calcmode="lin" valueType="num">
                                      <p:cBhvr>
                                        <p:cTn id="194" dur="3000"/>
                                        <p:tgtEl>
                                          <p:spTgt spid="14"/>
                                        </p:tgtEl>
                                        <p:attrNameLst>
                                          <p:attrName>ppt_x</p:attrName>
                                        </p:attrNameLst>
                                      </p:cBhvr>
                                      <p:tavLst>
                                        <p:tav tm="0">
                                          <p:val>
                                            <p:strVal val="ppt_x"/>
                                          </p:val>
                                        </p:tav>
                                        <p:tav tm="100000">
                                          <p:val>
                                            <p:fltVal val="0.5"/>
                                          </p:val>
                                        </p:tav>
                                      </p:tavLst>
                                    </p:anim>
                                    <p:anim calcmode="lin" valueType="num">
                                      <p:cBhvr>
                                        <p:cTn id="195" dur="3000"/>
                                        <p:tgtEl>
                                          <p:spTgt spid="14"/>
                                        </p:tgtEl>
                                        <p:attrNameLst>
                                          <p:attrName>ppt_y</p:attrName>
                                        </p:attrNameLst>
                                      </p:cBhvr>
                                      <p:tavLst>
                                        <p:tav tm="0">
                                          <p:val>
                                            <p:strVal val="ppt_y"/>
                                          </p:val>
                                        </p:tav>
                                        <p:tav tm="100000">
                                          <p:val>
                                            <p:fltVal val="0.5"/>
                                          </p:val>
                                        </p:tav>
                                      </p:tavLst>
                                    </p:anim>
                                    <p:set>
                                      <p:cBhvr>
                                        <p:cTn id="196" dur="1" fill="hold">
                                          <p:stCondLst>
                                            <p:cond delay="2999"/>
                                          </p:stCondLst>
                                        </p:cTn>
                                        <p:tgtEl>
                                          <p:spTgt spid="14"/>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anim calcmode="lin" valueType="num">
                                      <p:cBhvr>
                                        <p:cTn id="200" dur="3000"/>
                                        <p:tgtEl>
                                          <p:spTgt spid="15"/>
                                        </p:tgtEl>
                                        <p:attrNameLst>
                                          <p:attrName>ppt_x</p:attrName>
                                        </p:attrNameLst>
                                      </p:cBhvr>
                                      <p:tavLst>
                                        <p:tav tm="0">
                                          <p:val>
                                            <p:strVal val="ppt_x"/>
                                          </p:val>
                                        </p:tav>
                                        <p:tav tm="100000">
                                          <p:val>
                                            <p:fltVal val="0.5"/>
                                          </p:val>
                                        </p:tav>
                                      </p:tavLst>
                                    </p:anim>
                                    <p:anim calcmode="lin" valueType="num">
                                      <p:cBhvr>
                                        <p:cTn id="201" dur="3000"/>
                                        <p:tgtEl>
                                          <p:spTgt spid="15"/>
                                        </p:tgtEl>
                                        <p:attrNameLst>
                                          <p:attrName>ppt_y</p:attrName>
                                        </p:attrNameLst>
                                      </p:cBhvr>
                                      <p:tavLst>
                                        <p:tav tm="0">
                                          <p:val>
                                            <p:strVal val="ppt_y"/>
                                          </p:val>
                                        </p:tav>
                                        <p:tav tm="100000">
                                          <p:val>
                                            <p:fltVal val="0.5"/>
                                          </p:val>
                                        </p:tav>
                                      </p:tavLst>
                                    </p:anim>
                                    <p:set>
                                      <p:cBhvr>
                                        <p:cTn id="202" dur="1" fill="hold">
                                          <p:stCondLst>
                                            <p:cond delay="2999"/>
                                          </p:stCondLst>
                                        </p:cTn>
                                        <p:tgtEl>
                                          <p:spTgt spid="15"/>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3000"/>
                                        <p:tgtEl>
                                          <p:spTgt spid="16"/>
                                        </p:tgtEl>
                                        <p:attrNameLst>
                                          <p:attrName>ppt_w</p:attrName>
                                        </p:attrNameLst>
                                      </p:cBhvr>
                                      <p:tavLst>
                                        <p:tav tm="0">
                                          <p:val>
                                            <p:strVal val="ppt_w"/>
                                          </p:val>
                                        </p:tav>
                                        <p:tav tm="100000">
                                          <p:val>
                                            <p:fltVal val="0"/>
                                          </p:val>
                                        </p:tav>
                                      </p:tavLst>
                                    </p:anim>
                                    <p:anim calcmode="lin" valueType="num">
                                      <p:cBhvr>
                                        <p:cTn id="205" dur="3000"/>
                                        <p:tgtEl>
                                          <p:spTgt spid="16"/>
                                        </p:tgtEl>
                                        <p:attrNameLst>
                                          <p:attrName>ppt_h</p:attrName>
                                        </p:attrNameLst>
                                      </p:cBhvr>
                                      <p:tavLst>
                                        <p:tav tm="0">
                                          <p:val>
                                            <p:strVal val="ppt_h"/>
                                          </p:val>
                                        </p:tav>
                                        <p:tav tm="100000">
                                          <p:val>
                                            <p:fltVal val="0"/>
                                          </p:val>
                                        </p:tav>
                                      </p:tavLst>
                                    </p:anim>
                                    <p:anim calcmode="lin" valueType="num">
                                      <p:cBhvr>
                                        <p:cTn id="206" dur="3000"/>
                                        <p:tgtEl>
                                          <p:spTgt spid="16"/>
                                        </p:tgtEl>
                                        <p:attrNameLst>
                                          <p:attrName>ppt_x</p:attrName>
                                        </p:attrNameLst>
                                      </p:cBhvr>
                                      <p:tavLst>
                                        <p:tav tm="0">
                                          <p:val>
                                            <p:strVal val="ppt_x"/>
                                          </p:val>
                                        </p:tav>
                                        <p:tav tm="100000">
                                          <p:val>
                                            <p:fltVal val="0.5"/>
                                          </p:val>
                                        </p:tav>
                                      </p:tavLst>
                                    </p:anim>
                                    <p:anim calcmode="lin" valueType="num">
                                      <p:cBhvr>
                                        <p:cTn id="207" dur="3000"/>
                                        <p:tgtEl>
                                          <p:spTgt spid="16"/>
                                        </p:tgtEl>
                                        <p:attrNameLst>
                                          <p:attrName>ppt_y</p:attrName>
                                        </p:attrNameLst>
                                      </p:cBhvr>
                                      <p:tavLst>
                                        <p:tav tm="0">
                                          <p:val>
                                            <p:strVal val="ppt_y"/>
                                          </p:val>
                                        </p:tav>
                                        <p:tav tm="100000">
                                          <p:val>
                                            <p:fltVal val="0.5"/>
                                          </p:val>
                                        </p:tav>
                                      </p:tavLst>
                                    </p:anim>
                                    <p:set>
                                      <p:cBhvr>
                                        <p:cTn id="208" dur="1" fill="hold">
                                          <p:stCondLst>
                                            <p:cond delay="2999"/>
                                          </p:stCondLst>
                                        </p:cTn>
                                        <p:tgtEl>
                                          <p:spTgt spid="16"/>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3000"/>
                                        <p:tgtEl>
                                          <p:spTgt spid="17"/>
                                        </p:tgtEl>
                                        <p:attrNameLst>
                                          <p:attrName>ppt_w</p:attrName>
                                        </p:attrNameLst>
                                      </p:cBhvr>
                                      <p:tavLst>
                                        <p:tav tm="0">
                                          <p:val>
                                            <p:strVal val="ppt_w"/>
                                          </p:val>
                                        </p:tav>
                                        <p:tav tm="100000">
                                          <p:val>
                                            <p:fltVal val="0"/>
                                          </p:val>
                                        </p:tav>
                                      </p:tavLst>
                                    </p:anim>
                                    <p:anim calcmode="lin" valueType="num">
                                      <p:cBhvr>
                                        <p:cTn id="211" dur="3000"/>
                                        <p:tgtEl>
                                          <p:spTgt spid="17"/>
                                        </p:tgtEl>
                                        <p:attrNameLst>
                                          <p:attrName>ppt_h</p:attrName>
                                        </p:attrNameLst>
                                      </p:cBhvr>
                                      <p:tavLst>
                                        <p:tav tm="0">
                                          <p:val>
                                            <p:strVal val="ppt_h"/>
                                          </p:val>
                                        </p:tav>
                                        <p:tav tm="100000">
                                          <p:val>
                                            <p:fltVal val="0"/>
                                          </p:val>
                                        </p:tav>
                                      </p:tavLst>
                                    </p:anim>
                                    <p:anim calcmode="lin" valueType="num">
                                      <p:cBhvr>
                                        <p:cTn id="212" dur="3000"/>
                                        <p:tgtEl>
                                          <p:spTgt spid="17"/>
                                        </p:tgtEl>
                                        <p:attrNameLst>
                                          <p:attrName>ppt_x</p:attrName>
                                        </p:attrNameLst>
                                      </p:cBhvr>
                                      <p:tavLst>
                                        <p:tav tm="0">
                                          <p:val>
                                            <p:strVal val="ppt_x"/>
                                          </p:val>
                                        </p:tav>
                                        <p:tav tm="100000">
                                          <p:val>
                                            <p:fltVal val="0.5"/>
                                          </p:val>
                                        </p:tav>
                                      </p:tavLst>
                                    </p:anim>
                                    <p:anim calcmode="lin" valueType="num">
                                      <p:cBhvr>
                                        <p:cTn id="213" dur="3000"/>
                                        <p:tgtEl>
                                          <p:spTgt spid="17"/>
                                        </p:tgtEl>
                                        <p:attrNameLst>
                                          <p:attrName>ppt_y</p:attrName>
                                        </p:attrNameLst>
                                      </p:cBhvr>
                                      <p:tavLst>
                                        <p:tav tm="0">
                                          <p:val>
                                            <p:strVal val="ppt_y"/>
                                          </p:val>
                                        </p:tav>
                                        <p:tav tm="100000">
                                          <p:val>
                                            <p:fltVal val="0.5"/>
                                          </p:val>
                                        </p:tav>
                                      </p:tavLst>
                                    </p:anim>
                                    <p:set>
                                      <p:cBhvr>
                                        <p:cTn id="214" dur="1" fill="hold">
                                          <p:stCondLst>
                                            <p:cond delay="2999"/>
                                          </p:stCondLst>
                                        </p:cTn>
                                        <p:tgtEl>
                                          <p:spTgt spid="17"/>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fltVal val="0"/>
                                          </p:val>
                                        </p:tav>
                                      </p:tavLst>
                                    </p:anim>
                                    <p:anim calcmode="lin" valueType="num">
                                      <p:cBhvr>
                                        <p:cTn id="218" dur="3000"/>
                                        <p:tgtEl>
                                          <p:spTgt spid="18"/>
                                        </p:tgtEl>
                                        <p:attrNameLst>
                                          <p:attrName>ppt_x</p:attrName>
                                        </p:attrNameLst>
                                      </p:cBhvr>
                                      <p:tavLst>
                                        <p:tav tm="0">
                                          <p:val>
                                            <p:strVal val="ppt_x"/>
                                          </p:val>
                                        </p:tav>
                                        <p:tav tm="100000">
                                          <p:val>
                                            <p:fltVal val="0.5"/>
                                          </p:val>
                                        </p:tav>
                                      </p:tavLst>
                                    </p:anim>
                                    <p:anim calcmode="lin" valueType="num">
                                      <p:cBhvr>
                                        <p:cTn id="219" dur="3000"/>
                                        <p:tgtEl>
                                          <p:spTgt spid="18"/>
                                        </p:tgtEl>
                                        <p:attrNameLst>
                                          <p:attrName>ppt_y</p:attrName>
                                        </p:attrNameLst>
                                      </p:cBhvr>
                                      <p:tavLst>
                                        <p:tav tm="0">
                                          <p:val>
                                            <p:strVal val="ppt_y"/>
                                          </p:val>
                                        </p:tav>
                                        <p:tav tm="100000">
                                          <p:val>
                                            <p:fltVal val="0.5"/>
                                          </p:val>
                                        </p:tav>
                                      </p:tavLst>
                                    </p:anim>
                                    <p:set>
                                      <p:cBhvr>
                                        <p:cTn id="220" dur="1" fill="hold">
                                          <p:stCondLst>
                                            <p:cond delay="2999"/>
                                          </p:stCondLst>
                                        </p:cTn>
                                        <p:tgtEl>
                                          <p:spTgt spid="18"/>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fltVal val="0"/>
                                          </p:val>
                                        </p:tav>
                                      </p:tavLst>
                                    </p:anim>
                                    <p:anim calcmode="lin" valueType="num">
                                      <p:cBhvr>
                                        <p:cTn id="224" dur="3000"/>
                                        <p:tgtEl>
                                          <p:spTgt spid="19"/>
                                        </p:tgtEl>
                                        <p:attrNameLst>
                                          <p:attrName>ppt_x</p:attrName>
                                        </p:attrNameLst>
                                      </p:cBhvr>
                                      <p:tavLst>
                                        <p:tav tm="0">
                                          <p:val>
                                            <p:strVal val="ppt_x"/>
                                          </p:val>
                                        </p:tav>
                                        <p:tav tm="100000">
                                          <p:val>
                                            <p:fltVal val="0.5"/>
                                          </p:val>
                                        </p:tav>
                                      </p:tavLst>
                                    </p:anim>
                                    <p:anim calcmode="lin" valueType="num">
                                      <p:cBhvr>
                                        <p:cTn id="225" dur="3000"/>
                                        <p:tgtEl>
                                          <p:spTgt spid="19"/>
                                        </p:tgtEl>
                                        <p:attrNameLst>
                                          <p:attrName>ppt_y</p:attrName>
                                        </p:attrNameLst>
                                      </p:cBhvr>
                                      <p:tavLst>
                                        <p:tav tm="0">
                                          <p:val>
                                            <p:strVal val="ppt_y"/>
                                          </p:val>
                                        </p:tav>
                                        <p:tav tm="100000">
                                          <p:val>
                                            <p:fltVal val="0.5"/>
                                          </p:val>
                                        </p:tav>
                                      </p:tavLst>
                                    </p:anim>
                                    <p:set>
                                      <p:cBhvr>
                                        <p:cTn id="226" dur="1" fill="hold">
                                          <p:stCondLst>
                                            <p:cond delay="2999"/>
                                          </p:stCondLst>
                                        </p:cTn>
                                        <p:tgtEl>
                                          <p:spTgt spid="19"/>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3000"/>
                                        <p:tgtEl>
                                          <p:spTgt spid="20"/>
                                        </p:tgtEl>
                                        <p:attrNameLst>
                                          <p:attrName>ppt_w</p:attrName>
                                        </p:attrNameLst>
                                      </p:cBhvr>
                                      <p:tavLst>
                                        <p:tav tm="0">
                                          <p:val>
                                            <p:strVal val="ppt_w"/>
                                          </p:val>
                                        </p:tav>
                                        <p:tav tm="100000">
                                          <p:val>
                                            <p:fltVal val="0"/>
                                          </p:val>
                                        </p:tav>
                                      </p:tavLst>
                                    </p:anim>
                                    <p:anim calcmode="lin" valueType="num">
                                      <p:cBhvr>
                                        <p:cTn id="229" dur="3000"/>
                                        <p:tgtEl>
                                          <p:spTgt spid="20"/>
                                        </p:tgtEl>
                                        <p:attrNameLst>
                                          <p:attrName>ppt_h</p:attrName>
                                        </p:attrNameLst>
                                      </p:cBhvr>
                                      <p:tavLst>
                                        <p:tav tm="0">
                                          <p:val>
                                            <p:strVal val="ppt_h"/>
                                          </p:val>
                                        </p:tav>
                                        <p:tav tm="100000">
                                          <p:val>
                                            <p:fltVal val="0"/>
                                          </p:val>
                                        </p:tav>
                                      </p:tavLst>
                                    </p:anim>
                                    <p:anim calcmode="lin" valueType="num">
                                      <p:cBhvr>
                                        <p:cTn id="230" dur="3000"/>
                                        <p:tgtEl>
                                          <p:spTgt spid="20"/>
                                        </p:tgtEl>
                                        <p:attrNameLst>
                                          <p:attrName>ppt_x</p:attrName>
                                        </p:attrNameLst>
                                      </p:cBhvr>
                                      <p:tavLst>
                                        <p:tav tm="0">
                                          <p:val>
                                            <p:strVal val="ppt_x"/>
                                          </p:val>
                                        </p:tav>
                                        <p:tav tm="100000">
                                          <p:val>
                                            <p:fltVal val="0.5"/>
                                          </p:val>
                                        </p:tav>
                                      </p:tavLst>
                                    </p:anim>
                                    <p:anim calcmode="lin" valueType="num">
                                      <p:cBhvr>
                                        <p:cTn id="231" dur="3000"/>
                                        <p:tgtEl>
                                          <p:spTgt spid="20"/>
                                        </p:tgtEl>
                                        <p:attrNameLst>
                                          <p:attrName>ppt_y</p:attrName>
                                        </p:attrNameLst>
                                      </p:cBhvr>
                                      <p:tavLst>
                                        <p:tav tm="0">
                                          <p:val>
                                            <p:strVal val="ppt_y"/>
                                          </p:val>
                                        </p:tav>
                                        <p:tav tm="100000">
                                          <p:val>
                                            <p:fltVal val="0.5"/>
                                          </p:val>
                                        </p:tav>
                                      </p:tavLst>
                                    </p:anim>
                                    <p:set>
                                      <p:cBhvr>
                                        <p:cTn id="232" dur="1" fill="hold">
                                          <p:stCondLst>
                                            <p:cond delay="2999"/>
                                          </p:stCondLst>
                                        </p:cTn>
                                        <p:tgtEl>
                                          <p:spTgt spid="20"/>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9"/>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0"/>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21" presetClass="entr" presetSubtype="8"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wheel(8)">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C125B"/>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pic>
        <p:nvPicPr>
          <p:cNvPr id="5" name="4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7500958" y="1928802"/>
            <a:ext cx="1643042" cy="1643042"/>
          </a:xfrm>
          <a:prstGeom prst="rect">
            <a:avLst/>
          </a:prstGeom>
          <a:effectLst/>
        </p:spPr>
      </p:pic>
      <p:pic>
        <p:nvPicPr>
          <p:cNvPr id="6" name="5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7500958" y="3071810"/>
            <a:ext cx="1643042" cy="1571636"/>
          </a:xfrm>
          <a:prstGeom prst="rect">
            <a:avLst/>
          </a:prstGeom>
          <a:effectLst/>
        </p:spPr>
      </p:pic>
      <p:pic>
        <p:nvPicPr>
          <p:cNvPr id="7" name="6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6286512" y="1928802"/>
            <a:ext cx="1643042" cy="1643042"/>
          </a:xfrm>
          <a:prstGeom prst="rect">
            <a:avLst/>
          </a:prstGeom>
          <a:effectLst/>
        </p:spPr>
      </p:pic>
      <p:pic>
        <p:nvPicPr>
          <p:cNvPr id="8" name="7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6286512" y="3071810"/>
            <a:ext cx="1643042" cy="1571636"/>
          </a:xfrm>
          <a:prstGeom prst="rect">
            <a:avLst/>
          </a:prstGeom>
          <a:effectLst/>
        </p:spPr>
      </p:pic>
      <p:pic>
        <p:nvPicPr>
          <p:cNvPr id="9" name="8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5072066" y="1928802"/>
            <a:ext cx="1643042" cy="1643042"/>
          </a:xfrm>
          <a:prstGeom prst="rect">
            <a:avLst/>
          </a:prstGeom>
          <a:effectLst/>
        </p:spPr>
      </p:pic>
      <p:pic>
        <p:nvPicPr>
          <p:cNvPr id="10" name="9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5072066" y="3071810"/>
            <a:ext cx="1643042" cy="1571636"/>
          </a:xfrm>
          <a:prstGeom prst="rect">
            <a:avLst/>
          </a:prstGeom>
          <a:effectLst/>
        </p:spPr>
      </p:pic>
      <p:pic>
        <p:nvPicPr>
          <p:cNvPr id="11" name="10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3857620" y="2000240"/>
            <a:ext cx="1643042" cy="1643042"/>
          </a:xfrm>
          <a:prstGeom prst="rect">
            <a:avLst/>
          </a:prstGeom>
          <a:effectLst/>
        </p:spPr>
      </p:pic>
      <p:pic>
        <p:nvPicPr>
          <p:cNvPr id="12" name="11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3857620" y="3071810"/>
            <a:ext cx="1643042" cy="1571636"/>
          </a:xfrm>
          <a:prstGeom prst="rect">
            <a:avLst/>
          </a:prstGeom>
          <a:effectLst/>
        </p:spPr>
      </p:pic>
      <p:pic>
        <p:nvPicPr>
          <p:cNvPr id="13" name="12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2428892" y="1952630"/>
            <a:ext cx="1643042" cy="1643042"/>
          </a:xfrm>
          <a:prstGeom prst="rect">
            <a:avLst/>
          </a:prstGeom>
          <a:effectLst/>
        </p:spPr>
      </p:pic>
      <p:pic>
        <p:nvPicPr>
          <p:cNvPr id="14" name="13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2500298" y="3071810"/>
            <a:ext cx="1643042" cy="1571636"/>
          </a:xfrm>
          <a:prstGeom prst="rect">
            <a:avLst/>
          </a:prstGeom>
          <a:effectLst/>
        </p:spPr>
      </p:pic>
      <p:pic>
        <p:nvPicPr>
          <p:cNvPr id="15" name="14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1214446" y="1928802"/>
            <a:ext cx="1643042" cy="1643042"/>
          </a:xfrm>
          <a:prstGeom prst="rect">
            <a:avLst/>
          </a:prstGeom>
          <a:effectLst/>
        </p:spPr>
      </p:pic>
      <p:pic>
        <p:nvPicPr>
          <p:cNvPr id="16" name="15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1214414" y="3071810"/>
            <a:ext cx="1643042" cy="1571636"/>
          </a:xfrm>
          <a:prstGeom prst="rect">
            <a:avLst/>
          </a:prstGeom>
          <a:effectLst/>
        </p:spPr>
      </p:pic>
      <p:pic>
        <p:nvPicPr>
          <p:cNvPr id="17" name="16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a:off x="0" y="1952630"/>
            <a:ext cx="1643042" cy="1643042"/>
          </a:xfrm>
          <a:prstGeom prst="rect">
            <a:avLst/>
          </a:prstGeom>
          <a:effectLst/>
        </p:spPr>
      </p:pic>
      <p:pic>
        <p:nvPicPr>
          <p:cNvPr id="18" name="17 Imagen" descr="circulo_png_violeta_by_sofipauliter-d5lm481.png"/>
          <p:cNvPicPr>
            <a:picLocks noChangeAspect="1"/>
          </p:cNvPicPr>
          <p:nvPr/>
        </p:nvPicPr>
        <p:blipFill>
          <a:blip r:embed="rId3">
            <a:duotone>
              <a:schemeClr val="accent4">
                <a:shade val="45000"/>
                <a:satMod val="135000"/>
              </a:schemeClr>
              <a:prstClr val="white"/>
            </a:duotone>
            <a:lum bright="40000" contrast="40000"/>
          </a:blip>
          <a:stretch>
            <a:fillRect/>
          </a:stretch>
        </p:blipFill>
        <p:spPr>
          <a:xfrm flipV="1">
            <a:off x="0" y="3071810"/>
            <a:ext cx="1643042" cy="1571636"/>
          </a:xfrm>
          <a:prstGeom prst="rect">
            <a:avLst/>
          </a:prstGeom>
          <a:effectLst/>
        </p:spPr>
      </p:pic>
      <p:sp>
        <p:nvSpPr>
          <p:cNvPr id="19" name="1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5"/>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3"/>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5"/>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7"/>
                                        </p:tgtEl>
                                        <p:attrNameLst>
                                          <p:attrName>r</p:attrName>
                                        </p:attrNameLst>
                                      </p:cBhvr>
                                    </p:animRot>
                                  </p:childTnLst>
                                </p:cTn>
                              </p:par>
                              <p:par>
                                <p:cTn id="50" presetID="2" presetClass="entr" presetSubtype="2"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1+#ppt_w/2"/>
                                          </p:val>
                                        </p:tav>
                                        <p:tav tm="100000">
                                          <p:val>
                                            <p:strVal val="#ppt_x"/>
                                          </p:val>
                                        </p:tav>
                                      </p:tavLst>
                                    </p:anim>
                                    <p:anim calcmode="lin" valueType="num">
                                      <p:cBhvr additive="base">
                                        <p:cTn id="53" dur="3000" fill="hold"/>
                                        <p:tgtEl>
                                          <p:spTgt spid="6"/>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1+#ppt_w/2"/>
                                          </p:val>
                                        </p:tav>
                                        <p:tav tm="100000">
                                          <p:val>
                                            <p:strVal val="#ppt_x"/>
                                          </p:val>
                                        </p:tav>
                                      </p:tavLst>
                                    </p:anim>
                                    <p:anim calcmode="lin" valueType="num">
                                      <p:cBhvr additive="base">
                                        <p:cTn id="57" dur="30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1+#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1+#ppt_w/2"/>
                                          </p:val>
                                        </p:tav>
                                        <p:tav tm="100000">
                                          <p:val>
                                            <p:strVal val="#ppt_x"/>
                                          </p:val>
                                        </p:tav>
                                      </p:tavLst>
                                    </p:anim>
                                    <p:anim calcmode="lin" valueType="num">
                                      <p:cBhvr additive="base">
                                        <p:cTn id="65" dur="3000" fill="hold"/>
                                        <p:tgtEl>
                                          <p:spTgt spid="12"/>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1+#ppt_w/2"/>
                                          </p:val>
                                        </p:tav>
                                        <p:tav tm="100000">
                                          <p:val>
                                            <p:strVal val="#ppt_x"/>
                                          </p:val>
                                        </p:tav>
                                      </p:tavLst>
                                    </p:anim>
                                    <p:anim calcmode="lin" valueType="num">
                                      <p:cBhvr additive="base">
                                        <p:cTn id="69" dur="3000" fill="hold"/>
                                        <p:tgtEl>
                                          <p:spTgt spid="1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3000" fill="hold"/>
                                        <p:tgtEl>
                                          <p:spTgt spid="16"/>
                                        </p:tgtEl>
                                        <p:attrNameLst>
                                          <p:attrName>ppt_x</p:attrName>
                                        </p:attrNameLst>
                                      </p:cBhvr>
                                      <p:tavLst>
                                        <p:tav tm="0">
                                          <p:val>
                                            <p:strVal val="1+#ppt_w/2"/>
                                          </p:val>
                                        </p:tav>
                                        <p:tav tm="100000">
                                          <p:val>
                                            <p:strVal val="#ppt_x"/>
                                          </p:val>
                                        </p:tav>
                                      </p:tavLst>
                                    </p:anim>
                                    <p:anim calcmode="lin" valueType="num">
                                      <p:cBhvr additive="base">
                                        <p:cTn id="73" dur="3000" fill="hold"/>
                                        <p:tgtEl>
                                          <p:spTgt spid="1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1+#ppt_w/2"/>
                                          </p:val>
                                        </p:tav>
                                        <p:tav tm="100000">
                                          <p:val>
                                            <p:strVal val="#ppt_x"/>
                                          </p:val>
                                        </p:tav>
                                      </p:tavLst>
                                    </p:anim>
                                    <p:anim calcmode="lin" valueType="num">
                                      <p:cBhvr additive="base">
                                        <p:cTn id="77" dur="3000" fill="hold"/>
                                        <p:tgtEl>
                                          <p:spTgt spid="18"/>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1"/>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7"/>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ppt_x"/>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ppt_x"/>
                                          </p:val>
                                        </p:tav>
                                      </p:tavLst>
                                    </p:anim>
                                    <p:anim calcmode="lin" valueType="num">
                                      <p:cBhvr additive="base">
                                        <p:cTn id="141" dur="3000"/>
                                        <p:tgtEl>
                                          <p:spTgt spid="8"/>
                                        </p:tgtEl>
                                        <p:attrNameLst>
                                          <p:attrName>ppt_y</p:attrName>
                                        </p:attrNameLst>
                                      </p:cBhvr>
                                      <p:tavLst>
                                        <p:tav tm="0">
                                          <p:val>
                                            <p:strVal val="ppt_y"/>
                                          </p:val>
                                        </p:tav>
                                        <p:tav tm="100000">
                                          <p:val>
                                            <p:strVal val="0-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ppt_x"/>
                                          </p:val>
                                        </p:tav>
                                      </p:tavLst>
                                    </p:anim>
                                    <p:anim calcmode="lin" valueType="num">
                                      <p:cBhvr additive="base">
                                        <p:cTn id="153" dur="3000"/>
                                        <p:tgtEl>
                                          <p:spTgt spid="14"/>
                                        </p:tgtEl>
                                        <p:attrNameLst>
                                          <p:attrName>ppt_y</p:attrName>
                                        </p:attrNameLst>
                                      </p:cBhvr>
                                      <p:tavLst>
                                        <p:tav tm="0">
                                          <p:val>
                                            <p:strVal val="ppt_y"/>
                                          </p:val>
                                        </p:tav>
                                        <p:tav tm="100000">
                                          <p:val>
                                            <p:strVal val="0-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ppt_x"/>
                                          </p:val>
                                        </p:tav>
                                      </p:tavLst>
                                    </p:anim>
                                    <p:anim calcmode="lin" valueType="num">
                                      <p:cBhvr additive="base">
                                        <p:cTn id="161" dur="3000"/>
                                        <p:tgtEl>
                                          <p:spTgt spid="18"/>
                                        </p:tgtEl>
                                        <p:attrNameLst>
                                          <p:attrName>ppt_y</p:attrName>
                                        </p:attrNameLst>
                                      </p:cBhvr>
                                      <p:tavLst>
                                        <p:tav tm="0">
                                          <p:val>
                                            <p:strVal val="ppt_y"/>
                                          </p:val>
                                        </p:tav>
                                        <p:tav tm="100000">
                                          <p:val>
                                            <p:strVal val="0-ppt_h/2"/>
                                          </p:val>
                                        </p:tav>
                                      </p:tavLst>
                                    </p:anim>
                                    <p:set>
                                      <p:cBhvr>
                                        <p:cTn id="162" dur="1" fill="hold">
                                          <p:stCondLst>
                                            <p:cond delay="2999"/>
                                          </p:stCondLst>
                                        </p:cTn>
                                        <p:tgtEl>
                                          <p:spTgt spid="18"/>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44000" cy="6858000"/>
          </a:xfrm>
          <a:prstGeom prst="rect">
            <a:avLst/>
          </a:prstGeom>
        </p:spPr>
      </p:pic>
      <p:pic>
        <p:nvPicPr>
          <p:cNvPr id="10" name="9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3071802" y="1"/>
            <a:ext cx="1428760" cy="1500174"/>
          </a:xfrm>
          <a:prstGeom prst="rect">
            <a:avLst/>
          </a:prstGeom>
          <a:effectLst>
            <a:reflection blurRad="6350" stA="50000" endA="300" endPos="90000" dir="5400000" sy="-100000" algn="bl" rotWithShape="0"/>
          </a:effectLst>
        </p:spPr>
      </p:pic>
      <p:pic>
        <p:nvPicPr>
          <p:cNvPr id="11" name="10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4572000" y="1"/>
            <a:ext cx="1428760" cy="1500174"/>
          </a:xfrm>
          <a:prstGeom prst="rect">
            <a:avLst/>
          </a:prstGeom>
          <a:effectLst>
            <a:reflection blurRad="6350" stA="50000" endA="300" endPos="90000" dir="5400000" sy="-100000" algn="bl" rotWithShape="0"/>
          </a:effectLst>
        </p:spPr>
      </p:pic>
      <p:pic>
        <p:nvPicPr>
          <p:cNvPr id="20" name="19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3071802" y="1428736"/>
            <a:ext cx="1428760" cy="1500174"/>
          </a:xfrm>
          <a:prstGeom prst="rect">
            <a:avLst/>
          </a:prstGeom>
          <a:effectLst>
            <a:reflection blurRad="6350" stA="50000" endA="300" endPos="90000" dir="5400000" sy="-100000" algn="bl" rotWithShape="0"/>
          </a:effectLst>
        </p:spPr>
      </p:pic>
      <p:pic>
        <p:nvPicPr>
          <p:cNvPr id="21" name="20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4572000" y="1428736"/>
            <a:ext cx="1428760" cy="1500174"/>
          </a:xfrm>
          <a:prstGeom prst="rect">
            <a:avLst/>
          </a:prstGeom>
          <a:effectLst>
            <a:reflection blurRad="6350" stA="50000" endA="300" endPos="90000" dir="5400000" sy="-100000" algn="bl" rotWithShape="0"/>
          </a:effectLst>
        </p:spPr>
      </p:pic>
      <p:pic>
        <p:nvPicPr>
          <p:cNvPr id="22" name="21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2857521"/>
            <a:ext cx="1428760" cy="1500174"/>
          </a:xfrm>
          <a:prstGeom prst="rect">
            <a:avLst/>
          </a:prstGeom>
          <a:effectLst>
            <a:reflection blurRad="6350" stA="50000" endA="300" endPos="90000" dir="5400000" sy="-100000" algn="bl" rotWithShape="0"/>
          </a:effectLst>
        </p:spPr>
      </p:pic>
      <p:pic>
        <p:nvPicPr>
          <p:cNvPr id="23" name="22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4500562" y="2857521"/>
            <a:ext cx="1428760" cy="1500174"/>
          </a:xfrm>
          <a:prstGeom prst="rect">
            <a:avLst/>
          </a:prstGeom>
          <a:effectLst>
            <a:reflection blurRad="6350" stA="50000" endA="300" endPos="90000" dir="5400000" sy="-100000" algn="bl" rotWithShape="0"/>
          </a:effectLst>
        </p:spPr>
      </p:pic>
      <p:pic>
        <p:nvPicPr>
          <p:cNvPr id="24" name="23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4286256"/>
            <a:ext cx="1428760" cy="1500174"/>
          </a:xfrm>
          <a:prstGeom prst="rect">
            <a:avLst/>
          </a:prstGeom>
          <a:effectLst>
            <a:reflection blurRad="6350" stA="50000" endA="300" endPos="90000" dir="5400000" sy="-100000" algn="bl" rotWithShape="0"/>
          </a:effectLst>
        </p:spPr>
      </p:pic>
      <p:pic>
        <p:nvPicPr>
          <p:cNvPr id="25" name="24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4500562" y="4286256"/>
            <a:ext cx="1428760" cy="1500174"/>
          </a:xfrm>
          <a:prstGeom prst="rect">
            <a:avLst/>
          </a:prstGeom>
          <a:effectLst>
            <a:reflection blurRad="6350" stA="50000" endA="300" endPos="90000" dir="5400000" sy="-100000" algn="bl" rotWithShape="0"/>
          </a:effectLst>
        </p:spPr>
      </p:pic>
      <p:pic>
        <p:nvPicPr>
          <p:cNvPr id="26" name="25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5643578"/>
            <a:ext cx="1428760" cy="1500174"/>
          </a:xfrm>
          <a:prstGeom prst="rect">
            <a:avLst/>
          </a:prstGeom>
          <a:effectLst>
            <a:reflection blurRad="6350" stA="50000" endA="300" endPos="90000" dir="5400000" sy="-100000" algn="bl" rotWithShape="0"/>
          </a:effectLst>
        </p:spPr>
      </p:pic>
      <p:pic>
        <p:nvPicPr>
          <p:cNvPr id="27" name="26 Imagen" descr="2jLba0kuZDfF7k8bZWrG173wxi8.png"/>
          <p:cNvPicPr>
            <a:picLocks noChangeAspect="1"/>
          </p:cNvPicPr>
          <p:nvPr/>
        </p:nvPicPr>
        <p:blipFill>
          <a:blip r:embed="rId3">
            <a:duotone>
              <a:prstClr val="black"/>
              <a:schemeClr val="accent3">
                <a:tint val="45000"/>
                <a:satMod val="400000"/>
              </a:schemeClr>
            </a:duotone>
            <a:lum contrast="40000"/>
          </a:blip>
          <a:stretch>
            <a:fillRect/>
          </a:stretch>
        </p:blipFill>
        <p:spPr>
          <a:xfrm>
            <a:off x="4500562" y="5643578"/>
            <a:ext cx="1428760" cy="1500174"/>
          </a:xfrm>
          <a:prstGeom prst="rect">
            <a:avLst/>
          </a:prstGeom>
          <a:effectLst>
            <a:reflection blurRad="6350" stA="50000" endA="300" endPos="90000" dir="5400000" sy="-100000" algn="bl" rotWithShape="0"/>
          </a:effectLst>
        </p:spPr>
      </p:pic>
      <p:sp>
        <p:nvSpPr>
          <p:cNvPr id="15" name="14 Rectángulo"/>
          <p:cNvSpPr/>
          <p:nvPr/>
        </p:nvSpPr>
        <p:spPr>
          <a:xfrm>
            <a:off x="0" y="0"/>
            <a:ext cx="9144000" cy="814390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3000" fill="hold"/>
                                        <p:tgtEl>
                                          <p:spTgt spid="10"/>
                                        </p:tgtEl>
                                        <p:attrNameLst>
                                          <p:attrName>ppt_x</p:attrName>
                                        </p:attrNameLst>
                                      </p:cBhvr>
                                      <p:tavLst>
                                        <p:tav tm="0">
                                          <p:val>
                                            <p:strVal val="#ppt_x"/>
                                          </p:val>
                                        </p:tav>
                                        <p:tav tm="100000">
                                          <p:val>
                                            <p:strVal val="#ppt_x"/>
                                          </p:val>
                                        </p:tav>
                                      </p:tavLst>
                                    </p:anim>
                                    <p:anim calcmode="lin" valueType="num">
                                      <p:cBhvr additive="base">
                                        <p:cTn id="11" dur="3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ppt_x"/>
                                          </p:val>
                                        </p:tav>
                                        <p:tav tm="100000">
                                          <p:val>
                                            <p:strVal val="#ppt_x"/>
                                          </p:val>
                                        </p:tav>
                                      </p:tavLst>
                                    </p:anim>
                                    <p:anim calcmode="lin" valueType="num">
                                      <p:cBhvr additive="base">
                                        <p:cTn id="15" dur="3000" fill="hold"/>
                                        <p:tgtEl>
                                          <p:spTgt spid="2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3000" fill="hold"/>
                                        <p:tgtEl>
                                          <p:spTgt spid="22"/>
                                        </p:tgtEl>
                                        <p:attrNameLst>
                                          <p:attrName>ppt_x</p:attrName>
                                        </p:attrNameLst>
                                      </p:cBhvr>
                                      <p:tavLst>
                                        <p:tav tm="0">
                                          <p:val>
                                            <p:strVal val="#ppt_x"/>
                                          </p:val>
                                        </p:tav>
                                        <p:tav tm="100000">
                                          <p:val>
                                            <p:strVal val="#ppt_x"/>
                                          </p:val>
                                        </p:tav>
                                      </p:tavLst>
                                    </p:anim>
                                    <p:anim calcmode="lin" valueType="num">
                                      <p:cBhvr additive="base">
                                        <p:cTn id="19" dur="3000" fill="hold"/>
                                        <p:tgtEl>
                                          <p:spTgt spid="22"/>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ppt_x"/>
                                          </p:val>
                                        </p:tav>
                                        <p:tav tm="100000">
                                          <p:val>
                                            <p:strVal val="#ppt_x"/>
                                          </p:val>
                                        </p:tav>
                                      </p:tavLst>
                                    </p:anim>
                                    <p:anim calcmode="lin" valueType="num">
                                      <p:cBhvr additive="base">
                                        <p:cTn id="23" dur="30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3000" fill="hold"/>
                                        <p:tgtEl>
                                          <p:spTgt spid="26"/>
                                        </p:tgtEl>
                                        <p:attrNameLst>
                                          <p:attrName>ppt_x</p:attrName>
                                        </p:attrNameLst>
                                      </p:cBhvr>
                                      <p:tavLst>
                                        <p:tav tm="0">
                                          <p:val>
                                            <p:strVal val="#ppt_x"/>
                                          </p:val>
                                        </p:tav>
                                        <p:tav tm="100000">
                                          <p:val>
                                            <p:strVal val="#ppt_x"/>
                                          </p:val>
                                        </p:tav>
                                      </p:tavLst>
                                    </p:anim>
                                    <p:anim calcmode="lin" valueType="num">
                                      <p:cBhvr additive="base">
                                        <p:cTn id="27" dur="30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3000" fill="hold"/>
                                        <p:tgtEl>
                                          <p:spTgt spid="21"/>
                                        </p:tgtEl>
                                        <p:attrNameLst>
                                          <p:attrName>ppt_x</p:attrName>
                                        </p:attrNameLst>
                                      </p:cBhvr>
                                      <p:tavLst>
                                        <p:tav tm="0">
                                          <p:val>
                                            <p:strVal val="#ppt_x"/>
                                          </p:val>
                                        </p:tav>
                                        <p:tav tm="100000">
                                          <p:val>
                                            <p:strVal val="#ppt_x"/>
                                          </p:val>
                                        </p:tav>
                                      </p:tavLst>
                                    </p:anim>
                                    <p:anim calcmode="lin" valueType="num">
                                      <p:cBhvr additive="base">
                                        <p:cTn id="35" dur="30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ppt_x"/>
                                          </p:val>
                                        </p:tav>
                                        <p:tav tm="100000">
                                          <p:val>
                                            <p:strVal val="#ppt_x"/>
                                          </p:val>
                                        </p:tav>
                                      </p:tavLst>
                                    </p:anim>
                                    <p:anim calcmode="lin" valueType="num">
                                      <p:cBhvr additive="base">
                                        <p:cTn id="43" dur="3000" fill="hold"/>
                                        <p:tgtEl>
                                          <p:spTgt spid="25"/>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ppt_x"/>
                                          </p:val>
                                        </p:tav>
                                        <p:tav tm="100000">
                                          <p:val>
                                            <p:strVal val="#ppt_x"/>
                                          </p:val>
                                        </p:tav>
                                      </p:tavLst>
                                    </p:anim>
                                    <p:anim calcmode="lin" valueType="num">
                                      <p:cBhvr additive="base">
                                        <p:cTn id="47" dur="3000" fill="hold"/>
                                        <p:tgtEl>
                                          <p:spTgt spid="27"/>
                                        </p:tgtEl>
                                        <p:attrNameLst>
                                          <p:attrName>ppt_y</p:attrName>
                                        </p:attrNameLst>
                                      </p:cBhvr>
                                      <p:tavLst>
                                        <p:tav tm="0">
                                          <p:val>
                                            <p:strVal val="1+#ppt_h/2"/>
                                          </p:val>
                                        </p:tav>
                                        <p:tav tm="100000">
                                          <p:val>
                                            <p:strVal val="#ppt_y"/>
                                          </p:val>
                                        </p:tav>
                                      </p:tavLst>
                                    </p:anim>
                                  </p:childTnLst>
                                </p:cTn>
                              </p:par>
                              <p:par>
                                <p:cTn id="48" presetID="19" presetClass="entr" presetSubtype="5"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p:val>
                                            <p:strVal val="#ppt_w"/>
                                          </p:val>
                                        </p:tav>
                                        <p:tav tm="100000">
                                          <p:val>
                                            <p:strVal val="#ppt_w"/>
                                          </p:val>
                                        </p:tav>
                                      </p:tavLst>
                                    </p:anim>
                                    <p:anim calcmode="lin" valueType="num">
                                      <p:cBhvr>
                                        <p:cTn id="51" dur="3000" fill="hold"/>
                                        <p:tgtEl>
                                          <p:spTgt spid="10"/>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p:val>
                                            <p:strVal val="#ppt_w"/>
                                          </p:val>
                                        </p:tav>
                                        <p:tav tm="100000">
                                          <p:val>
                                            <p:strVal val="#ppt_w"/>
                                          </p:val>
                                        </p:tav>
                                      </p:tavLst>
                                    </p:anim>
                                    <p:anim calcmode="lin" valueType="num">
                                      <p:cBhvr>
                                        <p:cTn id="55" dur="3000" fill="hold"/>
                                        <p:tgtEl>
                                          <p:spTgt spid="11"/>
                                        </p:tgtEl>
                                        <p:attrNameLst>
                                          <p:attrName>ppt_h</p:attrName>
                                        </p:attrNameLst>
                                      </p:cBhvr>
                                      <p:tavLst>
                                        <p:tav tm="0" fmla="#ppt_h*sin(2.5*pi*$)">
                                          <p:val>
                                            <p:fltVal val="0"/>
                                          </p:val>
                                        </p:tav>
                                        <p:tav tm="100000">
                                          <p:val>
                                            <p:fltVal val="1"/>
                                          </p:val>
                                        </p:tav>
                                      </p:tavLst>
                                    </p:anim>
                                  </p:childTnLst>
                                </p:cTn>
                              </p:par>
                              <p:par>
                                <p:cTn id="56" presetID="19" presetClass="entr" presetSubtype="5"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3000" fill="hold"/>
                                        <p:tgtEl>
                                          <p:spTgt spid="20"/>
                                        </p:tgtEl>
                                        <p:attrNameLst>
                                          <p:attrName>ppt_w</p:attrName>
                                        </p:attrNameLst>
                                      </p:cBhvr>
                                      <p:tavLst>
                                        <p:tav tm="0">
                                          <p:val>
                                            <p:strVal val="#ppt_w"/>
                                          </p:val>
                                        </p:tav>
                                        <p:tav tm="100000">
                                          <p:val>
                                            <p:strVal val="#ppt_w"/>
                                          </p:val>
                                        </p:tav>
                                      </p:tavLst>
                                    </p:anim>
                                    <p:anim calcmode="lin" valueType="num">
                                      <p:cBhvr>
                                        <p:cTn id="59" dur="3000" fill="hold"/>
                                        <p:tgtEl>
                                          <p:spTgt spid="20"/>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3000" fill="hold"/>
                                        <p:tgtEl>
                                          <p:spTgt spid="21"/>
                                        </p:tgtEl>
                                        <p:attrNameLst>
                                          <p:attrName>ppt_w</p:attrName>
                                        </p:attrNameLst>
                                      </p:cBhvr>
                                      <p:tavLst>
                                        <p:tav tm="0">
                                          <p:val>
                                            <p:strVal val="#ppt_w"/>
                                          </p:val>
                                        </p:tav>
                                        <p:tav tm="100000">
                                          <p:val>
                                            <p:strVal val="#ppt_w"/>
                                          </p:val>
                                        </p:tav>
                                      </p:tavLst>
                                    </p:anim>
                                    <p:anim calcmode="lin" valueType="num">
                                      <p:cBhvr>
                                        <p:cTn id="63" dur="3000" fill="hold"/>
                                        <p:tgtEl>
                                          <p:spTgt spid="21"/>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3000" fill="hold"/>
                                        <p:tgtEl>
                                          <p:spTgt spid="22"/>
                                        </p:tgtEl>
                                        <p:attrNameLst>
                                          <p:attrName>ppt_w</p:attrName>
                                        </p:attrNameLst>
                                      </p:cBhvr>
                                      <p:tavLst>
                                        <p:tav tm="0">
                                          <p:val>
                                            <p:strVal val="#ppt_w"/>
                                          </p:val>
                                        </p:tav>
                                        <p:tav tm="100000">
                                          <p:val>
                                            <p:strVal val="#ppt_w"/>
                                          </p:val>
                                        </p:tav>
                                      </p:tavLst>
                                    </p:anim>
                                    <p:anim calcmode="lin" valueType="num">
                                      <p:cBhvr>
                                        <p:cTn id="67" dur="3000" fill="hold"/>
                                        <p:tgtEl>
                                          <p:spTgt spid="22"/>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3000" fill="hold"/>
                                        <p:tgtEl>
                                          <p:spTgt spid="23"/>
                                        </p:tgtEl>
                                        <p:attrNameLst>
                                          <p:attrName>ppt_w</p:attrName>
                                        </p:attrNameLst>
                                      </p:cBhvr>
                                      <p:tavLst>
                                        <p:tav tm="0">
                                          <p:val>
                                            <p:strVal val="#ppt_w"/>
                                          </p:val>
                                        </p:tav>
                                        <p:tav tm="100000">
                                          <p:val>
                                            <p:strVal val="#ppt_w"/>
                                          </p:val>
                                        </p:tav>
                                      </p:tavLst>
                                    </p:anim>
                                    <p:anim calcmode="lin" valueType="num">
                                      <p:cBhvr>
                                        <p:cTn id="71" dur="3000" fill="hold"/>
                                        <p:tgtEl>
                                          <p:spTgt spid="23"/>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p:cTn id="74" dur="3000" fill="hold"/>
                                        <p:tgtEl>
                                          <p:spTgt spid="24"/>
                                        </p:tgtEl>
                                        <p:attrNameLst>
                                          <p:attrName>ppt_w</p:attrName>
                                        </p:attrNameLst>
                                      </p:cBhvr>
                                      <p:tavLst>
                                        <p:tav tm="0">
                                          <p:val>
                                            <p:strVal val="#ppt_w"/>
                                          </p:val>
                                        </p:tav>
                                        <p:tav tm="100000">
                                          <p:val>
                                            <p:strVal val="#ppt_w"/>
                                          </p:val>
                                        </p:tav>
                                      </p:tavLst>
                                    </p:anim>
                                    <p:anim calcmode="lin" valueType="num">
                                      <p:cBhvr>
                                        <p:cTn id="75" dur="3000" fill="hold"/>
                                        <p:tgtEl>
                                          <p:spTgt spid="24"/>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3000" fill="hold"/>
                                        <p:tgtEl>
                                          <p:spTgt spid="25"/>
                                        </p:tgtEl>
                                        <p:attrNameLst>
                                          <p:attrName>ppt_w</p:attrName>
                                        </p:attrNameLst>
                                      </p:cBhvr>
                                      <p:tavLst>
                                        <p:tav tm="0">
                                          <p:val>
                                            <p:strVal val="#ppt_w"/>
                                          </p:val>
                                        </p:tav>
                                        <p:tav tm="100000">
                                          <p:val>
                                            <p:strVal val="#ppt_w"/>
                                          </p:val>
                                        </p:tav>
                                      </p:tavLst>
                                    </p:anim>
                                    <p:anim calcmode="lin" valueType="num">
                                      <p:cBhvr>
                                        <p:cTn id="79" dur="3000" fill="hold"/>
                                        <p:tgtEl>
                                          <p:spTgt spid="25"/>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p:cTn id="82" dur="3000" fill="hold"/>
                                        <p:tgtEl>
                                          <p:spTgt spid="26"/>
                                        </p:tgtEl>
                                        <p:attrNameLst>
                                          <p:attrName>ppt_w</p:attrName>
                                        </p:attrNameLst>
                                      </p:cBhvr>
                                      <p:tavLst>
                                        <p:tav tm="0">
                                          <p:val>
                                            <p:strVal val="#ppt_w"/>
                                          </p:val>
                                        </p:tav>
                                        <p:tav tm="100000">
                                          <p:val>
                                            <p:strVal val="#ppt_w"/>
                                          </p:val>
                                        </p:tav>
                                      </p:tavLst>
                                    </p:anim>
                                    <p:anim calcmode="lin" valueType="num">
                                      <p:cBhvr>
                                        <p:cTn id="83" dur="3000" fill="hold"/>
                                        <p:tgtEl>
                                          <p:spTgt spid="26"/>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p:cTn id="86" dur="3000" fill="hold"/>
                                        <p:tgtEl>
                                          <p:spTgt spid="27"/>
                                        </p:tgtEl>
                                        <p:attrNameLst>
                                          <p:attrName>ppt_w</p:attrName>
                                        </p:attrNameLst>
                                      </p:cBhvr>
                                      <p:tavLst>
                                        <p:tav tm="0">
                                          <p:val>
                                            <p:strVal val="#ppt_w"/>
                                          </p:val>
                                        </p:tav>
                                        <p:tav tm="100000">
                                          <p:val>
                                            <p:strVal val="#ppt_w"/>
                                          </p:val>
                                        </p:tav>
                                      </p:tavLst>
                                    </p:anim>
                                    <p:anim calcmode="lin" valueType="num">
                                      <p:cBhvr>
                                        <p:cTn id="87" dur="3000" fill="hold"/>
                                        <p:tgtEl>
                                          <p:spTgt spid="27"/>
                                        </p:tgtEl>
                                        <p:attrNameLst>
                                          <p:attrName>ppt_h</p:attrName>
                                        </p:attrNameLst>
                                      </p:cBhvr>
                                      <p:tavLst>
                                        <p:tav tm="0" fmla="#ppt_h*sin(2.5*pi*$)">
                                          <p:val>
                                            <p:fltVal val="0"/>
                                          </p:val>
                                        </p:tav>
                                        <p:tav tm="100000">
                                          <p:val>
                                            <p:fltVal val="1"/>
                                          </p:val>
                                        </p:tav>
                                      </p:tavLst>
                                    </p:anim>
                                  </p:childTnLst>
                                </p:cTn>
                              </p:par>
                            </p:childTnLst>
                          </p:cTn>
                        </p:par>
                        <p:par>
                          <p:cTn id="88" fill="hold">
                            <p:stCondLst>
                              <p:cond delay="3000"/>
                            </p:stCondLst>
                            <p:childTnLst>
                              <p:par>
                                <p:cTn id="89" presetID="2" presetClass="exit" presetSubtype="2" fill="hold" nodeType="after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20"/>
                                        </p:tgtEl>
                                        <p:attrNameLst>
                                          <p:attrName>ppt_x</p:attrName>
                                        </p:attrNameLst>
                                      </p:cBhvr>
                                      <p:tavLst>
                                        <p:tav tm="0">
                                          <p:val>
                                            <p:strVal val="ppt_x"/>
                                          </p:val>
                                        </p:tav>
                                        <p:tav tm="100000">
                                          <p:val>
                                            <p:strVal val="1+ppt_w/2"/>
                                          </p:val>
                                        </p:tav>
                                      </p:tavLst>
                                    </p:anim>
                                    <p:anim calcmode="lin" valueType="num">
                                      <p:cBhvr additive="base">
                                        <p:cTn id="95" dur="3000"/>
                                        <p:tgtEl>
                                          <p:spTgt spid="20"/>
                                        </p:tgtEl>
                                        <p:attrNameLst>
                                          <p:attrName>ppt_y</p:attrName>
                                        </p:attrNameLst>
                                      </p:cBhvr>
                                      <p:tavLst>
                                        <p:tav tm="0">
                                          <p:val>
                                            <p:strVal val="ppt_y"/>
                                          </p:val>
                                        </p:tav>
                                        <p:tav tm="100000">
                                          <p:val>
                                            <p:strVal val="ppt_y"/>
                                          </p:val>
                                        </p:tav>
                                      </p:tavLst>
                                    </p:anim>
                                    <p:set>
                                      <p:cBhvr>
                                        <p:cTn id="96" dur="1" fill="hold">
                                          <p:stCondLst>
                                            <p:cond delay="2999"/>
                                          </p:stCondLst>
                                        </p:cTn>
                                        <p:tgtEl>
                                          <p:spTgt spid="2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22"/>
                                        </p:tgtEl>
                                        <p:attrNameLst>
                                          <p:attrName>ppt_x</p:attrName>
                                        </p:attrNameLst>
                                      </p:cBhvr>
                                      <p:tavLst>
                                        <p:tav tm="0">
                                          <p:val>
                                            <p:strVal val="ppt_x"/>
                                          </p:val>
                                        </p:tav>
                                        <p:tav tm="100000">
                                          <p:val>
                                            <p:strVal val="1+ppt_w/2"/>
                                          </p:val>
                                        </p:tav>
                                      </p:tavLst>
                                    </p:anim>
                                    <p:anim calcmode="lin" valueType="num">
                                      <p:cBhvr additive="base">
                                        <p:cTn id="99" dur="3000"/>
                                        <p:tgtEl>
                                          <p:spTgt spid="22"/>
                                        </p:tgtEl>
                                        <p:attrNameLst>
                                          <p:attrName>ppt_y</p:attrName>
                                        </p:attrNameLst>
                                      </p:cBhvr>
                                      <p:tavLst>
                                        <p:tav tm="0">
                                          <p:val>
                                            <p:strVal val="ppt_y"/>
                                          </p:val>
                                        </p:tav>
                                        <p:tav tm="100000">
                                          <p:val>
                                            <p:strVal val="ppt_y"/>
                                          </p:val>
                                        </p:tav>
                                      </p:tavLst>
                                    </p:anim>
                                    <p:set>
                                      <p:cBhvr>
                                        <p:cTn id="100" dur="1" fill="hold">
                                          <p:stCondLst>
                                            <p:cond delay="2999"/>
                                          </p:stCondLst>
                                        </p:cTn>
                                        <p:tgtEl>
                                          <p:spTgt spid="2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24"/>
                                        </p:tgtEl>
                                        <p:attrNameLst>
                                          <p:attrName>ppt_x</p:attrName>
                                        </p:attrNameLst>
                                      </p:cBhvr>
                                      <p:tavLst>
                                        <p:tav tm="0">
                                          <p:val>
                                            <p:strVal val="ppt_x"/>
                                          </p:val>
                                        </p:tav>
                                        <p:tav tm="100000">
                                          <p:val>
                                            <p:strVal val="1+ppt_w/2"/>
                                          </p:val>
                                        </p:tav>
                                      </p:tavLst>
                                    </p:anim>
                                    <p:anim calcmode="lin" valueType="num">
                                      <p:cBhvr additive="base">
                                        <p:cTn id="103" dur="3000"/>
                                        <p:tgtEl>
                                          <p:spTgt spid="24"/>
                                        </p:tgtEl>
                                        <p:attrNameLst>
                                          <p:attrName>ppt_y</p:attrName>
                                        </p:attrNameLst>
                                      </p:cBhvr>
                                      <p:tavLst>
                                        <p:tav tm="0">
                                          <p:val>
                                            <p:strVal val="ppt_y"/>
                                          </p:val>
                                        </p:tav>
                                        <p:tav tm="100000">
                                          <p:val>
                                            <p:strVal val="ppt_y"/>
                                          </p:val>
                                        </p:tav>
                                      </p:tavLst>
                                    </p:anim>
                                    <p:set>
                                      <p:cBhvr>
                                        <p:cTn id="104" dur="1" fill="hold">
                                          <p:stCondLst>
                                            <p:cond delay="2999"/>
                                          </p:stCondLst>
                                        </p:cTn>
                                        <p:tgtEl>
                                          <p:spTgt spid="24"/>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1+ppt_w/2"/>
                                          </p:val>
                                        </p:tav>
                                      </p:tavLst>
                                    </p:anim>
                                    <p:anim calcmode="lin" valueType="num">
                                      <p:cBhvr additive="base">
                                        <p:cTn id="107" dur="3000"/>
                                        <p:tgtEl>
                                          <p:spTgt spid="26"/>
                                        </p:tgtEl>
                                        <p:attrNameLst>
                                          <p:attrName>ppt_y</p:attrName>
                                        </p:attrNameLst>
                                      </p:cBhvr>
                                      <p:tavLst>
                                        <p:tav tm="0">
                                          <p:val>
                                            <p:strVal val="ppt_y"/>
                                          </p:val>
                                        </p:tav>
                                        <p:tav tm="100000">
                                          <p:val>
                                            <p:strVal val="ppt_y"/>
                                          </p:val>
                                        </p:tav>
                                      </p:tavLst>
                                    </p:anim>
                                    <p:set>
                                      <p:cBhvr>
                                        <p:cTn id="108" dur="1" fill="hold">
                                          <p:stCondLst>
                                            <p:cond delay="2999"/>
                                          </p:stCondLst>
                                        </p:cTn>
                                        <p:tgtEl>
                                          <p:spTgt spid="2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21"/>
                                        </p:tgtEl>
                                        <p:attrNameLst>
                                          <p:attrName>ppt_x</p:attrName>
                                        </p:attrNameLst>
                                      </p:cBhvr>
                                      <p:tavLst>
                                        <p:tav tm="0">
                                          <p:val>
                                            <p:strVal val="ppt_x"/>
                                          </p:val>
                                        </p:tav>
                                        <p:tav tm="100000">
                                          <p:val>
                                            <p:strVal val="0-ppt_w/2"/>
                                          </p:val>
                                        </p:tav>
                                      </p:tavLst>
                                    </p:anim>
                                    <p:anim calcmode="lin" valueType="num">
                                      <p:cBhvr additive="base">
                                        <p:cTn id="115" dur="3000"/>
                                        <p:tgtEl>
                                          <p:spTgt spid="21"/>
                                        </p:tgtEl>
                                        <p:attrNameLst>
                                          <p:attrName>ppt_y</p:attrName>
                                        </p:attrNameLst>
                                      </p:cBhvr>
                                      <p:tavLst>
                                        <p:tav tm="0">
                                          <p:val>
                                            <p:strVal val="ppt_y"/>
                                          </p:val>
                                        </p:tav>
                                        <p:tav tm="100000">
                                          <p:val>
                                            <p:strVal val="ppt_y"/>
                                          </p:val>
                                        </p:tav>
                                      </p:tavLst>
                                    </p:anim>
                                    <p:set>
                                      <p:cBhvr>
                                        <p:cTn id="116" dur="1" fill="hold">
                                          <p:stCondLst>
                                            <p:cond delay="2999"/>
                                          </p:stCondLst>
                                        </p:cTn>
                                        <p:tgtEl>
                                          <p:spTgt spid="2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23"/>
                                        </p:tgtEl>
                                        <p:attrNameLst>
                                          <p:attrName>ppt_x</p:attrName>
                                        </p:attrNameLst>
                                      </p:cBhvr>
                                      <p:tavLst>
                                        <p:tav tm="0">
                                          <p:val>
                                            <p:strVal val="ppt_x"/>
                                          </p:val>
                                        </p:tav>
                                        <p:tav tm="100000">
                                          <p:val>
                                            <p:strVal val="0-ppt_w/2"/>
                                          </p:val>
                                        </p:tav>
                                      </p:tavLst>
                                    </p:anim>
                                    <p:anim calcmode="lin" valueType="num">
                                      <p:cBhvr additive="base">
                                        <p:cTn id="119" dur="3000"/>
                                        <p:tgtEl>
                                          <p:spTgt spid="23"/>
                                        </p:tgtEl>
                                        <p:attrNameLst>
                                          <p:attrName>ppt_y</p:attrName>
                                        </p:attrNameLst>
                                      </p:cBhvr>
                                      <p:tavLst>
                                        <p:tav tm="0">
                                          <p:val>
                                            <p:strVal val="ppt_y"/>
                                          </p:val>
                                        </p:tav>
                                        <p:tav tm="100000">
                                          <p:val>
                                            <p:strVal val="ppt_y"/>
                                          </p:val>
                                        </p:tav>
                                      </p:tavLst>
                                    </p:anim>
                                    <p:set>
                                      <p:cBhvr>
                                        <p:cTn id="120" dur="1" fill="hold">
                                          <p:stCondLst>
                                            <p:cond delay="2999"/>
                                          </p:stCondLst>
                                        </p:cTn>
                                        <p:tgtEl>
                                          <p:spTgt spid="2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25"/>
                                        </p:tgtEl>
                                        <p:attrNameLst>
                                          <p:attrName>ppt_x</p:attrName>
                                        </p:attrNameLst>
                                      </p:cBhvr>
                                      <p:tavLst>
                                        <p:tav tm="0">
                                          <p:val>
                                            <p:strVal val="ppt_x"/>
                                          </p:val>
                                        </p:tav>
                                        <p:tav tm="100000">
                                          <p:val>
                                            <p:strVal val="0-ppt_w/2"/>
                                          </p:val>
                                        </p:tav>
                                      </p:tavLst>
                                    </p:anim>
                                    <p:anim calcmode="lin" valueType="num">
                                      <p:cBhvr additive="base">
                                        <p:cTn id="123" dur="3000"/>
                                        <p:tgtEl>
                                          <p:spTgt spid="25"/>
                                        </p:tgtEl>
                                        <p:attrNameLst>
                                          <p:attrName>ppt_y</p:attrName>
                                        </p:attrNameLst>
                                      </p:cBhvr>
                                      <p:tavLst>
                                        <p:tav tm="0">
                                          <p:val>
                                            <p:strVal val="ppt_y"/>
                                          </p:val>
                                        </p:tav>
                                        <p:tav tm="100000">
                                          <p:val>
                                            <p:strVal val="ppt_y"/>
                                          </p:val>
                                        </p:tav>
                                      </p:tavLst>
                                    </p:anim>
                                    <p:set>
                                      <p:cBhvr>
                                        <p:cTn id="124" dur="1" fill="hold">
                                          <p:stCondLst>
                                            <p:cond delay="2999"/>
                                          </p:stCondLst>
                                        </p:cTn>
                                        <p:tgtEl>
                                          <p:spTgt spid="2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27"/>
                                        </p:tgtEl>
                                        <p:attrNameLst>
                                          <p:attrName>ppt_x</p:attrName>
                                        </p:attrNameLst>
                                      </p:cBhvr>
                                      <p:tavLst>
                                        <p:tav tm="0">
                                          <p:val>
                                            <p:strVal val="ppt_x"/>
                                          </p:val>
                                        </p:tav>
                                        <p:tav tm="100000">
                                          <p:val>
                                            <p:strVal val="0-ppt_w/2"/>
                                          </p:val>
                                        </p:tav>
                                      </p:tavLst>
                                    </p:anim>
                                    <p:anim calcmode="lin" valueType="num">
                                      <p:cBhvr additive="base">
                                        <p:cTn id="127" dur="3000"/>
                                        <p:tgtEl>
                                          <p:spTgt spid="27"/>
                                        </p:tgtEl>
                                        <p:attrNameLst>
                                          <p:attrName>ppt_y</p:attrName>
                                        </p:attrNameLst>
                                      </p:cBhvr>
                                      <p:tavLst>
                                        <p:tav tm="0">
                                          <p:val>
                                            <p:strVal val="ppt_y"/>
                                          </p:val>
                                        </p:tav>
                                        <p:tav tm="100000">
                                          <p:val>
                                            <p:strVal val="ppt_y"/>
                                          </p:val>
                                        </p:tav>
                                      </p:tavLst>
                                    </p:anim>
                                    <p:set>
                                      <p:cBhvr>
                                        <p:cTn id="128" dur="1" fill="hold">
                                          <p:stCondLst>
                                            <p:cond delay="2999"/>
                                          </p:stCondLst>
                                        </p:cTn>
                                        <p:tgtEl>
                                          <p:spTgt spid="27"/>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3"/>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0"/>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2"/>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4"/>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6"/>
                                        </p:tgtEl>
                                        <p:attrNameLst>
                                          <p:attrName>r</p:attrName>
                                        </p:attrNameLst>
                                      </p:cBhvr>
                                    </p:animRo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44000" cy="6858000"/>
          </a:xfrm>
          <a:prstGeom prst="rect">
            <a:avLst/>
          </a:prstGeom>
        </p:spPr>
      </p:pic>
      <p:pic>
        <p:nvPicPr>
          <p:cNvPr id="6" name="5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222" y="-285776"/>
            <a:ext cx="1428760" cy="1428760"/>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8143900" y="-357214"/>
            <a:ext cx="1357322" cy="1357322"/>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928926" y="4643446"/>
            <a:ext cx="1571636" cy="1571636"/>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357818" y="4572008"/>
            <a:ext cx="1571636" cy="1571636"/>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786678" y="357166"/>
            <a:ext cx="1357322" cy="1357322"/>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0" y="500042"/>
            <a:ext cx="1357322" cy="1357322"/>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143768" y="1071546"/>
            <a:ext cx="1571636" cy="1571636"/>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786578" y="2000240"/>
            <a:ext cx="1500198" cy="1500198"/>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286512" y="2786058"/>
            <a:ext cx="1571636" cy="1571636"/>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929322" y="3714752"/>
            <a:ext cx="1571636" cy="157163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0034" y="1214422"/>
            <a:ext cx="1571636" cy="1571636"/>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071538" y="2071678"/>
            <a:ext cx="1643074" cy="1643074"/>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643042" y="3000372"/>
            <a:ext cx="1643074" cy="1643074"/>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14546" y="3929066"/>
            <a:ext cx="1571636" cy="1571636"/>
          </a:xfrm>
          <a:prstGeom prst="rect">
            <a:avLst/>
          </a:prstGeom>
          <a:effectLst>
            <a:reflection blurRad="6350" stA="50000" endA="300" endPos="90000" dir="5400000" sy="-100000" algn="bl" rotWithShape="0"/>
          </a:effectLst>
        </p:spPr>
      </p:pic>
      <p:pic>
        <p:nvPicPr>
          <p:cNvPr id="20" name="19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1868" y="5500702"/>
            <a:ext cx="1571636" cy="1571636"/>
          </a:xfrm>
          <a:prstGeom prst="rect">
            <a:avLst/>
          </a:prstGeom>
          <a:effectLst>
            <a:reflection blurRad="6350" stA="50000" endA="300" endPos="90000" dir="5400000" sy="-100000" algn="bl" rotWithShape="0"/>
          </a:effectLst>
        </p:spPr>
      </p:pic>
      <p:pic>
        <p:nvPicPr>
          <p:cNvPr id="21" name="20 Imagen" descr="20110219001327958.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929190" y="5500702"/>
            <a:ext cx="1571636" cy="1571636"/>
          </a:xfrm>
          <a:prstGeom prst="rect">
            <a:avLst/>
          </a:prstGeom>
          <a:effectLst>
            <a:reflection blurRad="6350" stA="50000" endA="300" endPos="90000" dir="5400000" sy="-100000" algn="bl" rotWithShape="0"/>
          </a:effectLst>
        </p:spPr>
      </p:pic>
      <p:sp>
        <p:nvSpPr>
          <p:cNvPr id="22" name="21 Rectángulo"/>
          <p:cNvSpPr/>
          <p:nvPr/>
        </p:nvSpPr>
        <p:spPr>
          <a:xfrm>
            <a:off x="-428660" y="-214338"/>
            <a:ext cx="9929882" cy="857256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60033"/>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3999" cy="6858000"/>
          </a:xfrm>
          <a:prstGeom prst="rect">
            <a:avLst/>
          </a:prstGeom>
        </p:spPr>
      </p:pic>
      <p:pic>
        <p:nvPicPr>
          <p:cNvPr id="23" name="22 Imagen" descr="98660927.png"/>
          <p:cNvPicPr>
            <a:picLocks noChangeAspect="1"/>
          </p:cNvPicPr>
          <p:nvPr/>
        </p:nvPicPr>
        <p:blipFill>
          <a:blip r:embed="rId3"/>
          <a:stretch>
            <a:fillRect/>
          </a:stretch>
        </p:blipFill>
        <p:spPr>
          <a:xfrm rot="16383348">
            <a:off x="3656200" y="364644"/>
            <a:ext cx="1728873" cy="1292355"/>
          </a:xfrm>
          <a:prstGeom prst="rect">
            <a:avLst/>
          </a:prstGeom>
        </p:spPr>
      </p:pic>
      <p:pic>
        <p:nvPicPr>
          <p:cNvPr id="24" name="23 Imagen" descr="98660927.png"/>
          <p:cNvPicPr>
            <a:picLocks noChangeAspect="1"/>
          </p:cNvPicPr>
          <p:nvPr/>
        </p:nvPicPr>
        <p:blipFill>
          <a:blip r:embed="rId3"/>
          <a:stretch>
            <a:fillRect/>
          </a:stretch>
        </p:blipFill>
        <p:spPr>
          <a:xfrm rot="17647236">
            <a:off x="4364828" y="406849"/>
            <a:ext cx="1728873" cy="1292355"/>
          </a:xfrm>
          <a:prstGeom prst="rect">
            <a:avLst/>
          </a:prstGeom>
        </p:spPr>
      </p:pic>
      <p:pic>
        <p:nvPicPr>
          <p:cNvPr id="25" name="24 Imagen" descr="98660927.png"/>
          <p:cNvPicPr>
            <a:picLocks noChangeAspect="1"/>
          </p:cNvPicPr>
          <p:nvPr/>
        </p:nvPicPr>
        <p:blipFill>
          <a:blip r:embed="rId3"/>
          <a:stretch>
            <a:fillRect/>
          </a:stretch>
        </p:blipFill>
        <p:spPr>
          <a:xfrm rot="18119542">
            <a:off x="4999335" y="715044"/>
            <a:ext cx="1728873" cy="1292355"/>
          </a:xfrm>
          <a:prstGeom prst="rect">
            <a:avLst/>
          </a:prstGeom>
        </p:spPr>
      </p:pic>
      <p:pic>
        <p:nvPicPr>
          <p:cNvPr id="26" name="25 Imagen" descr="98660927.png"/>
          <p:cNvPicPr>
            <a:picLocks noChangeAspect="1"/>
          </p:cNvPicPr>
          <p:nvPr/>
        </p:nvPicPr>
        <p:blipFill>
          <a:blip r:embed="rId3"/>
          <a:stretch>
            <a:fillRect/>
          </a:stretch>
        </p:blipFill>
        <p:spPr>
          <a:xfrm rot="19556219">
            <a:off x="5499988" y="1087661"/>
            <a:ext cx="1728873" cy="1292355"/>
          </a:xfrm>
          <a:prstGeom prst="rect">
            <a:avLst/>
          </a:prstGeom>
        </p:spPr>
      </p:pic>
      <p:pic>
        <p:nvPicPr>
          <p:cNvPr id="27" name="26 Imagen" descr="98660927.png"/>
          <p:cNvPicPr>
            <a:picLocks noChangeAspect="1"/>
          </p:cNvPicPr>
          <p:nvPr/>
        </p:nvPicPr>
        <p:blipFill>
          <a:blip r:embed="rId3"/>
          <a:stretch>
            <a:fillRect/>
          </a:stretch>
        </p:blipFill>
        <p:spPr>
          <a:xfrm rot="20422935">
            <a:off x="5856590" y="1643738"/>
            <a:ext cx="1728873" cy="1292355"/>
          </a:xfrm>
          <a:prstGeom prst="rect">
            <a:avLst/>
          </a:prstGeom>
        </p:spPr>
      </p:pic>
      <p:pic>
        <p:nvPicPr>
          <p:cNvPr id="28" name="27 Imagen" descr="98660927.png"/>
          <p:cNvPicPr>
            <a:picLocks noChangeAspect="1"/>
          </p:cNvPicPr>
          <p:nvPr/>
        </p:nvPicPr>
        <p:blipFill>
          <a:blip r:embed="rId3"/>
          <a:stretch>
            <a:fillRect/>
          </a:stretch>
        </p:blipFill>
        <p:spPr>
          <a:xfrm>
            <a:off x="6143636" y="2214554"/>
            <a:ext cx="1728873" cy="1292355"/>
          </a:xfrm>
          <a:prstGeom prst="rect">
            <a:avLst/>
          </a:prstGeom>
        </p:spPr>
      </p:pic>
      <p:pic>
        <p:nvPicPr>
          <p:cNvPr id="29" name="28 Imagen" descr="98660927.png"/>
          <p:cNvPicPr>
            <a:picLocks noChangeAspect="1"/>
          </p:cNvPicPr>
          <p:nvPr/>
        </p:nvPicPr>
        <p:blipFill>
          <a:blip r:embed="rId3"/>
          <a:stretch>
            <a:fillRect/>
          </a:stretch>
        </p:blipFill>
        <p:spPr>
          <a:xfrm rot="948024">
            <a:off x="6215482" y="2854142"/>
            <a:ext cx="1728873" cy="1292355"/>
          </a:xfrm>
          <a:prstGeom prst="rect">
            <a:avLst/>
          </a:prstGeom>
        </p:spPr>
      </p:pic>
      <p:pic>
        <p:nvPicPr>
          <p:cNvPr id="30" name="29 Imagen" descr="98660927.png"/>
          <p:cNvPicPr>
            <a:picLocks noChangeAspect="1"/>
          </p:cNvPicPr>
          <p:nvPr/>
        </p:nvPicPr>
        <p:blipFill>
          <a:blip r:embed="rId3"/>
          <a:stretch>
            <a:fillRect/>
          </a:stretch>
        </p:blipFill>
        <p:spPr>
          <a:xfrm rot="1666047">
            <a:off x="6072605" y="3497084"/>
            <a:ext cx="1728873" cy="1292355"/>
          </a:xfrm>
          <a:prstGeom prst="rect">
            <a:avLst/>
          </a:prstGeom>
        </p:spPr>
      </p:pic>
      <p:pic>
        <p:nvPicPr>
          <p:cNvPr id="31" name="30 Imagen" descr="98660927.png"/>
          <p:cNvPicPr>
            <a:picLocks noChangeAspect="1"/>
          </p:cNvPicPr>
          <p:nvPr/>
        </p:nvPicPr>
        <p:blipFill>
          <a:blip r:embed="rId3"/>
          <a:stretch>
            <a:fillRect/>
          </a:stretch>
        </p:blipFill>
        <p:spPr>
          <a:xfrm rot="1666047">
            <a:off x="5773632" y="3971631"/>
            <a:ext cx="1728873" cy="1292355"/>
          </a:xfrm>
          <a:prstGeom prst="rect">
            <a:avLst/>
          </a:prstGeom>
        </p:spPr>
      </p:pic>
      <p:pic>
        <p:nvPicPr>
          <p:cNvPr id="32" name="31 Imagen" descr="98660927.png"/>
          <p:cNvPicPr>
            <a:picLocks noChangeAspect="1"/>
          </p:cNvPicPr>
          <p:nvPr/>
        </p:nvPicPr>
        <p:blipFill>
          <a:blip r:embed="rId3"/>
          <a:stretch>
            <a:fillRect/>
          </a:stretch>
        </p:blipFill>
        <p:spPr>
          <a:xfrm rot="2558652">
            <a:off x="5345005" y="4400259"/>
            <a:ext cx="1728873" cy="1292355"/>
          </a:xfrm>
          <a:prstGeom prst="rect">
            <a:avLst/>
          </a:prstGeom>
        </p:spPr>
      </p:pic>
      <p:pic>
        <p:nvPicPr>
          <p:cNvPr id="33" name="32 Imagen" descr="98660927.png"/>
          <p:cNvPicPr>
            <a:picLocks noChangeAspect="1"/>
          </p:cNvPicPr>
          <p:nvPr/>
        </p:nvPicPr>
        <p:blipFill>
          <a:blip r:embed="rId3"/>
          <a:stretch>
            <a:fillRect/>
          </a:stretch>
        </p:blipFill>
        <p:spPr>
          <a:xfrm rot="3213571">
            <a:off x="4852608" y="4843874"/>
            <a:ext cx="1728873" cy="1292355"/>
          </a:xfrm>
          <a:prstGeom prst="rect">
            <a:avLst/>
          </a:prstGeom>
        </p:spPr>
      </p:pic>
      <p:pic>
        <p:nvPicPr>
          <p:cNvPr id="34" name="33 Imagen" descr="98660927.png"/>
          <p:cNvPicPr>
            <a:picLocks noChangeAspect="1"/>
          </p:cNvPicPr>
          <p:nvPr/>
        </p:nvPicPr>
        <p:blipFill>
          <a:blip r:embed="rId3"/>
          <a:stretch>
            <a:fillRect/>
          </a:stretch>
        </p:blipFill>
        <p:spPr>
          <a:xfrm rot="4864219">
            <a:off x="4360387" y="5174522"/>
            <a:ext cx="1656425" cy="1292355"/>
          </a:xfrm>
          <a:prstGeom prst="rect">
            <a:avLst/>
          </a:prstGeom>
        </p:spPr>
      </p:pic>
      <p:pic>
        <p:nvPicPr>
          <p:cNvPr id="35" name="34 Imagen" descr="98660927.png"/>
          <p:cNvPicPr>
            <a:picLocks noChangeAspect="1"/>
          </p:cNvPicPr>
          <p:nvPr/>
        </p:nvPicPr>
        <p:blipFill>
          <a:blip r:embed="rId3"/>
          <a:stretch>
            <a:fillRect/>
          </a:stretch>
        </p:blipFill>
        <p:spPr>
          <a:xfrm rot="6130078">
            <a:off x="3664172" y="5230606"/>
            <a:ext cx="1728873" cy="1292355"/>
          </a:xfrm>
          <a:prstGeom prst="rect">
            <a:avLst/>
          </a:prstGeom>
        </p:spPr>
      </p:pic>
      <p:pic>
        <p:nvPicPr>
          <p:cNvPr id="36" name="35 Imagen" descr="98660927.png"/>
          <p:cNvPicPr>
            <a:picLocks noChangeAspect="1"/>
          </p:cNvPicPr>
          <p:nvPr/>
        </p:nvPicPr>
        <p:blipFill>
          <a:blip r:embed="rId3"/>
          <a:stretch>
            <a:fillRect/>
          </a:stretch>
        </p:blipFill>
        <p:spPr>
          <a:xfrm rot="7467414">
            <a:off x="3086382" y="5133451"/>
            <a:ext cx="1728873" cy="1292355"/>
          </a:xfrm>
          <a:prstGeom prst="rect">
            <a:avLst/>
          </a:prstGeom>
        </p:spPr>
      </p:pic>
      <p:pic>
        <p:nvPicPr>
          <p:cNvPr id="37" name="36 Imagen" descr="98660927.png"/>
          <p:cNvPicPr>
            <a:picLocks noChangeAspect="1"/>
          </p:cNvPicPr>
          <p:nvPr/>
        </p:nvPicPr>
        <p:blipFill>
          <a:blip r:embed="rId3"/>
          <a:stretch>
            <a:fillRect/>
          </a:stretch>
        </p:blipFill>
        <p:spPr>
          <a:xfrm rot="8276220">
            <a:off x="2408439" y="4738132"/>
            <a:ext cx="1728873" cy="1292355"/>
          </a:xfrm>
          <a:prstGeom prst="rect">
            <a:avLst/>
          </a:prstGeom>
        </p:spPr>
      </p:pic>
      <p:pic>
        <p:nvPicPr>
          <p:cNvPr id="38" name="37 Imagen" descr="98660927.png"/>
          <p:cNvPicPr>
            <a:picLocks noChangeAspect="1"/>
          </p:cNvPicPr>
          <p:nvPr/>
        </p:nvPicPr>
        <p:blipFill>
          <a:blip r:embed="rId3"/>
          <a:stretch>
            <a:fillRect/>
          </a:stretch>
        </p:blipFill>
        <p:spPr>
          <a:xfrm rot="9895277">
            <a:off x="1924255" y="4274572"/>
            <a:ext cx="1728873" cy="1292355"/>
          </a:xfrm>
          <a:prstGeom prst="rect">
            <a:avLst/>
          </a:prstGeom>
        </p:spPr>
      </p:pic>
      <p:pic>
        <p:nvPicPr>
          <p:cNvPr id="39" name="38 Imagen" descr="98660927.png"/>
          <p:cNvPicPr>
            <a:picLocks noChangeAspect="1"/>
          </p:cNvPicPr>
          <p:nvPr/>
        </p:nvPicPr>
        <p:blipFill>
          <a:blip r:embed="rId3"/>
          <a:stretch>
            <a:fillRect/>
          </a:stretch>
        </p:blipFill>
        <p:spPr>
          <a:xfrm rot="9895277">
            <a:off x="1781379" y="3917382"/>
            <a:ext cx="1728873" cy="1292355"/>
          </a:xfrm>
          <a:prstGeom prst="rect">
            <a:avLst/>
          </a:prstGeom>
        </p:spPr>
      </p:pic>
      <p:pic>
        <p:nvPicPr>
          <p:cNvPr id="40" name="39 Imagen" descr="98660927.png"/>
          <p:cNvPicPr>
            <a:picLocks noChangeAspect="1"/>
          </p:cNvPicPr>
          <p:nvPr/>
        </p:nvPicPr>
        <p:blipFill>
          <a:blip r:embed="rId3"/>
          <a:stretch>
            <a:fillRect/>
          </a:stretch>
        </p:blipFill>
        <p:spPr>
          <a:xfrm rot="9895277">
            <a:off x="1567065" y="3417318"/>
            <a:ext cx="1728873" cy="1292355"/>
          </a:xfrm>
          <a:prstGeom prst="rect">
            <a:avLst/>
          </a:prstGeom>
        </p:spPr>
      </p:pic>
      <p:pic>
        <p:nvPicPr>
          <p:cNvPr id="41" name="40 Imagen" descr="98660927.png"/>
          <p:cNvPicPr>
            <a:picLocks noChangeAspect="1"/>
          </p:cNvPicPr>
          <p:nvPr/>
        </p:nvPicPr>
        <p:blipFill>
          <a:blip r:embed="rId3"/>
          <a:stretch>
            <a:fillRect/>
          </a:stretch>
        </p:blipFill>
        <p:spPr>
          <a:xfrm rot="11260395">
            <a:off x="1435829" y="2681381"/>
            <a:ext cx="1728873" cy="1292355"/>
          </a:xfrm>
          <a:prstGeom prst="rect">
            <a:avLst/>
          </a:prstGeom>
        </p:spPr>
      </p:pic>
      <p:pic>
        <p:nvPicPr>
          <p:cNvPr id="42" name="41 Imagen" descr="98660927.png"/>
          <p:cNvPicPr>
            <a:picLocks noChangeAspect="1"/>
          </p:cNvPicPr>
          <p:nvPr/>
        </p:nvPicPr>
        <p:blipFill>
          <a:blip r:embed="rId3"/>
          <a:stretch>
            <a:fillRect/>
          </a:stretch>
        </p:blipFill>
        <p:spPr>
          <a:xfrm rot="12302363">
            <a:off x="1578706" y="1967002"/>
            <a:ext cx="1728873" cy="1292355"/>
          </a:xfrm>
          <a:prstGeom prst="rect">
            <a:avLst/>
          </a:prstGeom>
        </p:spPr>
      </p:pic>
      <p:pic>
        <p:nvPicPr>
          <p:cNvPr id="43" name="42 Imagen" descr="98660927.png"/>
          <p:cNvPicPr>
            <a:picLocks noChangeAspect="1"/>
          </p:cNvPicPr>
          <p:nvPr/>
        </p:nvPicPr>
        <p:blipFill>
          <a:blip r:embed="rId3"/>
          <a:stretch>
            <a:fillRect/>
          </a:stretch>
        </p:blipFill>
        <p:spPr>
          <a:xfrm rot="13669157">
            <a:off x="1837887" y="1356956"/>
            <a:ext cx="1728873" cy="1292355"/>
          </a:xfrm>
          <a:prstGeom prst="rect">
            <a:avLst/>
          </a:prstGeom>
        </p:spPr>
      </p:pic>
      <p:pic>
        <p:nvPicPr>
          <p:cNvPr id="44" name="43 Imagen" descr="98660927.png"/>
          <p:cNvPicPr>
            <a:picLocks noChangeAspect="1"/>
          </p:cNvPicPr>
          <p:nvPr/>
        </p:nvPicPr>
        <p:blipFill>
          <a:blip r:embed="rId3"/>
          <a:stretch>
            <a:fillRect/>
          </a:stretch>
        </p:blipFill>
        <p:spPr>
          <a:xfrm rot="14749547">
            <a:off x="2365056" y="907112"/>
            <a:ext cx="1728873" cy="1292355"/>
          </a:xfrm>
          <a:prstGeom prst="rect">
            <a:avLst/>
          </a:prstGeom>
        </p:spPr>
      </p:pic>
      <p:pic>
        <p:nvPicPr>
          <p:cNvPr id="45" name="44 Imagen" descr="98660927.png"/>
          <p:cNvPicPr>
            <a:picLocks noChangeAspect="1"/>
          </p:cNvPicPr>
          <p:nvPr/>
        </p:nvPicPr>
        <p:blipFill>
          <a:blip r:embed="rId3"/>
          <a:stretch>
            <a:fillRect/>
          </a:stretch>
        </p:blipFill>
        <p:spPr>
          <a:xfrm rot="14749547">
            <a:off x="2936561" y="621359"/>
            <a:ext cx="1728873" cy="1292355"/>
          </a:xfrm>
          <a:prstGeom prst="rect">
            <a:avLst/>
          </a:prstGeom>
        </p:spPr>
      </p:pic>
      <p:sp>
        <p:nvSpPr>
          <p:cNvPr id="46" name="45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23" presetClass="entr" presetSubtype="528"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3000" fill="hold"/>
                                        <p:tgtEl>
                                          <p:spTgt spid="23"/>
                                        </p:tgtEl>
                                        <p:attrNameLst>
                                          <p:attrName>ppt_w</p:attrName>
                                        </p:attrNameLst>
                                      </p:cBhvr>
                                      <p:tavLst>
                                        <p:tav tm="0">
                                          <p:val>
                                            <p:fltVal val="0"/>
                                          </p:val>
                                        </p:tav>
                                        <p:tav tm="100000">
                                          <p:val>
                                            <p:strVal val="#ppt_w"/>
                                          </p:val>
                                        </p:tav>
                                      </p:tavLst>
                                    </p:anim>
                                    <p:anim calcmode="lin" valueType="num">
                                      <p:cBhvr>
                                        <p:cTn id="11" dur="3000" fill="hold"/>
                                        <p:tgtEl>
                                          <p:spTgt spid="23"/>
                                        </p:tgtEl>
                                        <p:attrNameLst>
                                          <p:attrName>ppt_h</p:attrName>
                                        </p:attrNameLst>
                                      </p:cBhvr>
                                      <p:tavLst>
                                        <p:tav tm="0">
                                          <p:val>
                                            <p:fltVal val="0"/>
                                          </p:val>
                                        </p:tav>
                                        <p:tav tm="100000">
                                          <p:val>
                                            <p:strVal val="#ppt_h"/>
                                          </p:val>
                                        </p:tav>
                                      </p:tavLst>
                                    </p:anim>
                                    <p:anim calcmode="lin" valueType="num">
                                      <p:cBhvr>
                                        <p:cTn id="12" dur="3000" fill="hold"/>
                                        <p:tgtEl>
                                          <p:spTgt spid="23"/>
                                        </p:tgtEl>
                                        <p:attrNameLst>
                                          <p:attrName>ppt_x</p:attrName>
                                        </p:attrNameLst>
                                      </p:cBhvr>
                                      <p:tavLst>
                                        <p:tav tm="0">
                                          <p:val>
                                            <p:fltVal val="0.5"/>
                                          </p:val>
                                        </p:tav>
                                        <p:tav tm="100000">
                                          <p:val>
                                            <p:strVal val="#ppt_x"/>
                                          </p:val>
                                        </p:tav>
                                      </p:tavLst>
                                    </p:anim>
                                    <p:anim calcmode="lin" valueType="num">
                                      <p:cBhvr>
                                        <p:cTn id="13" dur="3000" fill="hold"/>
                                        <p:tgtEl>
                                          <p:spTgt spid="2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3000" fill="hold"/>
                                        <p:tgtEl>
                                          <p:spTgt spid="24"/>
                                        </p:tgtEl>
                                        <p:attrNameLst>
                                          <p:attrName>ppt_w</p:attrName>
                                        </p:attrNameLst>
                                      </p:cBhvr>
                                      <p:tavLst>
                                        <p:tav tm="0">
                                          <p:val>
                                            <p:fltVal val="0"/>
                                          </p:val>
                                        </p:tav>
                                        <p:tav tm="100000">
                                          <p:val>
                                            <p:strVal val="#ppt_w"/>
                                          </p:val>
                                        </p:tav>
                                      </p:tavLst>
                                    </p:anim>
                                    <p:anim calcmode="lin" valueType="num">
                                      <p:cBhvr>
                                        <p:cTn id="17" dur="3000" fill="hold"/>
                                        <p:tgtEl>
                                          <p:spTgt spid="24"/>
                                        </p:tgtEl>
                                        <p:attrNameLst>
                                          <p:attrName>ppt_h</p:attrName>
                                        </p:attrNameLst>
                                      </p:cBhvr>
                                      <p:tavLst>
                                        <p:tav tm="0">
                                          <p:val>
                                            <p:fltVal val="0"/>
                                          </p:val>
                                        </p:tav>
                                        <p:tav tm="100000">
                                          <p:val>
                                            <p:strVal val="#ppt_h"/>
                                          </p:val>
                                        </p:tav>
                                      </p:tavLst>
                                    </p:anim>
                                    <p:anim calcmode="lin" valueType="num">
                                      <p:cBhvr>
                                        <p:cTn id="18" dur="3000" fill="hold"/>
                                        <p:tgtEl>
                                          <p:spTgt spid="24"/>
                                        </p:tgtEl>
                                        <p:attrNameLst>
                                          <p:attrName>ppt_x</p:attrName>
                                        </p:attrNameLst>
                                      </p:cBhvr>
                                      <p:tavLst>
                                        <p:tav tm="0">
                                          <p:val>
                                            <p:fltVal val="0.5"/>
                                          </p:val>
                                        </p:tav>
                                        <p:tav tm="100000">
                                          <p:val>
                                            <p:strVal val="#ppt_x"/>
                                          </p:val>
                                        </p:tav>
                                      </p:tavLst>
                                    </p:anim>
                                    <p:anim calcmode="lin" valueType="num">
                                      <p:cBhvr>
                                        <p:cTn id="19" dur="3000" fill="hold"/>
                                        <p:tgtEl>
                                          <p:spTgt spid="2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3000" fill="hold"/>
                                        <p:tgtEl>
                                          <p:spTgt spid="25"/>
                                        </p:tgtEl>
                                        <p:attrNameLst>
                                          <p:attrName>ppt_w</p:attrName>
                                        </p:attrNameLst>
                                      </p:cBhvr>
                                      <p:tavLst>
                                        <p:tav tm="0">
                                          <p:val>
                                            <p:fltVal val="0"/>
                                          </p:val>
                                        </p:tav>
                                        <p:tav tm="100000">
                                          <p:val>
                                            <p:strVal val="#ppt_w"/>
                                          </p:val>
                                        </p:tav>
                                      </p:tavLst>
                                    </p:anim>
                                    <p:anim calcmode="lin" valueType="num">
                                      <p:cBhvr>
                                        <p:cTn id="23" dur="3000" fill="hold"/>
                                        <p:tgtEl>
                                          <p:spTgt spid="25"/>
                                        </p:tgtEl>
                                        <p:attrNameLst>
                                          <p:attrName>ppt_h</p:attrName>
                                        </p:attrNameLst>
                                      </p:cBhvr>
                                      <p:tavLst>
                                        <p:tav tm="0">
                                          <p:val>
                                            <p:fltVal val="0"/>
                                          </p:val>
                                        </p:tav>
                                        <p:tav tm="100000">
                                          <p:val>
                                            <p:strVal val="#ppt_h"/>
                                          </p:val>
                                        </p:tav>
                                      </p:tavLst>
                                    </p:anim>
                                    <p:anim calcmode="lin" valueType="num">
                                      <p:cBhvr>
                                        <p:cTn id="24" dur="3000" fill="hold"/>
                                        <p:tgtEl>
                                          <p:spTgt spid="25"/>
                                        </p:tgtEl>
                                        <p:attrNameLst>
                                          <p:attrName>ppt_x</p:attrName>
                                        </p:attrNameLst>
                                      </p:cBhvr>
                                      <p:tavLst>
                                        <p:tav tm="0">
                                          <p:val>
                                            <p:fltVal val="0.5"/>
                                          </p:val>
                                        </p:tav>
                                        <p:tav tm="100000">
                                          <p:val>
                                            <p:strVal val="#ppt_x"/>
                                          </p:val>
                                        </p:tav>
                                      </p:tavLst>
                                    </p:anim>
                                    <p:anim calcmode="lin" valueType="num">
                                      <p:cBhvr>
                                        <p:cTn id="25" dur="3000" fill="hold"/>
                                        <p:tgtEl>
                                          <p:spTgt spid="2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3000" fill="hold"/>
                                        <p:tgtEl>
                                          <p:spTgt spid="26"/>
                                        </p:tgtEl>
                                        <p:attrNameLst>
                                          <p:attrName>ppt_w</p:attrName>
                                        </p:attrNameLst>
                                      </p:cBhvr>
                                      <p:tavLst>
                                        <p:tav tm="0">
                                          <p:val>
                                            <p:fltVal val="0"/>
                                          </p:val>
                                        </p:tav>
                                        <p:tav tm="100000">
                                          <p:val>
                                            <p:strVal val="#ppt_w"/>
                                          </p:val>
                                        </p:tav>
                                      </p:tavLst>
                                    </p:anim>
                                    <p:anim calcmode="lin" valueType="num">
                                      <p:cBhvr>
                                        <p:cTn id="29" dur="3000" fill="hold"/>
                                        <p:tgtEl>
                                          <p:spTgt spid="26"/>
                                        </p:tgtEl>
                                        <p:attrNameLst>
                                          <p:attrName>ppt_h</p:attrName>
                                        </p:attrNameLst>
                                      </p:cBhvr>
                                      <p:tavLst>
                                        <p:tav tm="0">
                                          <p:val>
                                            <p:fltVal val="0"/>
                                          </p:val>
                                        </p:tav>
                                        <p:tav tm="100000">
                                          <p:val>
                                            <p:strVal val="#ppt_h"/>
                                          </p:val>
                                        </p:tav>
                                      </p:tavLst>
                                    </p:anim>
                                    <p:anim calcmode="lin" valueType="num">
                                      <p:cBhvr>
                                        <p:cTn id="30" dur="3000" fill="hold"/>
                                        <p:tgtEl>
                                          <p:spTgt spid="26"/>
                                        </p:tgtEl>
                                        <p:attrNameLst>
                                          <p:attrName>ppt_x</p:attrName>
                                        </p:attrNameLst>
                                      </p:cBhvr>
                                      <p:tavLst>
                                        <p:tav tm="0">
                                          <p:val>
                                            <p:fltVal val="0.5"/>
                                          </p:val>
                                        </p:tav>
                                        <p:tav tm="100000">
                                          <p:val>
                                            <p:strVal val="#ppt_x"/>
                                          </p:val>
                                        </p:tav>
                                      </p:tavLst>
                                    </p:anim>
                                    <p:anim calcmode="lin" valueType="num">
                                      <p:cBhvr>
                                        <p:cTn id="31" dur="3000" fill="hold"/>
                                        <p:tgtEl>
                                          <p:spTgt spid="2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3000" fill="hold"/>
                                        <p:tgtEl>
                                          <p:spTgt spid="27"/>
                                        </p:tgtEl>
                                        <p:attrNameLst>
                                          <p:attrName>ppt_w</p:attrName>
                                        </p:attrNameLst>
                                      </p:cBhvr>
                                      <p:tavLst>
                                        <p:tav tm="0">
                                          <p:val>
                                            <p:fltVal val="0"/>
                                          </p:val>
                                        </p:tav>
                                        <p:tav tm="100000">
                                          <p:val>
                                            <p:strVal val="#ppt_w"/>
                                          </p:val>
                                        </p:tav>
                                      </p:tavLst>
                                    </p:anim>
                                    <p:anim calcmode="lin" valueType="num">
                                      <p:cBhvr>
                                        <p:cTn id="35" dur="3000" fill="hold"/>
                                        <p:tgtEl>
                                          <p:spTgt spid="27"/>
                                        </p:tgtEl>
                                        <p:attrNameLst>
                                          <p:attrName>ppt_h</p:attrName>
                                        </p:attrNameLst>
                                      </p:cBhvr>
                                      <p:tavLst>
                                        <p:tav tm="0">
                                          <p:val>
                                            <p:fltVal val="0"/>
                                          </p:val>
                                        </p:tav>
                                        <p:tav tm="100000">
                                          <p:val>
                                            <p:strVal val="#ppt_h"/>
                                          </p:val>
                                        </p:tav>
                                      </p:tavLst>
                                    </p:anim>
                                    <p:anim calcmode="lin" valueType="num">
                                      <p:cBhvr>
                                        <p:cTn id="36" dur="3000" fill="hold"/>
                                        <p:tgtEl>
                                          <p:spTgt spid="27"/>
                                        </p:tgtEl>
                                        <p:attrNameLst>
                                          <p:attrName>ppt_x</p:attrName>
                                        </p:attrNameLst>
                                      </p:cBhvr>
                                      <p:tavLst>
                                        <p:tav tm="0">
                                          <p:val>
                                            <p:fltVal val="0.5"/>
                                          </p:val>
                                        </p:tav>
                                        <p:tav tm="100000">
                                          <p:val>
                                            <p:strVal val="#ppt_x"/>
                                          </p:val>
                                        </p:tav>
                                      </p:tavLst>
                                    </p:anim>
                                    <p:anim calcmode="lin" valueType="num">
                                      <p:cBhvr>
                                        <p:cTn id="37" dur="3000" fill="hold"/>
                                        <p:tgtEl>
                                          <p:spTgt spid="2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3000" fill="hold"/>
                                        <p:tgtEl>
                                          <p:spTgt spid="28"/>
                                        </p:tgtEl>
                                        <p:attrNameLst>
                                          <p:attrName>ppt_w</p:attrName>
                                        </p:attrNameLst>
                                      </p:cBhvr>
                                      <p:tavLst>
                                        <p:tav tm="0">
                                          <p:val>
                                            <p:fltVal val="0"/>
                                          </p:val>
                                        </p:tav>
                                        <p:tav tm="100000">
                                          <p:val>
                                            <p:strVal val="#ppt_w"/>
                                          </p:val>
                                        </p:tav>
                                      </p:tavLst>
                                    </p:anim>
                                    <p:anim calcmode="lin" valueType="num">
                                      <p:cBhvr>
                                        <p:cTn id="41" dur="3000" fill="hold"/>
                                        <p:tgtEl>
                                          <p:spTgt spid="28"/>
                                        </p:tgtEl>
                                        <p:attrNameLst>
                                          <p:attrName>ppt_h</p:attrName>
                                        </p:attrNameLst>
                                      </p:cBhvr>
                                      <p:tavLst>
                                        <p:tav tm="0">
                                          <p:val>
                                            <p:fltVal val="0"/>
                                          </p:val>
                                        </p:tav>
                                        <p:tav tm="100000">
                                          <p:val>
                                            <p:strVal val="#ppt_h"/>
                                          </p:val>
                                        </p:tav>
                                      </p:tavLst>
                                    </p:anim>
                                    <p:anim calcmode="lin" valueType="num">
                                      <p:cBhvr>
                                        <p:cTn id="42" dur="3000" fill="hold"/>
                                        <p:tgtEl>
                                          <p:spTgt spid="28"/>
                                        </p:tgtEl>
                                        <p:attrNameLst>
                                          <p:attrName>ppt_x</p:attrName>
                                        </p:attrNameLst>
                                      </p:cBhvr>
                                      <p:tavLst>
                                        <p:tav tm="0">
                                          <p:val>
                                            <p:fltVal val="0.5"/>
                                          </p:val>
                                        </p:tav>
                                        <p:tav tm="100000">
                                          <p:val>
                                            <p:strVal val="#ppt_x"/>
                                          </p:val>
                                        </p:tav>
                                      </p:tavLst>
                                    </p:anim>
                                    <p:anim calcmode="lin" valueType="num">
                                      <p:cBhvr>
                                        <p:cTn id="43" dur="3000" fill="hold"/>
                                        <p:tgtEl>
                                          <p:spTgt spid="2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3000" fill="hold"/>
                                        <p:tgtEl>
                                          <p:spTgt spid="29"/>
                                        </p:tgtEl>
                                        <p:attrNameLst>
                                          <p:attrName>ppt_w</p:attrName>
                                        </p:attrNameLst>
                                      </p:cBhvr>
                                      <p:tavLst>
                                        <p:tav tm="0">
                                          <p:val>
                                            <p:fltVal val="0"/>
                                          </p:val>
                                        </p:tav>
                                        <p:tav tm="100000">
                                          <p:val>
                                            <p:strVal val="#ppt_w"/>
                                          </p:val>
                                        </p:tav>
                                      </p:tavLst>
                                    </p:anim>
                                    <p:anim calcmode="lin" valueType="num">
                                      <p:cBhvr>
                                        <p:cTn id="47" dur="3000" fill="hold"/>
                                        <p:tgtEl>
                                          <p:spTgt spid="29"/>
                                        </p:tgtEl>
                                        <p:attrNameLst>
                                          <p:attrName>ppt_h</p:attrName>
                                        </p:attrNameLst>
                                      </p:cBhvr>
                                      <p:tavLst>
                                        <p:tav tm="0">
                                          <p:val>
                                            <p:fltVal val="0"/>
                                          </p:val>
                                        </p:tav>
                                        <p:tav tm="100000">
                                          <p:val>
                                            <p:strVal val="#ppt_h"/>
                                          </p:val>
                                        </p:tav>
                                      </p:tavLst>
                                    </p:anim>
                                    <p:anim calcmode="lin" valueType="num">
                                      <p:cBhvr>
                                        <p:cTn id="48" dur="3000" fill="hold"/>
                                        <p:tgtEl>
                                          <p:spTgt spid="29"/>
                                        </p:tgtEl>
                                        <p:attrNameLst>
                                          <p:attrName>ppt_x</p:attrName>
                                        </p:attrNameLst>
                                      </p:cBhvr>
                                      <p:tavLst>
                                        <p:tav tm="0">
                                          <p:val>
                                            <p:fltVal val="0.5"/>
                                          </p:val>
                                        </p:tav>
                                        <p:tav tm="100000">
                                          <p:val>
                                            <p:strVal val="#ppt_x"/>
                                          </p:val>
                                        </p:tav>
                                      </p:tavLst>
                                    </p:anim>
                                    <p:anim calcmode="lin" valueType="num">
                                      <p:cBhvr>
                                        <p:cTn id="49" dur="3000" fill="hold"/>
                                        <p:tgtEl>
                                          <p:spTgt spid="2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3000" fill="hold"/>
                                        <p:tgtEl>
                                          <p:spTgt spid="30"/>
                                        </p:tgtEl>
                                        <p:attrNameLst>
                                          <p:attrName>ppt_w</p:attrName>
                                        </p:attrNameLst>
                                      </p:cBhvr>
                                      <p:tavLst>
                                        <p:tav tm="0">
                                          <p:val>
                                            <p:fltVal val="0"/>
                                          </p:val>
                                        </p:tav>
                                        <p:tav tm="100000">
                                          <p:val>
                                            <p:strVal val="#ppt_w"/>
                                          </p:val>
                                        </p:tav>
                                      </p:tavLst>
                                    </p:anim>
                                    <p:anim calcmode="lin" valueType="num">
                                      <p:cBhvr>
                                        <p:cTn id="53" dur="3000" fill="hold"/>
                                        <p:tgtEl>
                                          <p:spTgt spid="30"/>
                                        </p:tgtEl>
                                        <p:attrNameLst>
                                          <p:attrName>ppt_h</p:attrName>
                                        </p:attrNameLst>
                                      </p:cBhvr>
                                      <p:tavLst>
                                        <p:tav tm="0">
                                          <p:val>
                                            <p:fltVal val="0"/>
                                          </p:val>
                                        </p:tav>
                                        <p:tav tm="100000">
                                          <p:val>
                                            <p:strVal val="#ppt_h"/>
                                          </p:val>
                                        </p:tav>
                                      </p:tavLst>
                                    </p:anim>
                                    <p:anim calcmode="lin" valueType="num">
                                      <p:cBhvr>
                                        <p:cTn id="54" dur="3000" fill="hold"/>
                                        <p:tgtEl>
                                          <p:spTgt spid="30"/>
                                        </p:tgtEl>
                                        <p:attrNameLst>
                                          <p:attrName>ppt_x</p:attrName>
                                        </p:attrNameLst>
                                      </p:cBhvr>
                                      <p:tavLst>
                                        <p:tav tm="0">
                                          <p:val>
                                            <p:fltVal val="0.5"/>
                                          </p:val>
                                        </p:tav>
                                        <p:tav tm="100000">
                                          <p:val>
                                            <p:strVal val="#ppt_x"/>
                                          </p:val>
                                        </p:tav>
                                      </p:tavLst>
                                    </p:anim>
                                    <p:anim calcmode="lin" valueType="num">
                                      <p:cBhvr>
                                        <p:cTn id="55" dur="3000" fill="hold"/>
                                        <p:tgtEl>
                                          <p:spTgt spid="3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p:cTn id="58" dur="3000" fill="hold"/>
                                        <p:tgtEl>
                                          <p:spTgt spid="31"/>
                                        </p:tgtEl>
                                        <p:attrNameLst>
                                          <p:attrName>ppt_w</p:attrName>
                                        </p:attrNameLst>
                                      </p:cBhvr>
                                      <p:tavLst>
                                        <p:tav tm="0">
                                          <p:val>
                                            <p:fltVal val="0"/>
                                          </p:val>
                                        </p:tav>
                                        <p:tav tm="100000">
                                          <p:val>
                                            <p:strVal val="#ppt_w"/>
                                          </p:val>
                                        </p:tav>
                                      </p:tavLst>
                                    </p:anim>
                                    <p:anim calcmode="lin" valueType="num">
                                      <p:cBhvr>
                                        <p:cTn id="59" dur="3000" fill="hold"/>
                                        <p:tgtEl>
                                          <p:spTgt spid="31"/>
                                        </p:tgtEl>
                                        <p:attrNameLst>
                                          <p:attrName>ppt_h</p:attrName>
                                        </p:attrNameLst>
                                      </p:cBhvr>
                                      <p:tavLst>
                                        <p:tav tm="0">
                                          <p:val>
                                            <p:fltVal val="0"/>
                                          </p:val>
                                        </p:tav>
                                        <p:tav tm="100000">
                                          <p:val>
                                            <p:strVal val="#ppt_h"/>
                                          </p:val>
                                        </p:tav>
                                      </p:tavLst>
                                    </p:anim>
                                    <p:anim calcmode="lin" valueType="num">
                                      <p:cBhvr>
                                        <p:cTn id="60" dur="3000" fill="hold"/>
                                        <p:tgtEl>
                                          <p:spTgt spid="31"/>
                                        </p:tgtEl>
                                        <p:attrNameLst>
                                          <p:attrName>ppt_x</p:attrName>
                                        </p:attrNameLst>
                                      </p:cBhvr>
                                      <p:tavLst>
                                        <p:tav tm="0">
                                          <p:val>
                                            <p:fltVal val="0.5"/>
                                          </p:val>
                                        </p:tav>
                                        <p:tav tm="100000">
                                          <p:val>
                                            <p:strVal val="#ppt_x"/>
                                          </p:val>
                                        </p:tav>
                                      </p:tavLst>
                                    </p:anim>
                                    <p:anim calcmode="lin" valueType="num">
                                      <p:cBhvr>
                                        <p:cTn id="61" dur="3000" fill="hold"/>
                                        <p:tgtEl>
                                          <p:spTgt spid="3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p:cTn id="64" dur="3000" fill="hold"/>
                                        <p:tgtEl>
                                          <p:spTgt spid="32"/>
                                        </p:tgtEl>
                                        <p:attrNameLst>
                                          <p:attrName>ppt_w</p:attrName>
                                        </p:attrNameLst>
                                      </p:cBhvr>
                                      <p:tavLst>
                                        <p:tav tm="0">
                                          <p:val>
                                            <p:fltVal val="0"/>
                                          </p:val>
                                        </p:tav>
                                        <p:tav tm="100000">
                                          <p:val>
                                            <p:strVal val="#ppt_w"/>
                                          </p:val>
                                        </p:tav>
                                      </p:tavLst>
                                    </p:anim>
                                    <p:anim calcmode="lin" valueType="num">
                                      <p:cBhvr>
                                        <p:cTn id="65" dur="3000" fill="hold"/>
                                        <p:tgtEl>
                                          <p:spTgt spid="32"/>
                                        </p:tgtEl>
                                        <p:attrNameLst>
                                          <p:attrName>ppt_h</p:attrName>
                                        </p:attrNameLst>
                                      </p:cBhvr>
                                      <p:tavLst>
                                        <p:tav tm="0">
                                          <p:val>
                                            <p:fltVal val="0"/>
                                          </p:val>
                                        </p:tav>
                                        <p:tav tm="100000">
                                          <p:val>
                                            <p:strVal val="#ppt_h"/>
                                          </p:val>
                                        </p:tav>
                                      </p:tavLst>
                                    </p:anim>
                                    <p:anim calcmode="lin" valueType="num">
                                      <p:cBhvr>
                                        <p:cTn id="66" dur="3000" fill="hold"/>
                                        <p:tgtEl>
                                          <p:spTgt spid="32"/>
                                        </p:tgtEl>
                                        <p:attrNameLst>
                                          <p:attrName>ppt_x</p:attrName>
                                        </p:attrNameLst>
                                      </p:cBhvr>
                                      <p:tavLst>
                                        <p:tav tm="0">
                                          <p:val>
                                            <p:fltVal val="0.5"/>
                                          </p:val>
                                        </p:tav>
                                        <p:tav tm="100000">
                                          <p:val>
                                            <p:strVal val="#ppt_x"/>
                                          </p:val>
                                        </p:tav>
                                      </p:tavLst>
                                    </p:anim>
                                    <p:anim calcmode="lin" valueType="num">
                                      <p:cBhvr>
                                        <p:cTn id="67" dur="3000" fill="hold"/>
                                        <p:tgtEl>
                                          <p:spTgt spid="3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3000" fill="hold"/>
                                        <p:tgtEl>
                                          <p:spTgt spid="33"/>
                                        </p:tgtEl>
                                        <p:attrNameLst>
                                          <p:attrName>ppt_w</p:attrName>
                                        </p:attrNameLst>
                                      </p:cBhvr>
                                      <p:tavLst>
                                        <p:tav tm="0">
                                          <p:val>
                                            <p:fltVal val="0"/>
                                          </p:val>
                                        </p:tav>
                                        <p:tav tm="100000">
                                          <p:val>
                                            <p:strVal val="#ppt_w"/>
                                          </p:val>
                                        </p:tav>
                                      </p:tavLst>
                                    </p:anim>
                                    <p:anim calcmode="lin" valueType="num">
                                      <p:cBhvr>
                                        <p:cTn id="71" dur="3000" fill="hold"/>
                                        <p:tgtEl>
                                          <p:spTgt spid="33"/>
                                        </p:tgtEl>
                                        <p:attrNameLst>
                                          <p:attrName>ppt_h</p:attrName>
                                        </p:attrNameLst>
                                      </p:cBhvr>
                                      <p:tavLst>
                                        <p:tav tm="0">
                                          <p:val>
                                            <p:fltVal val="0"/>
                                          </p:val>
                                        </p:tav>
                                        <p:tav tm="100000">
                                          <p:val>
                                            <p:strVal val="#ppt_h"/>
                                          </p:val>
                                        </p:tav>
                                      </p:tavLst>
                                    </p:anim>
                                    <p:anim calcmode="lin" valueType="num">
                                      <p:cBhvr>
                                        <p:cTn id="72" dur="3000" fill="hold"/>
                                        <p:tgtEl>
                                          <p:spTgt spid="33"/>
                                        </p:tgtEl>
                                        <p:attrNameLst>
                                          <p:attrName>ppt_x</p:attrName>
                                        </p:attrNameLst>
                                      </p:cBhvr>
                                      <p:tavLst>
                                        <p:tav tm="0">
                                          <p:val>
                                            <p:fltVal val="0.5"/>
                                          </p:val>
                                        </p:tav>
                                        <p:tav tm="100000">
                                          <p:val>
                                            <p:strVal val="#ppt_x"/>
                                          </p:val>
                                        </p:tav>
                                      </p:tavLst>
                                    </p:anim>
                                    <p:anim calcmode="lin" valueType="num">
                                      <p:cBhvr>
                                        <p:cTn id="73" dur="3000" fill="hold"/>
                                        <p:tgtEl>
                                          <p:spTgt spid="3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3000" fill="hold"/>
                                        <p:tgtEl>
                                          <p:spTgt spid="34"/>
                                        </p:tgtEl>
                                        <p:attrNameLst>
                                          <p:attrName>ppt_w</p:attrName>
                                        </p:attrNameLst>
                                      </p:cBhvr>
                                      <p:tavLst>
                                        <p:tav tm="0">
                                          <p:val>
                                            <p:fltVal val="0"/>
                                          </p:val>
                                        </p:tav>
                                        <p:tav tm="100000">
                                          <p:val>
                                            <p:strVal val="#ppt_w"/>
                                          </p:val>
                                        </p:tav>
                                      </p:tavLst>
                                    </p:anim>
                                    <p:anim calcmode="lin" valueType="num">
                                      <p:cBhvr>
                                        <p:cTn id="77" dur="3000" fill="hold"/>
                                        <p:tgtEl>
                                          <p:spTgt spid="34"/>
                                        </p:tgtEl>
                                        <p:attrNameLst>
                                          <p:attrName>ppt_h</p:attrName>
                                        </p:attrNameLst>
                                      </p:cBhvr>
                                      <p:tavLst>
                                        <p:tav tm="0">
                                          <p:val>
                                            <p:fltVal val="0"/>
                                          </p:val>
                                        </p:tav>
                                        <p:tav tm="100000">
                                          <p:val>
                                            <p:strVal val="#ppt_h"/>
                                          </p:val>
                                        </p:tav>
                                      </p:tavLst>
                                    </p:anim>
                                    <p:anim calcmode="lin" valueType="num">
                                      <p:cBhvr>
                                        <p:cTn id="78" dur="3000" fill="hold"/>
                                        <p:tgtEl>
                                          <p:spTgt spid="34"/>
                                        </p:tgtEl>
                                        <p:attrNameLst>
                                          <p:attrName>ppt_x</p:attrName>
                                        </p:attrNameLst>
                                      </p:cBhvr>
                                      <p:tavLst>
                                        <p:tav tm="0">
                                          <p:val>
                                            <p:fltVal val="0.5"/>
                                          </p:val>
                                        </p:tav>
                                        <p:tav tm="100000">
                                          <p:val>
                                            <p:strVal val="#ppt_x"/>
                                          </p:val>
                                        </p:tav>
                                      </p:tavLst>
                                    </p:anim>
                                    <p:anim calcmode="lin" valueType="num">
                                      <p:cBhvr>
                                        <p:cTn id="79" dur="3000" fill="hold"/>
                                        <p:tgtEl>
                                          <p:spTgt spid="3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p:cTn id="82" dur="3000" fill="hold"/>
                                        <p:tgtEl>
                                          <p:spTgt spid="35"/>
                                        </p:tgtEl>
                                        <p:attrNameLst>
                                          <p:attrName>ppt_w</p:attrName>
                                        </p:attrNameLst>
                                      </p:cBhvr>
                                      <p:tavLst>
                                        <p:tav tm="0">
                                          <p:val>
                                            <p:fltVal val="0"/>
                                          </p:val>
                                        </p:tav>
                                        <p:tav tm="100000">
                                          <p:val>
                                            <p:strVal val="#ppt_w"/>
                                          </p:val>
                                        </p:tav>
                                      </p:tavLst>
                                    </p:anim>
                                    <p:anim calcmode="lin" valueType="num">
                                      <p:cBhvr>
                                        <p:cTn id="83" dur="3000" fill="hold"/>
                                        <p:tgtEl>
                                          <p:spTgt spid="35"/>
                                        </p:tgtEl>
                                        <p:attrNameLst>
                                          <p:attrName>ppt_h</p:attrName>
                                        </p:attrNameLst>
                                      </p:cBhvr>
                                      <p:tavLst>
                                        <p:tav tm="0">
                                          <p:val>
                                            <p:fltVal val="0"/>
                                          </p:val>
                                        </p:tav>
                                        <p:tav tm="100000">
                                          <p:val>
                                            <p:strVal val="#ppt_h"/>
                                          </p:val>
                                        </p:tav>
                                      </p:tavLst>
                                    </p:anim>
                                    <p:anim calcmode="lin" valueType="num">
                                      <p:cBhvr>
                                        <p:cTn id="84" dur="3000" fill="hold"/>
                                        <p:tgtEl>
                                          <p:spTgt spid="35"/>
                                        </p:tgtEl>
                                        <p:attrNameLst>
                                          <p:attrName>ppt_x</p:attrName>
                                        </p:attrNameLst>
                                      </p:cBhvr>
                                      <p:tavLst>
                                        <p:tav tm="0">
                                          <p:val>
                                            <p:fltVal val="0.5"/>
                                          </p:val>
                                        </p:tav>
                                        <p:tav tm="100000">
                                          <p:val>
                                            <p:strVal val="#ppt_x"/>
                                          </p:val>
                                        </p:tav>
                                      </p:tavLst>
                                    </p:anim>
                                    <p:anim calcmode="lin" valueType="num">
                                      <p:cBhvr>
                                        <p:cTn id="85" dur="3000" fill="hold"/>
                                        <p:tgtEl>
                                          <p:spTgt spid="3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36"/>
                                        </p:tgtEl>
                                        <p:attrNameLst>
                                          <p:attrName>style.visibility</p:attrName>
                                        </p:attrNameLst>
                                      </p:cBhvr>
                                      <p:to>
                                        <p:strVal val="visible"/>
                                      </p:to>
                                    </p:set>
                                    <p:anim calcmode="lin" valueType="num">
                                      <p:cBhvr>
                                        <p:cTn id="88" dur="3000" fill="hold"/>
                                        <p:tgtEl>
                                          <p:spTgt spid="36"/>
                                        </p:tgtEl>
                                        <p:attrNameLst>
                                          <p:attrName>ppt_w</p:attrName>
                                        </p:attrNameLst>
                                      </p:cBhvr>
                                      <p:tavLst>
                                        <p:tav tm="0">
                                          <p:val>
                                            <p:fltVal val="0"/>
                                          </p:val>
                                        </p:tav>
                                        <p:tav tm="100000">
                                          <p:val>
                                            <p:strVal val="#ppt_w"/>
                                          </p:val>
                                        </p:tav>
                                      </p:tavLst>
                                    </p:anim>
                                    <p:anim calcmode="lin" valueType="num">
                                      <p:cBhvr>
                                        <p:cTn id="89" dur="3000" fill="hold"/>
                                        <p:tgtEl>
                                          <p:spTgt spid="36"/>
                                        </p:tgtEl>
                                        <p:attrNameLst>
                                          <p:attrName>ppt_h</p:attrName>
                                        </p:attrNameLst>
                                      </p:cBhvr>
                                      <p:tavLst>
                                        <p:tav tm="0">
                                          <p:val>
                                            <p:fltVal val="0"/>
                                          </p:val>
                                        </p:tav>
                                        <p:tav tm="100000">
                                          <p:val>
                                            <p:strVal val="#ppt_h"/>
                                          </p:val>
                                        </p:tav>
                                      </p:tavLst>
                                    </p:anim>
                                    <p:anim calcmode="lin" valueType="num">
                                      <p:cBhvr>
                                        <p:cTn id="90" dur="3000" fill="hold"/>
                                        <p:tgtEl>
                                          <p:spTgt spid="36"/>
                                        </p:tgtEl>
                                        <p:attrNameLst>
                                          <p:attrName>ppt_x</p:attrName>
                                        </p:attrNameLst>
                                      </p:cBhvr>
                                      <p:tavLst>
                                        <p:tav tm="0">
                                          <p:val>
                                            <p:fltVal val="0.5"/>
                                          </p:val>
                                        </p:tav>
                                        <p:tav tm="100000">
                                          <p:val>
                                            <p:strVal val="#ppt_x"/>
                                          </p:val>
                                        </p:tav>
                                      </p:tavLst>
                                    </p:anim>
                                    <p:anim calcmode="lin" valueType="num">
                                      <p:cBhvr>
                                        <p:cTn id="91" dur="3000" fill="hold"/>
                                        <p:tgtEl>
                                          <p:spTgt spid="36"/>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37"/>
                                        </p:tgtEl>
                                        <p:attrNameLst>
                                          <p:attrName>style.visibility</p:attrName>
                                        </p:attrNameLst>
                                      </p:cBhvr>
                                      <p:to>
                                        <p:strVal val="visible"/>
                                      </p:to>
                                    </p:set>
                                    <p:anim calcmode="lin" valueType="num">
                                      <p:cBhvr>
                                        <p:cTn id="94" dur="3000" fill="hold"/>
                                        <p:tgtEl>
                                          <p:spTgt spid="37"/>
                                        </p:tgtEl>
                                        <p:attrNameLst>
                                          <p:attrName>ppt_w</p:attrName>
                                        </p:attrNameLst>
                                      </p:cBhvr>
                                      <p:tavLst>
                                        <p:tav tm="0">
                                          <p:val>
                                            <p:fltVal val="0"/>
                                          </p:val>
                                        </p:tav>
                                        <p:tav tm="100000">
                                          <p:val>
                                            <p:strVal val="#ppt_w"/>
                                          </p:val>
                                        </p:tav>
                                      </p:tavLst>
                                    </p:anim>
                                    <p:anim calcmode="lin" valueType="num">
                                      <p:cBhvr>
                                        <p:cTn id="95" dur="3000" fill="hold"/>
                                        <p:tgtEl>
                                          <p:spTgt spid="37"/>
                                        </p:tgtEl>
                                        <p:attrNameLst>
                                          <p:attrName>ppt_h</p:attrName>
                                        </p:attrNameLst>
                                      </p:cBhvr>
                                      <p:tavLst>
                                        <p:tav tm="0">
                                          <p:val>
                                            <p:fltVal val="0"/>
                                          </p:val>
                                        </p:tav>
                                        <p:tav tm="100000">
                                          <p:val>
                                            <p:strVal val="#ppt_h"/>
                                          </p:val>
                                        </p:tav>
                                      </p:tavLst>
                                    </p:anim>
                                    <p:anim calcmode="lin" valueType="num">
                                      <p:cBhvr>
                                        <p:cTn id="96" dur="3000" fill="hold"/>
                                        <p:tgtEl>
                                          <p:spTgt spid="37"/>
                                        </p:tgtEl>
                                        <p:attrNameLst>
                                          <p:attrName>ppt_x</p:attrName>
                                        </p:attrNameLst>
                                      </p:cBhvr>
                                      <p:tavLst>
                                        <p:tav tm="0">
                                          <p:val>
                                            <p:fltVal val="0.5"/>
                                          </p:val>
                                        </p:tav>
                                        <p:tav tm="100000">
                                          <p:val>
                                            <p:strVal val="#ppt_x"/>
                                          </p:val>
                                        </p:tav>
                                      </p:tavLst>
                                    </p:anim>
                                    <p:anim calcmode="lin" valueType="num">
                                      <p:cBhvr>
                                        <p:cTn id="97" dur="3000" fill="hold"/>
                                        <p:tgtEl>
                                          <p:spTgt spid="37"/>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 calcmode="lin" valueType="num">
                                      <p:cBhvr>
                                        <p:cTn id="100" dur="3000" fill="hold"/>
                                        <p:tgtEl>
                                          <p:spTgt spid="38"/>
                                        </p:tgtEl>
                                        <p:attrNameLst>
                                          <p:attrName>ppt_w</p:attrName>
                                        </p:attrNameLst>
                                      </p:cBhvr>
                                      <p:tavLst>
                                        <p:tav tm="0">
                                          <p:val>
                                            <p:fltVal val="0"/>
                                          </p:val>
                                        </p:tav>
                                        <p:tav tm="100000">
                                          <p:val>
                                            <p:strVal val="#ppt_w"/>
                                          </p:val>
                                        </p:tav>
                                      </p:tavLst>
                                    </p:anim>
                                    <p:anim calcmode="lin" valueType="num">
                                      <p:cBhvr>
                                        <p:cTn id="101" dur="3000" fill="hold"/>
                                        <p:tgtEl>
                                          <p:spTgt spid="38"/>
                                        </p:tgtEl>
                                        <p:attrNameLst>
                                          <p:attrName>ppt_h</p:attrName>
                                        </p:attrNameLst>
                                      </p:cBhvr>
                                      <p:tavLst>
                                        <p:tav tm="0">
                                          <p:val>
                                            <p:fltVal val="0"/>
                                          </p:val>
                                        </p:tav>
                                        <p:tav tm="100000">
                                          <p:val>
                                            <p:strVal val="#ppt_h"/>
                                          </p:val>
                                        </p:tav>
                                      </p:tavLst>
                                    </p:anim>
                                    <p:anim calcmode="lin" valueType="num">
                                      <p:cBhvr>
                                        <p:cTn id="102" dur="3000" fill="hold"/>
                                        <p:tgtEl>
                                          <p:spTgt spid="38"/>
                                        </p:tgtEl>
                                        <p:attrNameLst>
                                          <p:attrName>ppt_x</p:attrName>
                                        </p:attrNameLst>
                                      </p:cBhvr>
                                      <p:tavLst>
                                        <p:tav tm="0">
                                          <p:val>
                                            <p:fltVal val="0.5"/>
                                          </p:val>
                                        </p:tav>
                                        <p:tav tm="100000">
                                          <p:val>
                                            <p:strVal val="#ppt_x"/>
                                          </p:val>
                                        </p:tav>
                                      </p:tavLst>
                                    </p:anim>
                                    <p:anim calcmode="lin" valueType="num">
                                      <p:cBhvr>
                                        <p:cTn id="103" dur="3000" fill="hold"/>
                                        <p:tgtEl>
                                          <p:spTgt spid="38"/>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 calcmode="lin" valueType="num">
                                      <p:cBhvr>
                                        <p:cTn id="106" dur="3000" fill="hold"/>
                                        <p:tgtEl>
                                          <p:spTgt spid="39"/>
                                        </p:tgtEl>
                                        <p:attrNameLst>
                                          <p:attrName>ppt_w</p:attrName>
                                        </p:attrNameLst>
                                      </p:cBhvr>
                                      <p:tavLst>
                                        <p:tav tm="0">
                                          <p:val>
                                            <p:fltVal val="0"/>
                                          </p:val>
                                        </p:tav>
                                        <p:tav tm="100000">
                                          <p:val>
                                            <p:strVal val="#ppt_w"/>
                                          </p:val>
                                        </p:tav>
                                      </p:tavLst>
                                    </p:anim>
                                    <p:anim calcmode="lin" valueType="num">
                                      <p:cBhvr>
                                        <p:cTn id="107" dur="3000" fill="hold"/>
                                        <p:tgtEl>
                                          <p:spTgt spid="39"/>
                                        </p:tgtEl>
                                        <p:attrNameLst>
                                          <p:attrName>ppt_h</p:attrName>
                                        </p:attrNameLst>
                                      </p:cBhvr>
                                      <p:tavLst>
                                        <p:tav tm="0">
                                          <p:val>
                                            <p:fltVal val="0"/>
                                          </p:val>
                                        </p:tav>
                                        <p:tav tm="100000">
                                          <p:val>
                                            <p:strVal val="#ppt_h"/>
                                          </p:val>
                                        </p:tav>
                                      </p:tavLst>
                                    </p:anim>
                                    <p:anim calcmode="lin" valueType="num">
                                      <p:cBhvr>
                                        <p:cTn id="108" dur="3000" fill="hold"/>
                                        <p:tgtEl>
                                          <p:spTgt spid="39"/>
                                        </p:tgtEl>
                                        <p:attrNameLst>
                                          <p:attrName>ppt_x</p:attrName>
                                        </p:attrNameLst>
                                      </p:cBhvr>
                                      <p:tavLst>
                                        <p:tav tm="0">
                                          <p:val>
                                            <p:fltVal val="0.5"/>
                                          </p:val>
                                        </p:tav>
                                        <p:tav tm="100000">
                                          <p:val>
                                            <p:strVal val="#ppt_x"/>
                                          </p:val>
                                        </p:tav>
                                      </p:tavLst>
                                    </p:anim>
                                    <p:anim calcmode="lin" valueType="num">
                                      <p:cBhvr>
                                        <p:cTn id="109" dur="3000" fill="hold"/>
                                        <p:tgtEl>
                                          <p:spTgt spid="39"/>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40"/>
                                        </p:tgtEl>
                                        <p:attrNameLst>
                                          <p:attrName>style.visibility</p:attrName>
                                        </p:attrNameLst>
                                      </p:cBhvr>
                                      <p:to>
                                        <p:strVal val="visible"/>
                                      </p:to>
                                    </p:set>
                                    <p:anim calcmode="lin" valueType="num">
                                      <p:cBhvr>
                                        <p:cTn id="112" dur="3000" fill="hold"/>
                                        <p:tgtEl>
                                          <p:spTgt spid="40"/>
                                        </p:tgtEl>
                                        <p:attrNameLst>
                                          <p:attrName>ppt_w</p:attrName>
                                        </p:attrNameLst>
                                      </p:cBhvr>
                                      <p:tavLst>
                                        <p:tav tm="0">
                                          <p:val>
                                            <p:fltVal val="0"/>
                                          </p:val>
                                        </p:tav>
                                        <p:tav tm="100000">
                                          <p:val>
                                            <p:strVal val="#ppt_w"/>
                                          </p:val>
                                        </p:tav>
                                      </p:tavLst>
                                    </p:anim>
                                    <p:anim calcmode="lin" valueType="num">
                                      <p:cBhvr>
                                        <p:cTn id="113" dur="3000" fill="hold"/>
                                        <p:tgtEl>
                                          <p:spTgt spid="40"/>
                                        </p:tgtEl>
                                        <p:attrNameLst>
                                          <p:attrName>ppt_h</p:attrName>
                                        </p:attrNameLst>
                                      </p:cBhvr>
                                      <p:tavLst>
                                        <p:tav tm="0">
                                          <p:val>
                                            <p:fltVal val="0"/>
                                          </p:val>
                                        </p:tav>
                                        <p:tav tm="100000">
                                          <p:val>
                                            <p:strVal val="#ppt_h"/>
                                          </p:val>
                                        </p:tav>
                                      </p:tavLst>
                                    </p:anim>
                                    <p:anim calcmode="lin" valueType="num">
                                      <p:cBhvr>
                                        <p:cTn id="114" dur="3000" fill="hold"/>
                                        <p:tgtEl>
                                          <p:spTgt spid="40"/>
                                        </p:tgtEl>
                                        <p:attrNameLst>
                                          <p:attrName>ppt_x</p:attrName>
                                        </p:attrNameLst>
                                      </p:cBhvr>
                                      <p:tavLst>
                                        <p:tav tm="0">
                                          <p:val>
                                            <p:fltVal val="0.5"/>
                                          </p:val>
                                        </p:tav>
                                        <p:tav tm="100000">
                                          <p:val>
                                            <p:strVal val="#ppt_x"/>
                                          </p:val>
                                        </p:tav>
                                      </p:tavLst>
                                    </p:anim>
                                    <p:anim calcmode="lin" valueType="num">
                                      <p:cBhvr>
                                        <p:cTn id="115" dur="3000" fill="hold"/>
                                        <p:tgtEl>
                                          <p:spTgt spid="40"/>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41"/>
                                        </p:tgtEl>
                                        <p:attrNameLst>
                                          <p:attrName>style.visibility</p:attrName>
                                        </p:attrNameLst>
                                      </p:cBhvr>
                                      <p:to>
                                        <p:strVal val="visible"/>
                                      </p:to>
                                    </p:set>
                                    <p:anim calcmode="lin" valueType="num">
                                      <p:cBhvr>
                                        <p:cTn id="118" dur="3000" fill="hold"/>
                                        <p:tgtEl>
                                          <p:spTgt spid="41"/>
                                        </p:tgtEl>
                                        <p:attrNameLst>
                                          <p:attrName>ppt_w</p:attrName>
                                        </p:attrNameLst>
                                      </p:cBhvr>
                                      <p:tavLst>
                                        <p:tav tm="0">
                                          <p:val>
                                            <p:fltVal val="0"/>
                                          </p:val>
                                        </p:tav>
                                        <p:tav tm="100000">
                                          <p:val>
                                            <p:strVal val="#ppt_w"/>
                                          </p:val>
                                        </p:tav>
                                      </p:tavLst>
                                    </p:anim>
                                    <p:anim calcmode="lin" valueType="num">
                                      <p:cBhvr>
                                        <p:cTn id="119" dur="3000" fill="hold"/>
                                        <p:tgtEl>
                                          <p:spTgt spid="41"/>
                                        </p:tgtEl>
                                        <p:attrNameLst>
                                          <p:attrName>ppt_h</p:attrName>
                                        </p:attrNameLst>
                                      </p:cBhvr>
                                      <p:tavLst>
                                        <p:tav tm="0">
                                          <p:val>
                                            <p:fltVal val="0"/>
                                          </p:val>
                                        </p:tav>
                                        <p:tav tm="100000">
                                          <p:val>
                                            <p:strVal val="#ppt_h"/>
                                          </p:val>
                                        </p:tav>
                                      </p:tavLst>
                                    </p:anim>
                                    <p:anim calcmode="lin" valueType="num">
                                      <p:cBhvr>
                                        <p:cTn id="120" dur="3000" fill="hold"/>
                                        <p:tgtEl>
                                          <p:spTgt spid="41"/>
                                        </p:tgtEl>
                                        <p:attrNameLst>
                                          <p:attrName>ppt_x</p:attrName>
                                        </p:attrNameLst>
                                      </p:cBhvr>
                                      <p:tavLst>
                                        <p:tav tm="0">
                                          <p:val>
                                            <p:fltVal val="0.5"/>
                                          </p:val>
                                        </p:tav>
                                        <p:tav tm="100000">
                                          <p:val>
                                            <p:strVal val="#ppt_x"/>
                                          </p:val>
                                        </p:tav>
                                      </p:tavLst>
                                    </p:anim>
                                    <p:anim calcmode="lin" valueType="num">
                                      <p:cBhvr>
                                        <p:cTn id="121" dur="3000" fill="hold"/>
                                        <p:tgtEl>
                                          <p:spTgt spid="41"/>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42"/>
                                        </p:tgtEl>
                                        <p:attrNameLst>
                                          <p:attrName>style.visibility</p:attrName>
                                        </p:attrNameLst>
                                      </p:cBhvr>
                                      <p:to>
                                        <p:strVal val="visible"/>
                                      </p:to>
                                    </p:set>
                                    <p:anim calcmode="lin" valueType="num">
                                      <p:cBhvr>
                                        <p:cTn id="124" dur="3000" fill="hold"/>
                                        <p:tgtEl>
                                          <p:spTgt spid="42"/>
                                        </p:tgtEl>
                                        <p:attrNameLst>
                                          <p:attrName>ppt_w</p:attrName>
                                        </p:attrNameLst>
                                      </p:cBhvr>
                                      <p:tavLst>
                                        <p:tav tm="0">
                                          <p:val>
                                            <p:fltVal val="0"/>
                                          </p:val>
                                        </p:tav>
                                        <p:tav tm="100000">
                                          <p:val>
                                            <p:strVal val="#ppt_w"/>
                                          </p:val>
                                        </p:tav>
                                      </p:tavLst>
                                    </p:anim>
                                    <p:anim calcmode="lin" valueType="num">
                                      <p:cBhvr>
                                        <p:cTn id="125" dur="3000" fill="hold"/>
                                        <p:tgtEl>
                                          <p:spTgt spid="42"/>
                                        </p:tgtEl>
                                        <p:attrNameLst>
                                          <p:attrName>ppt_h</p:attrName>
                                        </p:attrNameLst>
                                      </p:cBhvr>
                                      <p:tavLst>
                                        <p:tav tm="0">
                                          <p:val>
                                            <p:fltVal val="0"/>
                                          </p:val>
                                        </p:tav>
                                        <p:tav tm="100000">
                                          <p:val>
                                            <p:strVal val="#ppt_h"/>
                                          </p:val>
                                        </p:tav>
                                      </p:tavLst>
                                    </p:anim>
                                    <p:anim calcmode="lin" valueType="num">
                                      <p:cBhvr>
                                        <p:cTn id="126" dur="3000" fill="hold"/>
                                        <p:tgtEl>
                                          <p:spTgt spid="42"/>
                                        </p:tgtEl>
                                        <p:attrNameLst>
                                          <p:attrName>ppt_x</p:attrName>
                                        </p:attrNameLst>
                                      </p:cBhvr>
                                      <p:tavLst>
                                        <p:tav tm="0">
                                          <p:val>
                                            <p:fltVal val="0.5"/>
                                          </p:val>
                                        </p:tav>
                                        <p:tav tm="100000">
                                          <p:val>
                                            <p:strVal val="#ppt_x"/>
                                          </p:val>
                                        </p:tav>
                                      </p:tavLst>
                                    </p:anim>
                                    <p:anim calcmode="lin" valueType="num">
                                      <p:cBhvr>
                                        <p:cTn id="127" dur="3000" fill="hold"/>
                                        <p:tgtEl>
                                          <p:spTgt spid="42"/>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0"/>
                                  </p:stCondLst>
                                  <p:childTnLst>
                                    <p:set>
                                      <p:cBhvr>
                                        <p:cTn id="129" dur="1" fill="hold">
                                          <p:stCondLst>
                                            <p:cond delay="0"/>
                                          </p:stCondLst>
                                        </p:cTn>
                                        <p:tgtEl>
                                          <p:spTgt spid="43"/>
                                        </p:tgtEl>
                                        <p:attrNameLst>
                                          <p:attrName>style.visibility</p:attrName>
                                        </p:attrNameLst>
                                      </p:cBhvr>
                                      <p:to>
                                        <p:strVal val="visible"/>
                                      </p:to>
                                    </p:set>
                                    <p:anim calcmode="lin" valueType="num">
                                      <p:cBhvr>
                                        <p:cTn id="130" dur="3000" fill="hold"/>
                                        <p:tgtEl>
                                          <p:spTgt spid="43"/>
                                        </p:tgtEl>
                                        <p:attrNameLst>
                                          <p:attrName>ppt_w</p:attrName>
                                        </p:attrNameLst>
                                      </p:cBhvr>
                                      <p:tavLst>
                                        <p:tav tm="0">
                                          <p:val>
                                            <p:fltVal val="0"/>
                                          </p:val>
                                        </p:tav>
                                        <p:tav tm="100000">
                                          <p:val>
                                            <p:strVal val="#ppt_w"/>
                                          </p:val>
                                        </p:tav>
                                      </p:tavLst>
                                    </p:anim>
                                    <p:anim calcmode="lin" valueType="num">
                                      <p:cBhvr>
                                        <p:cTn id="131" dur="3000" fill="hold"/>
                                        <p:tgtEl>
                                          <p:spTgt spid="43"/>
                                        </p:tgtEl>
                                        <p:attrNameLst>
                                          <p:attrName>ppt_h</p:attrName>
                                        </p:attrNameLst>
                                      </p:cBhvr>
                                      <p:tavLst>
                                        <p:tav tm="0">
                                          <p:val>
                                            <p:fltVal val="0"/>
                                          </p:val>
                                        </p:tav>
                                        <p:tav tm="100000">
                                          <p:val>
                                            <p:strVal val="#ppt_h"/>
                                          </p:val>
                                        </p:tav>
                                      </p:tavLst>
                                    </p:anim>
                                    <p:anim calcmode="lin" valueType="num">
                                      <p:cBhvr>
                                        <p:cTn id="132" dur="3000" fill="hold"/>
                                        <p:tgtEl>
                                          <p:spTgt spid="43"/>
                                        </p:tgtEl>
                                        <p:attrNameLst>
                                          <p:attrName>ppt_x</p:attrName>
                                        </p:attrNameLst>
                                      </p:cBhvr>
                                      <p:tavLst>
                                        <p:tav tm="0">
                                          <p:val>
                                            <p:fltVal val="0.5"/>
                                          </p:val>
                                        </p:tav>
                                        <p:tav tm="100000">
                                          <p:val>
                                            <p:strVal val="#ppt_x"/>
                                          </p:val>
                                        </p:tav>
                                      </p:tavLst>
                                    </p:anim>
                                    <p:anim calcmode="lin" valueType="num">
                                      <p:cBhvr>
                                        <p:cTn id="133" dur="3000" fill="hold"/>
                                        <p:tgtEl>
                                          <p:spTgt spid="43"/>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0"/>
                                  </p:stCondLst>
                                  <p:childTnLst>
                                    <p:set>
                                      <p:cBhvr>
                                        <p:cTn id="135" dur="1" fill="hold">
                                          <p:stCondLst>
                                            <p:cond delay="0"/>
                                          </p:stCondLst>
                                        </p:cTn>
                                        <p:tgtEl>
                                          <p:spTgt spid="44"/>
                                        </p:tgtEl>
                                        <p:attrNameLst>
                                          <p:attrName>style.visibility</p:attrName>
                                        </p:attrNameLst>
                                      </p:cBhvr>
                                      <p:to>
                                        <p:strVal val="visible"/>
                                      </p:to>
                                    </p:set>
                                    <p:anim calcmode="lin" valueType="num">
                                      <p:cBhvr>
                                        <p:cTn id="136" dur="3000" fill="hold"/>
                                        <p:tgtEl>
                                          <p:spTgt spid="44"/>
                                        </p:tgtEl>
                                        <p:attrNameLst>
                                          <p:attrName>ppt_w</p:attrName>
                                        </p:attrNameLst>
                                      </p:cBhvr>
                                      <p:tavLst>
                                        <p:tav tm="0">
                                          <p:val>
                                            <p:fltVal val="0"/>
                                          </p:val>
                                        </p:tav>
                                        <p:tav tm="100000">
                                          <p:val>
                                            <p:strVal val="#ppt_w"/>
                                          </p:val>
                                        </p:tav>
                                      </p:tavLst>
                                    </p:anim>
                                    <p:anim calcmode="lin" valueType="num">
                                      <p:cBhvr>
                                        <p:cTn id="137" dur="3000" fill="hold"/>
                                        <p:tgtEl>
                                          <p:spTgt spid="44"/>
                                        </p:tgtEl>
                                        <p:attrNameLst>
                                          <p:attrName>ppt_h</p:attrName>
                                        </p:attrNameLst>
                                      </p:cBhvr>
                                      <p:tavLst>
                                        <p:tav tm="0">
                                          <p:val>
                                            <p:fltVal val="0"/>
                                          </p:val>
                                        </p:tav>
                                        <p:tav tm="100000">
                                          <p:val>
                                            <p:strVal val="#ppt_h"/>
                                          </p:val>
                                        </p:tav>
                                      </p:tavLst>
                                    </p:anim>
                                    <p:anim calcmode="lin" valueType="num">
                                      <p:cBhvr>
                                        <p:cTn id="138" dur="3000" fill="hold"/>
                                        <p:tgtEl>
                                          <p:spTgt spid="44"/>
                                        </p:tgtEl>
                                        <p:attrNameLst>
                                          <p:attrName>ppt_x</p:attrName>
                                        </p:attrNameLst>
                                      </p:cBhvr>
                                      <p:tavLst>
                                        <p:tav tm="0">
                                          <p:val>
                                            <p:fltVal val="0.5"/>
                                          </p:val>
                                        </p:tav>
                                        <p:tav tm="100000">
                                          <p:val>
                                            <p:strVal val="#ppt_x"/>
                                          </p:val>
                                        </p:tav>
                                      </p:tavLst>
                                    </p:anim>
                                    <p:anim calcmode="lin" valueType="num">
                                      <p:cBhvr>
                                        <p:cTn id="139" dur="3000" fill="hold"/>
                                        <p:tgtEl>
                                          <p:spTgt spid="44"/>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0"/>
                                  </p:stCondLst>
                                  <p:childTnLst>
                                    <p:set>
                                      <p:cBhvr>
                                        <p:cTn id="141" dur="1" fill="hold">
                                          <p:stCondLst>
                                            <p:cond delay="0"/>
                                          </p:stCondLst>
                                        </p:cTn>
                                        <p:tgtEl>
                                          <p:spTgt spid="45"/>
                                        </p:tgtEl>
                                        <p:attrNameLst>
                                          <p:attrName>style.visibility</p:attrName>
                                        </p:attrNameLst>
                                      </p:cBhvr>
                                      <p:to>
                                        <p:strVal val="visible"/>
                                      </p:to>
                                    </p:set>
                                    <p:anim calcmode="lin" valueType="num">
                                      <p:cBhvr>
                                        <p:cTn id="142" dur="3000" fill="hold"/>
                                        <p:tgtEl>
                                          <p:spTgt spid="45"/>
                                        </p:tgtEl>
                                        <p:attrNameLst>
                                          <p:attrName>ppt_w</p:attrName>
                                        </p:attrNameLst>
                                      </p:cBhvr>
                                      <p:tavLst>
                                        <p:tav tm="0">
                                          <p:val>
                                            <p:fltVal val="0"/>
                                          </p:val>
                                        </p:tav>
                                        <p:tav tm="100000">
                                          <p:val>
                                            <p:strVal val="#ppt_w"/>
                                          </p:val>
                                        </p:tav>
                                      </p:tavLst>
                                    </p:anim>
                                    <p:anim calcmode="lin" valueType="num">
                                      <p:cBhvr>
                                        <p:cTn id="143" dur="3000" fill="hold"/>
                                        <p:tgtEl>
                                          <p:spTgt spid="45"/>
                                        </p:tgtEl>
                                        <p:attrNameLst>
                                          <p:attrName>ppt_h</p:attrName>
                                        </p:attrNameLst>
                                      </p:cBhvr>
                                      <p:tavLst>
                                        <p:tav tm="0">
                                          <p:val>
                                            <p:fltVal val="0"/>
                                          </p:val>
                                        </p:tav>
                                        <p:tav tm="100000">
                                          <p:val>
                                            <p:strVal val="#ppt_h"/>
                                          </p:val>
                                        </p:tav>
                                      </p:tavLst>
                                    </p:anim>
                                    <p:anim calcmode="lin" valueType="num">
                                      <p:cBhvr>
                                        <p:cTn id="144" dur="3000" fill="hold"/>
                                        <p:tgtEl>
                                          <p:spTgt spid="45"/>
                                        </p:tgtEl>
                                        <p:attrNameLst>
                                          <p:attrName>ppt_x</p:attrName>
                                        </p:attrNameLst>
                                      </p:cBhvr>
                                      <p:tavLst>
                                        <p:tav tm="0">
                                          <p:val>
                                            <p:fltVal val="0.5"/>
                                          </p:val>
                                        </p:tav>
                                        <p:tav tm="100000">
                                          <p:val>
                                            <p:strVal val="#ppt_x"/>
                                          </p:val>
                                        </p:tav>
                                      </p:tavLst>
                                    </p:anim>
                                    <p:anim calcmode="lin" valueType="num">
                                      <p:cBhvr>
                                        <p:cTn id="145" dur="3000" fill="hold"/>
                                        <p:tgtEl>
                                          <p:spTgt spid="45"/>
                                        </p:tgtEl>
                                        <p:attrNameLst>
                                          <p:attrName>ppt_y</p:attrName>
                                        </p:attrNameLst>
                                      </p:cBhvr>
                                      <p:tavLst>
                                        <p:tav tm="0">
                                          <p:val>
                                            <p:fltVal val="0.5"/>
                                          </p:val>
                                        </p:tav>
                                        <p:tav tm="100000">
                                          <p:val>
                                            <p:strVal val="#ppt_y"/>
                                          </p:val>
                                        </p:tav>
                                      </p:tavLst>
                                    </p:anim>
                                  </p:childTnLst>
                                </p:cTn>
                              </p:par>
                              <p:par>
                                <p:cTn id="146" presetID="8" presetClass="emph" presetSubtype="0" fill="hold"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31"/>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32"/>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34"/>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35"/>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36"/>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7"/>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8"/>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39"/>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40"/>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41"/>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42"/>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43"/>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4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45"/>
                                        </p:tgtEl>
                                        <p:attrNameLst>
                                          <p:attrName>r</p:attrName>
                                        </p:attrNameLst>
                                      </p:cBhvr>
                                    </p:animRot>
                                  </p:childTnLst>
                                </p:cTn>
                              </p:par>
                            </p:childTnLst>
                          </p:cTn>
                        </p:par>
                        <p:par>
                          <p:cTn id="192" fill="hold">
                            <p:stCondLst>
                              <p:cond delay="3000"/>
                            </p:stCondLst>
                            <p:childTnLst>
                              <p:par>
                                <p:cTn id="193" presetID="23" presetClass="exit" presetSubtype="544" fill="hold" nodeType="afterEffect">
                                  <p:stCondLst>
                                    <p:cond delay="0"/>
                                  </p:stCondLst>
                                  <p:childTnLst>
                                    <p:anim calcmode="lin" valueType="num">
                                      <p:cBhvr>
                                        <p:cTn id="194" dur="3000"/>
                                        <p:tgtEl>
                                          <p:spTgt spid="23"/>
                                        </p:tgtEl>
                                        <p:attrNameLst>
                                          <p:attrName>ppt_w</p:attrName>
                                        </p:attrNameLst>
                                      </p:cBhvr>
                                      <p:tavLst>
                                        <p:tav tm="0">
                                          <p:val>
                                            <p:strVal val="ppt_w"/>
                                          </p:val>
                                        </p:tav>
                                        <p:tav tm="100000">
                                          <p:val>
                                            <p:fltVal val="0"/>
                                          </p:val>
                                        </p:tav>
                                      </p:tavLst>
                                    </p:anim>
                                    <p:anim calcmode="lin" valueType="num">
                                      <p:cBhvr>
                                        <p:cTn id="195" dur="3000"/>
                                        <p:tgtEl>
                                          <p:spTgt spid="23"/>
                                        </p:tgtEl>
                                        <p:attrNameLst>
                                          <p:attrName>ppt_h</p:attrName>
                                        </p:attrNameLst>
                                      </p:cBhvr>
                                      <p:tavLst>
                                        <p:tav tm="0">
                                          <p:val>
                                            <p:strVal val="ppt_h"/>
                                          </p:val>
                                        </p:tav>
                                        <p:tav tm="100000">
                                          <p:val>
                                            <p:fltVal val="0"/>
                                          </p:val>
                                        </p:tav>
                                      </p:tavLst>
                                    </p:anim>
                                    <p:anim calcmode="lin" valueType="num">
                                      <p:cBhvr>
                                        <p:cTn id="196" dur="3000"/>
                                        <p:tgtEl>
                                          <p:spTgt spid="23"/>
                                        </p:tgtEl>
                                        <p:attrNameLst>
                                          <p:attrName>ppt_x</p:attrName>
                                        </p:attrNameLst>
                                      </p:cBhvr>
                                      <p:tavLst>
                                        <p:tav tm="0">
                                          <p:val>
                                            <p:strVal val="ppt_x"/>
                                          </p:val>
                                        </p:tav>
                                        <p:tav tm="100000">
                                          <p:val>
                                            <p:fltVal val="0.5"/>
                                          </p:val>
                                        </p:tav>
                                      </p:tavLst>
                                    </p:anim>
                                    <p:anim calcmode="lin" valueType="num">
                                      <p:cBhvr>
                                        <p:cTn id="197" dur="3000"/>
                                        <p:tgtEl>
                                          <p:spTgt spid="23"/>
                                        </p:tgtEl>
                                        <p:attrNameLst>
                                          <p:attrName>ppt_y</p:attrName>
                                        </p:attrNameLst>
                                      </p:cBhvr>
                                      <p:tavLst>
                                        <p:tav tm="0">
                                          <p:val>
                                            <p:strVal val="ppt_y"/>
                                          </p:val>
                                        </p:tav>
                                        <p:tav tm="100000">
                                          <p:val>
                                            <p:fltVal val="0.5"/>
                                          </p:val>
                                        </p:tav>
                                      </p:tavLst>
                                    </p:anim>
                                    <p:set>
                                      <p:cBhvr>
                                        <p:cTn id="198" dur="1" fill="hold">
                                          <p:stCondLst>
                                            <p:cond delay="2999"/>
                                          </p:stCondLst>
                                        </p:cTn>
                                        <p:tgtEl>
                                          <p:spTgt spid="23"/>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3000"/>
                                        <p:tgtEl>
                                          <p:spTgt spid="24"/>
                                        </p:tgtEl>
                                        <p:attrNameLst>
                                          <p:attrName>ppt_w</p:attrName>
                                        </p:attrNameLst>
                                      </p:cBhvr>
                                      <p:tavLst>
                                        <p:tav tm="0">
                                          <p:val>
                                            <p:strVal val="ppt_w"/>
                                          </p:val>
                                        </p:tav>
                                        <p:tav tm="100000">
                                          <p:val>
                                            <p:fltVal val="0"/>
                                          </p:val>
                                        </p:tav>
                                      </p:tavLst>
                                    </p:anim>
                                    <p:anim calcmode="lin" valueType="num">
                                      <p:cBhvr>
                                        <p:cTn id="201" dur="3000"/>
                                        <p:tgtEl>
                                          <p:spTgt spid="24"/>
                                        </p:tgtEl>
                                        <p:attrNameLst>
                                          <p:attrName>ppt_h</p:attrName>
                                        </p:attrNameLst>
                                      </p:cBhvr>
                                      <p:tavLst>
                                        <p:tav tm="0">
                                          <p:val>
                                            <p:strVal val="ppt_h"/>
                                          </p:val>
                                        </p:tav>
                                        <p:tav tm="100000">
                                          <p:val>
                                            <p:fltVal val="0"/>
                                          </p:val>
                                        </p:tav>
                                      </p:tavLst>
                                    </p:anim>
                                    <p:anim calcmode="lin" valueType="num">
                                      <p:cBhvr>
                                        <p:cTn id="202" dur="3000"/>
                                        <p:tgtEl>
                                          <p:spTgt spid="24"/>
                                        </p:tgtEl>
                                        <p:attrNameLst>
                                          <p:attrName>ppt_x</p:attrName>
                                        </p:attrNameLst>
                                      </p:cBhvr>
                                      <p:tavLst>
                                        <p:tav tm="0">
                                          <p:val>
                                            <p:strVal val="ppt_x"/>
                                          </p:val>
                                        </p:tav>
                                        <p:tav tm="100000">
                                          <p:val>
                                            <p:fltVal val="0.5"/>
                                          </p:val>
                                        </p:tav>
                                      </p:tavLst>
                                    </p:anim>
                                    <p:anim calcmode="lin" valueType="num">
                                      <p:cBhvr>
                                        <p:cTn id="203" dur="3000"/>
                                        <p:tgtEl>
                                          <p:spTgt spid="24"/>
                                        </p:tgtEl>
                                        <p:attrNameLst>
                                          <p:attrName>ppt_y</p:attrName>
                                        </p:attrNameLst>
                                      </p:cBhvr>
                                      <p:tavLst>
                                        <p:tav tm="0">
                                          <p:val>
                                            <p:strVal val="ppt_y"/>
                                          </p:val>
                                        </p:tav>
                                        <p:tav tm="100000">
                                          <p:val>
                                            <p:fltVal val="0.5"/>
                                          </p:val>
                                        </p:tav>
                                      </p:tavLst>
                                    </p:anim>
                                    <p:set>
                                      <p:cBhvr>
                                        <p:cTn id="204" dur="1" fill="hold">
                                          <p:stCondLst>
                                            <p:cond delay="2999"/>
                                          </p:stCondLst>
                                        </p:cTn>
                                        <p:tgtEl>
                                          <p:spTgt spid="24"/>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3000"/>
                                        <p:tgtEl>
                                          <p:spTgt spid="25"/>
                                        </p:tgtEl>
                                        <p:attrNameLst>
                                          <p:attrName>ppt_w</p:attrName>
                                        </p:attrNameLst>
                                      </p:cBhvr>
                                      <p:tavLst>
                                        <p:tav tm="0">
                                          <p:val>
                                            <p:strVal val="ppt_w"/>
                                          </p:val>
                                        </p:tav>
                                        <p:tav tm="100000">
                                          <p:val>
                                            <p:fltVal val="0"/>
                                          </p:val>
                                        </p:tav>
                                      </p:tavLst>
                                    </p:anim>
                                    <p:anim calcmode="lin" valueType="num">
                                      <p:cBhvr>
                                        <p:cTn id="207" dur="3000"/>
                                        <p:tgtEl>
                                          <p:spTgt spid="25"/>
                                        </p:tgtEl>
                                        <p:attrNameLst>
                                          <p:attrName>ppt_h</p:attrName>
                                        </p:attrNameLst>
                                      </p:cBhvr>
                                      <p:tavLst>
                                        <p:tav tm="0">
                                          <p:val>
                                            <p:strVal val="ppt_h"/>
                                          </p:val>
                                        </p:tav>
                                        <p:tav tm="100000">
                                          <p:val>
                                            <p:fltVal val="0"/>
                                          </p:val>
                                        </p:tav>
                                      </p:tavLst>
                                    </p:anim>
                                    <p:anim calcmode="lin" valueType="num">
                                      <p:cBhvr>
                                        <p:cTn id="208" dur="3000"/>
                                        <p:tgtEl>
                                          <p:spTgt spid="25"/>
                                        </p:tgtEl>
                                        <p:attrNameLst>
                                          <p:attrName>ppt_x</p:attrName>
                                        </p:attrNameLst>
                                      </p:cBhvr>
                                      <p:tavLst>
                                        <p:tav tm="0">
                                          <p:val>
                                            <p:strVal val="ppt_x"/>
                                          </p:val>
                                        </p:tav>
                                        <p:tav tm="100000">
                                          <p:val>
                                            <p:fltVal val="0.5"/>
                                          </p:val>
                                        </p:tav>
                                      </p:tavLst>
                                    </p:anim>
                                    <p:anim calcmode="lin" valueType="num">
                                      <p:cBhvr>
                                        <p:cTn id="209" dur="3000"/>
                                        <p:tgtEl>
                                          <p:spTgt spid="25"/>
                                        </p:tgtEl>
                                        <p:attrNameLst>
                                          <p:attrName>ppt_y</p:attrName>
                                        </p:attrNameLst>
                                      </p:cBhvr>
                                      <p:tavLst>
                                        <p:tav tm="0">
                                          <p:val>
                                            <p:strVal val="ppt_y"/>
                                          </p:val>
                                        </p:tav>
                                        <p:tav tm="100000">
                                          <p:val>
                                            <p:fltVal val="0.5"/>
                                          </p:val>
                                        </p:tav>
                                      </p:tavLst>
                                    </p:anim>
                                    <p:set>
                                      <p:cBhvr>
                                        <p:cTn id="210" dur="1" fill="hold">
                                          <p:stCondLst>
                                            <p:cond delay="2999"/>
                                          </p:stCondLst>
                                        </p:cTn>
                                        <p:tgtEl>
                                          <p:spTgt spid="25"/>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3000"/>
                                        <p:tgtEl>
                                          <p:spTgt spid="26"/>
                                        </p:tgtEl>
                                        <p:attrNameLst>
                                          <p:attrName>ppt_w</p:attrName>
                                        </p:attrNameLst>
                                      </p:cBhvr>
                                      <p:tavLst>
                                        <p:tav tm="0">
                                          <p:val>
                                            <p:strVal val="ppt_w"/>
                                          </p:val>
                                        </p:tav>
                                        <p:tav tm="100000">
                                          <p:val>
                                            <p:fltVal val="0"/>
                                          </p:val>
                                        </p:tav>
                                      </p:tavLst>
                                    </p:anim>
                                    <p:anim calcmode="lin" valueType="num">
                                      <p:cBhvr>
                                        <p:cTn id="213" dur="3000"/>
                                        <p:tgtEl>
                                          <p:spTgt spid="26"/>
                                        </p:tgtEl>
                                        <p:attrNameLst>
                                          <p:attrName>ppt_h</p:attrName>
                                        </p:attrNameLst>
                                      </p:cBhvr>
                                      <p:tavLst>
                                        <p:tav tm="0">
                                          <p:val>
                                            <p:strVal val="ppt_h"/>
                                          </p:val>
                                        </p:tav>
                                        <p:tav tm="100000">
                                          <p:val>
                                            <p:fltVal val="0"/>
                                          </p:val>
                                        </p:tav>
                                      </p:tavLst>
                                    </p:anim>
                                    <p:anim calcmode="lin" valueType="num">
                                      <p:cBhvr>
                                        <p:cTn id="214" dur="3000"/>
                                        <p:tgtEl>
                                          <p:spTgt spid="26"/>
                                        </p:tgtEl>
                                        <p:attrNameLst>
                                          <p:attrName>ppt_x</p:attrName>
                                        </p:attrNameLst>
                                      </p:cBhvr>
                                      <p:tavLst>
                                        <p:tav tm="0">
                                          <p:val>
                                            <p:strVal val="ppt_x"/>
                                          </p:val>
                                        </p:tav>
                                        <p:tav tm="100000">
                                          <p:val>
                                            <p:fltVal val="0.5"/>
                                          </p:val>
                                        </p:tav>
                                      </p:tavLst>
                                    </p:anim>
                                    <p:anim calcmode="lin" valueType="num">
                                      <p:cBhvr>
                                        <p:cTn id="215" dur="3000"/>
                                        <p:tgtEl>
                                          <p:spTgt spid="26"/>
                                        </p:tgtEl>
                                        <p:attrNameLst>
                                          <p:attrName>ppt_y</p:attrName>
                                        </p:attrNameLst>
                                      </p:cBhvr>
                                      <p:tavLst>
                                        <p:tav tm="0">
                                          <p:val>
                                            <p:strVal val="ppt_y"/>
                                          </p:val>
                                        </p:tav>
                                        <p:tav tm="100000">
                                          <p:val>
                                            <p:fltVal val="0.5"/>
                                          </p:val>
                                        </p:tav>
                                      </p:tavLst>
                                    </p:anim>
                                    <p:set>
                                      <p:cBhvr>
                                        <p:cTn id="216" dur="1" fill="hold">
                                          <p:stCondLst>
                                            <p:cond delay="2999"/>
                                          </p:stCondLst>
                                        </p:cTn>
                                        <p:tgtEl>
                                          <p:spTgt spid="26"/>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3000"/>
                                        <p:tgtEl>
                                          <p:spTgt spid="27"/>
                                        </p:tgtEl>
                                        <p:attrNameLst>
                                          <p:attrName>ppt_w</p:attrName>
                                        </p:attrNameLst>
                                      </p:cBhvr>
                                      <p:tavLst>
                                        <p:tav tm="0">
                                          <p:val>
                                            <p:strVal val="ppt_w"/>
                                          </p:val>
                                        </p:tav>
                                        <p:tav tm="100000">
                                          <p:val>
                                            <p:fltVal val="0"/>
                                          </p:val>
                                        </p:tav>
                                      </p:tavLst>
                                    </p:anim>
                                    <p:anim calcmode="lin" valueType="num">
                                      <p:cBhvr>
                                        <p:cTn id="219" dur="3000"/>
                                        <p:tgtEl>
                                          <p:spTgt spid="27"/>
                                        </p:tgtEl>
                                        <p:attrNameLst>
                                          <p:attrName>ppt_h</p:attrName>
                                        </p:attrNameLst>
                                      </p:cBhvr>
                                      <p:tavLst>
                                        <p:tav tm="0">
                                          <p:val>
                                            <p:strVal val="ppt_h"/>
                                          </p:val>
                                        </p:tav>
                                        <p:tav tm="100000">
                                          <p:val>
                                            <p:fltVal val="0"/>
                                          </p:val>
                                        </p:tav>
                                      </p:tavLst>
                                    </p:anim>
                                    <p:anim calcmode="lin" valueType="num">
                                      <p:cBhvr>
                                        <p:cTn id="220" dur="3000"/>
                                        <p:tgtEl>
                                          <p:spTgt spid="27"/>
                                        </p:tgtEl>
                                        <p:attrNameLst>
                                          <p:attrName>ppt_x</p:attrName>
                                        </p:attrNameLst>
                                      </p:cBhvr>
                                      <p:tavLst>
                                        <p:tav tm="0">
                                          <p:val>
                                            <p:strVal val="ppt_x"/>
                                          </p:val>
                                        </p:tav>
                                        <p:tav tm="100000">
                                          <p:val>
                                            <p:fltVal val="0.5"/>
                                          </p:val>
                                        </p:tav>
                                      </p:tavLst>
                                    </p:anim>
                                    <p:anim calcmode="lin" valueType="num">
                                      <p:cBhvr>
                                        <p:cTn id="221" dur="3000"/>
                                        <p:tgtEl>
                                          <p:spTgt spid="27"/>
                                        </p:tgtEl>
                                        <p:attrNameLst>
                                          <p:attrName>ppt_y</p:attrName>
                                        </p:attrNameLst>
                                      </p:cBhvr>
                                      <p:tavLst>
                                        <p:tav tm="0">
                                          <p:val>
                                            <p:strVal val="ppt_y"/>
                                          </p:val>
                                        </p:tav>
                                        <p:tav tm="100000">
                                          <p:val>
                                            <p:fltVal val="0.5"/>
                                          </p:val>
                                        </p:tav>
                                      </p:tavLst>
                                    </p:anim>
                                    <p:set>
                                      <p:cBhvr>
                                        <p:cTn id="222" dur="1" fill="hold">
                                          <p:stCondLst>
                                            <p:cond delay="2999"/>
                                          </p:stCondLst>
                                        </p:cTn>
                                        <p:tgtEl>
                                          <p:spTgt spid="27"/>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3000"/>
                                        <p:tgtEl>
                                          <p:spTgt spid="28"/>
                                        </p:tgtEl>
                                        <p:attrNameLst>
                                          <p:attrName>ppt_w</p:attrName>
                                        </p:attrNameLst>
                                      </p:cBhvr>
                                      <p:tavLst>
                                        <p:tav tm="0">
                                          <p:val>
                                            <p:strVal val="ppt_w"/>
                                          </p:val>
                                        </p:tav>
                                        <p:tav tm="100000">
                                          <p:val>
                                            <p:fltVal val="0"/>
                                          </p:val>
                                        </p:tav>
                                      </p:tavLst>
                                    </p:anim>
                                    <p:anim calcmode="lin" valueType="num">
                                      <p:cBhvr>
                                        <p:cTn id="225" dur="3000"/>
                                        <p:tgtEl>
                                          <p:spTgt spid="28"/>
                                        </p:tgtEl>
                                        <p:attrNameLst>
                                          <p:attrName>ppt_h</p:attrName>
                                        </p:attrNameLst>
                                      </p:cBhvr>
                                      <p:tavLst>
                                        <p:tav tm="0">
                                          <p:val>
                                            <p:strVal val="ppt_h"/>
                                          </p:val>
                                        </p:tav>
                                        <p:tav tm="100000">
                                          <p:val>
                                            <p:fltVal val="0"/>
                                          </p:val>
                                        </p:tav>
                                      </p:tavLst>
                                    </p:anim>
                                    <p:anim calcmode="lin" valueType="num">
                                      <p:cBhvr>
                                        <p:cTn id="226" dur="3000"/>
                                        <p:tgtEl>
                                          <p:spTgt spid="28"/>
                                        </p:tgtEl>
                                        <p:attrNameLst>
                                          <p:attrName>ppt_x</p:attrName>
                                        </p:attrNameLst>
                                      </p:cBhvr>
                                      <p:tavLst>
                                        <p:tav tm="0">
                                          <p:val>
                                            <p:strVal val="ppt_x"/>
                                          </p:val>
                                        </p:tav>
                                        <p:tav tm="100000">
                                          <p:val>
                                            <p:fltVal val="0.5"/>
                                          </p:val>
                                        </p:tav>
                                      </p:tavLst>
                                    </p:anim>
                                    <p:anim calcmode="lin" valueType="num">
                                      <p:cBhvr>
                                        <p:cTn id="227" dur="3000"/>
                                        <p:tgtEl>
                                          <p:spTgt spid="28"/>
                                        </p:tgtEl>
                                        <p:attrNameLst>
                                          <p:attrName>ppt_y</p:attrName>
                                        </p:attrNameLst>
                                      </p:cBhvr>
                                      <p:tavLst>
                                        <p:tav tm="0">
                                          <p:val>
                                            <p:strVal val="ppt_y"/>
                                          </p:val>
                                        </p:tav>
                                        <p:tav tm="100000">
                                          <p:val>
                                            <p:fltVal val="0.5"/>
                                          </p:val>
                                        </p:tav>
                                      </p:tavLst>
                                    </p:anim>
                                    <p:set>
                                      <p:cBhvr>
                                        <p:cTn id="228" dur="1" fill="hold">
                                          <p:stCondLst>
                                            <p:cond delay="2999"/>
                                          </p:stCondLst>
                                        </p:cTn>
                                        <p:tgtEl>
                                          <p:spTgt spid="28"/>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3000"/>
                                        <p:tgtEl>
                                          <p:spTgt spid="29"/>
                                        </p:tgtEl>
                                        <p:attrNameLst>
                                          <p:attrName>ppt_w</p:attrName>
                                        </p:attrNameLst>
                                      </p:cBhvr>
                                      <p:tavLst>
                                        <p:tav tm="0">
                                          <p:val>
                                            <p:strVal val="ppt_w"/>
                                          </p:val>
                                        </p:tav>
                                        <p:tav tm="100000">
                                          <p:val>
                                            <p:fltVal val="0"/>
                                          </p:val>
                                        </p:tav>
                                      </p:tavLst>
                                    </p:anim>
                                    <p:anim calcmode="lin" valueType="num">
                                      <p:cBhvr>
                                        <p:cTn id="231" dur="3000"/>
                                        <p:tgtEl>
                                          <p:spTgt spid="29"/>
                                        </p:tgtEl>
                                        <p:attrNameLst>
                                          <p:attrName>ppt_h</p:attrName>
                                        </p:attrNameLst>
                                      </p:cBhvr>
                                      <p:tavLst>
                                        <p:tav tm="0">
                                          <p:val>
                                            <p:strVal val="ppt_h"/>
                                          </p:val>
                                        </p:tav>
                                        <p:tav tm="100000">
                                          <p:val>
                                            <p:fltVal val="0"/>
                                          </p:val>
                                        </p:tav>
                                      </p:tavLst>
                                    </p:anim>
                                    <p:anim calcmode="lin" valueType="num">
                                      <p:cBhvr>
                                        <p:cTn id="232" dur="3000"/>
                                        <p:tgtEl>
                                          <p:spTgt spid="29"/>
                                        </p:tgtEl>
                                        <p:attrNameLst>
                                          <p:attrName>ppt_x</p:attrName>
                                        </p:attrNameLst>
                                      </p:cBhvr>
                                      <p:tavLst>
                                        <p:tav tm="0">
                                          <p:val>
                                            <p:strVal val="ppt_x"/>
                                          </p:val>
                                        </p:tav>
                                        <p:tav tm="100000">
                                          <p:val>
                                            <p:fltVal val="0.5"/>
                                          </p:val>
                                        </p:tav>
                                      </p:tavLst>
                                    </p:anim>
                                    <p:anim calcmode="lin" valueType="num">
                                      <p:cBhvr>
                                        <p:cTn id="233" dur="3000"/>
                                        <p:tgtEl>
                                          <p:spTgt spid="29"/>
                                        </p:tgtEl>
                                        <p:attrNameLst>
                                          <p:attrName>ppt_y</p:attrName>
                                        </p:attrNameLst>
                                      </p:cBhvr>
                                      <p:tavLst>
                                        <p:tav tm="0">
                                          <p:val>
                                            <p:strVal val="ppt_y"/>
                                          </p:val>
                                        </p:tav>
                                        <p:tav tm="100000">
                                          <p:val>
                                            <p:fltVal val="0.5"/>
                                          </p:val>
                                        </p:tav>
                                      </p:tavLst>
                                    </p:anim>
                                    <p:set>
                                      <p:cBhvr>
                                        <p:cTn id="234" dur="1" fill="hold">
                                          <p:stCondLst>
                                            <p:cond delay="2999"/>
                                          </p:stCondLst>
                                        </p:cTn>
                                        <p:tgtEl>
                                          <p:spTgt spid="29"/>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3000"/>
                                        <p:tgtEl>
                                          <p:spTgt spid="30"/>
                                        </p:tgtEl>
                                        <p:attrNameLst>
                                          <p:attrName>ppt_w</p:attrName>
                                        </p:attrNameLst>
                                      </p:cBhvr>
                                      <p:tavLst>
                                        <p:tav tm="0">
                                          <p:val>
                                            <p:strVal val="ppt_w"/>
                                          </p:val>
                                        </p:tav>
                                        <p:tav tm="100000">
                                          <p:val>
                                            <p:fltVal val="0"/>
                                          </p:val>
                                        </p:tav>
                                      </p:tavLst>
                                    </p:anim>
                                    <p:anim calcmode="lin" valueType="num">
                                      <p:cBhvr>
                                        <p:cTn id="237" dur="3000"/>
                                        <p:tgtEl>
                                          <p:spTgt spid="30"/>
                                        </p:tgtEl>
                                        <p:attrNameLst>
                                          <p:attrName>ppt_h</p:attrName>
                                        </p:attrNameLst>
                                      </p:cBhvr>
                                      <p:tavLst>
                                        <p:tav tm="0">
                                          <p:val>
                                            <p:strVal val="ppt_h"/>
                                          </p:val>
                                        </p:tav>
                                        <p:tav tm="100000">
                                          <p:val>
                                            <p:fltVal val="0"/>
                                          </p:val>
                                        </p:tav>
                                      </p:tavLst>
                                    </p:anim>
                                    <p:anim calcmode="lin" valueType="num">
                                      <p:cBhvr>
                                        <p:cTn id="238" dur="3000"/>
                                        <p:tgtEl>
                                          <p:spTgt spid="30"/>
                                        </p:tgtEl>
                                        <p:attrNameLst>
                                          <p:attrName>ppt_x</p:attrName>
                                        </p:attrNameLst>
                                      </p:cBhvr>
                                      <p:tavLst>
                                        <p:tav tm="0">
                                          <p:val>
                                            <p:strVal val="ppt_x"/>
                                          </p:val>
                                        </p:tav>
                                        <p:tav tm="100000">
                                          <p:val>
                                            <p:fltVal val="0.5"/>
                                          </p:val>
                                        </p:tav>
                                      </p:tavLst>
                                    </p:anim>
                                    <p:anim calcmode="lin" valueType="num">
                                      <p:cBhvr>
                                        <p:cTn id="239" dur="3000"/>
                                        <p:tgtEl>
                                          <p:spTgt spid="30"/>
                                        </p:tgtEl>
                                        <p:attrNameLst>
                                          <p:attrName>ppt_y</p:attrName>
                                        </p:attrNameLst>
                                      </p:cBhvr>
                                      <p:tavLst>
                                        <p:tav tm="0">
                                          <p:val>
                                            <p:strVal val="ppt_y"/>
                                          </p:val>
                                        </p:tav>
                                        <p:tav tm="100000">
                                          <p:val>
                                            <p:fltVal val="0.5"/>
                                          </p:val>
                                        </p:tav>
                                      </p:tavLst>
                                    </p:anim>
                                    <p:set>
                                      <p:cBhvr>
                                        <p:cTn id="240" dur="1" fill="hold">
                                          <p:stCondLst>
                                            <p:cond delay="2999"/>
                                          </p:stCondLst>
                                        </p:cTn>
                                        <p:tgtEl>
                                          <p:spTgt spid="30"/>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3000"/>
                                        <p:tgtEl>
                                          <p:spTgt spid="31"/>
                                        </p:tgtEl>
                                        <p:attrNameLst>
                                          <p:attrName>ppt_w</p:attrName>
                                        </p:attrNameLst>
                                      </p:cBhvr>
                                      <p:tavLst>
                                        <p:tav tm="0">
                                          <p:val>
                                            <p:strVal val="ppt_w"/>
                                          </p:val>
                                        </p:tav>
                                        <p:tav tm="100000">
                                          <p:val>
                                            <p:fltVal val="0"/>
                                          </p:val>
                                        </p:tav>
                                      </p:tavLst>
                                    </p:anim>
                                    <p:anim calcmode="lin" valueType="num">
                                      <p:cBhvr>
                                        <p:cTn id="243" dur="3000"/>
                                        <p:tgtEl>
                                          <p:spTgt spid="31"/>
                                        </p:tgtEl>
                                        <p:attrNameLst>
                                          <p:attrName>ppt_h</p:attrName>
                                        </p:attrNameLst>
                                      </p:cBhvr>
                                      <p:tavLst>
                                        <p:tav tm="0">
                                          <p:val>
                                            <p:strVal val="ppt_h"/>
                                          </p:val>
                                        </p:tav>
                                        <p:tav tm="100000">
                                          <p:val>
                                            <p:fltVal val="0"/>
                                          </p:val>
                                        </p:tav>
                                      </p:tavLst>
                                    </p:anim>
                                    <p:anim calcmode="lin" valueType="num">
                                      <p:cBhvr>
                                        <p:cTn id="244" dur="3000"/>
                                        <p:tgtEl>
                                          <p:spTgt spid="31"/>
                                        </p:tgtEl>
                                        <p:attrNameLst>
                                          <p:attrName>ppt_x</p:attrName>
                                        </p:attrNameLst>
                                      </p:cBhvr>
                                      <p:tavLst>
                                        <p:tav tm="0">
                                          <p:val>
                                            <p:strVal val="ppt_x"/>
                                          </p:val>
                                        </p:tav>
                                        <p:tav tm="100000">
                                          <p:val>
                                            <p:fltVal val="0.5"/>
                                          </p:val>
                                        </p:tav>
                                      </p:tavLst>
                                    </p:anim>
                                    <p:anim calcmode="lin" valueType="num">
                                      <p:cBhvr>
                                        <p:cTn id="245" dur="3000"/>
                                        <p:tgtEl>
                                          <p:spTgt spid="31"/>
                                        </p:tgtEl>
                                        <p:attrNameLst>
                                          <p:attrName>ppt_y</p:attrName>
                                        </p:attrNameLst>
                                      </p:cBhvr>
                                      <p:tavLst>
                                        <p:tav tm="0">
                                          <p:val>
                                            <p:strVal val="ppt_y"/>
                                          </p:val>
                                        </p:tav>
                                        <p:tav tm="100000">
                                          <p:val>
                                            <p:fltVal val="0.5"/>
                                          </p:val>
                                        </p:tav>
                                      </p:tavLst>
                                    </p:anim>
                                    <p:set>
                                      <p:cBhvr>
                                        <p:cTn id="246" dur="1" fill="hold">
                                          <p:stCondLst>
                                            <p:cond delay="2999"/>
                                          </p:stCondLst>
                                        </p:cTn>
                                        <p:tgtEl>
                                          <p:spTgt spid="31"/>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3000"/>
                                        <p:tgtEl>
                                          <p:spTgt spid="32"/>
                                        </p:tgtEl>
                                        <p:attrNameLst>
                                          <p:attrName>ppt_w</p:attrName>
                                        </p:attrNameLst>
                                      </p:cBhvr>
                                      <p:tavLst>
                                        <p:tav tm="0">
                                          <p:val>
                                            <p:strVal val="ppt_w"/>
                                          </p:val>
                                        </p:tav>
                                        <p:tav tm="100000">
                                          <p:val>
                                            <p:fltVal val="0"/>
                                          </p:val>
                                        </p:tav>
                                      </p:tavLst>
                                    </p:anim>
                                    <p:anim calcmode="lin" valueType="num">
                                      <p:cBhvr>
                                        <p:cTn id="249" dur="3000"/>
                                        <p:tgtEl>
                                          <p:spTgt spid="32"/>
                                        </p:tgtEl>
                                        <p:attrNameLst>
                                          <p:attrName>ppt_h</p:attrName>
                                        </p:attrNameLst>
                                      </p:cBhvr>
                                      <p:tavLst>
                                        <p:tav tm="0">
                                          <p:val>
                                            <p:strVal val="ppt_h"/>
                                          </p:val>
                                        </p:tav>
                                        <p:tav tm="100000">
                                          <p:val>
                                            <p:fltVal val="0"/>
                                          </p:val>
                                        </p:tav>
                                      </p:tavLst>
                                    </p:anim>
                                    <p:anim calcmode="lin" valueType="num">
                                      <p:cBhvr>
                                        <p:cTn id="250" dur="3000"/>
                                        <p:tgtEl>
                                          <p:spTgt spid="32"/>
                                        </p:tgtEl>
                                        <p:attrNameLst>
                                          <p:attrName>ppt_x</p:attrName>
                                        </p:attrNameLst>
                                      </p:cBhvr>
                                      <p:tavLst>
                                        <p:tav tm="0">
                                          <p:val>
                                            <p:strVal val="ppt_x"/>
                                          </p:val>
                                        </p:tav>
                                        <p:tav tm="100000">
                                          <p:val>
                                            <p:fltVal val="0.5"/>
                                          </p:val>
                                        </p:tav>
                                      </p:tavLst>
                                    </p:anim>
                                    <p:anim calcmode="lin" valueType="num">
                                      <p:cBhvr>
                                        <p:cTn id="251" dur="3000"/>
                                        <p:tgtEl>
                                          <p:spTgt spid="32"/>
                                        </p:tgtEl>
                                        <p:attrNameLst>
                                          <p:attrName>ppt_y</p:attrName>
                                        </p:attrNameLst>
                                      </p:cBhvr>
                                      <p:tavLst>
                                        <p:tav tm="0">
                                          <p:val>
                                            <p:strVal val="ppt_y"/>
                                          </p:val>
                                        </p:tav>
                                        <p:tav tm="100000">
                                          <p:val>
                                            <p:fltVal val="0.5"/>
                                          </p:val>
                                        </p:tav>
                                      </p:tavLst>
                                    </p:anim>
                                    <p:set>
                                      <p:cBhvr>
                                        <p:cTn id="252" dur="1" fill="hold">
                                          <p:stCondLst>
                                            <p:cond delay="2999"/>
                                          </p:stCondLst>
                                        </p:cTn>
                                        <p:tgtEl>
                                          <p:spTgt spid="32"/>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3000"/>
                                        <p:tgtEl>
                                          <p:spTgt spid="33"/>
                                        </p:tgtEl>
                                        <p:attrNameLst>
                                          <p:attrName>ppt_w</p:attrName>
                                        </p:attrNameLst>
                                      </p:cBhvr>
                                      <p:tavLst>
                                        <p:tav tm="0">
                                          <p:val>
                                            <p:strVal val="ppt_w"/>
                                          </p:val>
                                        </p:tav>
                                        <p:tav tm="100000">
                                          <p:val>
                                            <p:fltVal val="0"/>
                                          </p:val>
                                        </p:tav>
                                      </p:tavLst>
                                    </p:anim>
                                    <p:anim calcmode="lin" valueType="num">
                                      <p:cBhvr>
                                        <p:cTn id="255" dur="3000"/>
                                        <p:tgtEl>
                                          <p:spTgt spid="33"/>
                                        </p:tgtEl>
                                        <p:attrNameLst>
                                          <p:attrName>ppt_h</p:attrName>
                                        </p:attrNameLst>
                                      </p:cBhvr>
                                      <p:tavLst>
                                        <p:tav tm="0">
                                          <p:val>
                                            <p:strVal val="ppt_h"/>
                                          </p:val>
                                        </p:tav>
                                        <p:tav tm="100000">
                                          <p:val>
                                            <p:fltVal val="0"/>
                                          </p:val>
                                        </p:tav>
                                      </p:tavLst>
                                    </p:anim>
                                    <p:anim calcmode="lin" valueType="num">
                                      <p:cBhvr>
                                        <p:cTn id="256" dur="3000"/>
                                        <p:tgtEl>
                                          <p:spTgt spid="33"/>
                                        </p:tgtEl>
                                        <p:attrNameLst>
                                          <p:attrName>ppt_x</p:attrName>
                                        </p:attrNameLst>
                                      </p:cBhvr>
                                      <p:tavLst>
                                        <p:tav tm="0">
                                          <p:val>
                                            <p:strVal val="ppt_x"/>
                                          </p:val>
                                        </p:tav>
                                        <p:tav tm="100000">
                                          <p:val>
                                            <p:fltVal val="0.5"/>
                                          </p:val>
                                        </p:tav>
                                      </p:tavLst>
                                    </p:anim>
                                    <p:anim calcmode="lin" valueType="num">
                                      <p:cBhvr>
                                        <p:cTn id="257" dur="3000"/>
                                        <p:tgtEl>
                                          <p:spTgt spid="33"/>
                                        </p:tgtEl>
                                        <p:attrNameLst>
                                          <p:attrName>ppt_y</p:attrName>
                                        </p:attrNameLst>
                                      </p:cBhvr>
                                      <p:tavLst>
                                        <p:tav tm="0">
                                          <p:val>
                                            <p:strVal val="ppt_y"/>
                                          </p:val>
                                        </p:tav>
                                        <p:tav tm="100000">
                                          <p:val>
                                            <p:fltVal val="0.5"/>
                                          </p:val>
                                        </p:tav>
                                      </p:tavLst>
                                    </p:anim>
                                    <p:set>
                                      <p:cBhvr>
                                        <p:cTn id="258" dur="1" fill="hold">
                                          <p:stCondLst>
                                            <p:cond delay="2999"/>
                                          </p:stCondLst>
                                        </p:cTn>
                                        <p:tgtEl>
                                          <p:spTgt spid="33"/>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3000"/>
                                        <p:tgtEl>
                                          <p:spTgt spid="34"/>
                                        </p:tgtEl>
                                        <p:attrNameLst>
                                          <p:attrName>ppt_w</p:attrName>
                                        </p:attrNameLst>
                                      </p:cBhvr>
                                      <p:tavLst>
                                        <p:tav tm="0">
                                          <p:val>
                                            <p:strVal val="ppt_w"/>
                                          </p:val>
                                        </p:tav>
                                        <p:tav tm="100000">
                                          <p:val>
                                            <p:fltVal val="0"/>
                                          </p:val>
                                        </p:tav>
                                      </p:tavLst>
                                    </p:anim>
                                    <p:anim calcmode="lin" valueType="num">
                                      <p:cBhvr>
                                        <p:cTn id="261" dur="3000"/>
                                        <p:tgtEl>
                                          <p:spTgt spid="34"/>
                                        </p:tgtEl>
                                        <p:attrNameLst>
                                          <p:attrName>ppt_h</p:attrName>
                                        </p:attrNameLst>
                                      </p:cBhvr>
                                      <p:tavLst>
                                        <p:tav tm="0">
                                          <p:val>
                                            <p:strVal val="ppt_h"/>
                                          </p:val>
                                        </p:tav>
                                        <p:tav tm="100000">
                                          <p:val>
                                            <p:fltVal val="0"/>
                                          </p:val>
                                        </p:tav>
                                      </p:tavLst>
                                    </p:anim>
                                    <p:anim calcmode="lin" valueType="num">
                                      <p:cBhvr>
                                        <p:cTn id="262" dur="3000"/>
                                        <p:tgtEl>
                                          <p:spTgt spid="34"/>
                                        </p:tgtEl>
                                        <p:attrNameLst>
                                          <p:attrName>ppt_x</p:attrName>
                                        </p:attrNameLst>
                                      </p:cBhvr>
                                      <p:tavLst>
                                        <p:tav tm="0">
                                          <p:val>
                                            <p:strVal val="ppt_x"/>
                                          </p:val>
                                        </p:tav>
                                        <p:tav tm="100000">
                                          <p:val>
                                            <p:fltVal val="0.5"/>
                                          </p:val>
                                        </p:tav>
                                      </p:tavLst>
                                    </p:anim>
                                    <p:anim calcmode="lin" valueType="num">
                                      <p:cBhvr>
                                        <p:cTn id="263" dur="3000"/>
                                        <p:tgtEl>
                                          <p:spTgt spid="34"/>
                                        </p:tgtEl>
                                        <p:attrNameLst>
                                          <p:attrName>ppt_y</p:attrName>
                                        </p:attrNameLst>
                                      </p:cBhvr>
                                      <p:tavLst>
                                        <p:tav tm="0">
                                          <p:val>
                                            <p:strVal val="ppt_y"/>
                                          </p:val>
                                        </p:tav>
                                        <p:tav tm="100000">
                                          <p:val>
                                            <p:fltVal val="0.5"/>
                                          </p:val>
                                        </p:tav>
                                      </p:tavLst>
                                    </p:anim>
                                    <p:set>
                                      <p:cBhvr>
                                        <p:cTn id="264" dur="1" fill="hold">
                                          <p:stCondLst>
                                            <p:cond delay="2999"/>
                                          </p:stCondLst>
                                        </p:cTn>
                                        <p:tgtEl>
                                          <p:spTgt spid="34"/>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3000"/>
                                        <p:tgtEl>
                                          <p:spTgt spid="35"/>
                                        </p:tgtEl>
                                        <p:attrNameLst>
                                          <p:attrName>ppt_w</p:attrName>
                                        </p:attrNameLst>
                                      </p:cBhvr>
                                      <p:tavLst>
                                        <p:tav tm="0">
                                          <p:val>
                                            <p:strVal val="ppt_w"/>
                                          </p:val>
                                        </p:tav>
                                        <p:tav tm="100000">
                                          <p:val>
                                            <p:fltVal val="0"/>
                                          </p:val>
                                        </p:tav>
                                      </p:tavLst>
                                    </p:anim>
                                    <p:anim calcmode="lin" valueType="num">
                                      <p:cBhvr>
                                        <p:cTn id="267" dur="3000"/>
                                        <p:tgtEl>
                                          <p:spTgt spid="35"/>
                                        </p:tgtEl>
                                        <p:attrNameLst>
                                          <p:attrName>ppt_h</p:attrName>
                                        </p:attrNameLst>
                                      </p:cBhvr>
                                      <p:tavLst>
                                        <p:tav tm="0">
                                          <p:val>
                                            <p:strVal val="ppt_h"/>
                                          </p:val>
                                        </p:tav>
                                        <p:tav tm="100000">
                                          <p:val>
                                            <p:fltVal val="0"/>
                                          </p:val>
                                        </p:tav>
                                      </p:tavLst>
                                    </p:anim>
                                    <p:anim calcmode="lin" valueType="num">
                                      <p:cBhvr>
                                        <p:cTn id="268" dur="3000"/>
                                        <p:tgtEl>
                                          <p:spTgt spid="35"/>
                                        </p:tgtEl>
                                        <p:attrNameLst>
                                          <p:attrName>ppt_x</p:attrName>
                                        </p:attrNameLst>
                                      </p:cBhvr>
                                      <p:tavLst>
                                        <p:tav tm="0">
                                          <p:val>
                                            <p:strVal val="ppt_x"/>
                                          </p:val>
                                        </p:tav>
                                        <p:tav tm="100000">
                                          <p:val>
                                            <p:fltVal val="0.5"/>
                                          </p:val>
                                        </p:tav>
                                      </p:tavLst>
                                    </p:anim>
                                    <p:anim calcmode="lin" valueType="num">
                                      <p:cBhvr>
                                        <p:cTn id="269" dur="3000"/>
                                        <p:tgtEl>
                                          <p:spTgt spid="35"/>
                                        </p:tgtEl>
                                        <p:attrNameLst>
                                          <p:attrName>ppt_y</p:attrName>
                                        </p:attrNameLst>
                                      </p:cBhvr>
                                      <p:tavLst>
                                        <p:tav tm="0">
                                          <p:val>
                                            <p:strVal val="ppt_y"/>
                                          </p:val>
                                        </p:tav>
                                        <p:tav tm="100000">
                                          <p:val>
                                            <p:fltVal val="0.5"/>
                                          </p:val>
                                        </p:tav>
                                      </p:tavLst>
                                    </p:anim>
                                    <p:set>
                                      <p:cBhvr>
                                        <p:cTn id="270" dur="1" fill="hold">
                                          <p:stCondLst>
                                            <p:cond delay="2999"/>
                                          </p:stCondLst>
                                        </p:cTn>
                                        <p:tgtEl>
                                          <p:spTgt spid="35"/>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3000"/>
                                        <p:tgtEl>
                                          <p:spTgt spid="36"/>
                                        </p:tgtEl>
                                        <p:attrNameLst>
                                          <p:attrName>ppt_w</p:attrName>
                                        </p:attrNameLst>
                                      </p:cBhvr>
                                      <p:tavLst>
                                        <p:tav tm="0">
                                          <p:val>
                                            <p:strVal val="ppt_w"/>
                                          </p:val>
                                        </p:tav>
                                        <p:tav tm="100000">
                                          <p:val>
                                            <p:fltVal val="0"/>
                                          </p:val>
                                        </p:tav>
                                      </p:tavLst>
                                    </p:anim>
                                    <p:anim calcmode="lin" valueType="num">
                                      <p:cBhvr>
                                        <p:cTn id="273" dur="3000"/>
                                        <p:tgtEl>
                                          <p:spTgt spid="36"/>
                                        </p:tgtEl>
                                        <p:attrNameLst>
                                          <p:attrName>ppt_h</p:attrName>
                                        </p:attrNameLst>
                                      </p:cBhvr>
                                      <p:tavLst>
                                        <p:tav tm="0">
                                          <p:val>
                                            <p:strVal val="ppt_h"/>
                                          </p:val>
                                        </p:tav>
                                        <p:tav tm="100000">
                                          <p:val>
                                            <p:fltVal val="0"/>
                                          </p:val>
                                        </p:tav>
                                      </p:tavLst>
                                    </p:anim>
                                    <p:anim calcmode="lin" valueType="num">
                                      <p:cBhvr>
                                        <p:cTn id="274" dur="3000"/>
                                        <p:tgtEl>
                                          <p:spTgt spid="36"/>
                                        </p:tgtEl>
                                        <p:attrNameLst>
                                          <p:attrName>ppt_x</p:attrName>
                                        </p:attrNameLst>
                                      </p:cBhvr>
                                      <p:tavLst>
                                        <p:tav tm="0">
                                          <p:val>
                                            <p:strVal val="ppt_x"/>
                                          </p:val>
                                        </p:tav>
                                        <p:tav tm="100000">
                                          <p:val>
                                            <p:fltVal val="0.5"/>
                                          </p:val>
                                        </p:tav>
                                      </p:tavLst>
                                    </p:anim>
                                    <p:anim calcmode="lin" valueType="num">
                                      <p:cBhvr>
                                        <p:cTn id="275" dur="3000"/>
                                        <p:tgtEl>
                                          <p:spTgt spid="36"/>
                                        </p:tgtEl>
                                        <p:attrNameLst>
                                          <p:attrName>ppt_y</p:attrName>
                                        </p:attrNameLst>
                                      </p:cBhvr>
                                      <p:tavLst>
                                        <p:tav tm="0">
                                          <p:val>
                                            <p:strVal val="ppt_y"/>
                                          </p:val>
                                        </p:tav>
                                        <p:tav tm="100000">
                                          <p:val>
                                            <p:fltVal val="0.5"/>
                                          </p:val>
                                        </p:tav>
                                      </p:tavLst>
                                    </p:anim>
                                    <p:set>
                                      <p:cBhvr>
                                        <p:cTn id="276" dur="1" fill="hold">
                                          <p:stCondLst>
                                            <p:cond delay="2999"/>
                                          </p:stCondLst>
                                        </p:cTn>
                                        <p:tgtEl>
                                          <p:spTgt spid="36"/>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3000"/>
                                        <p:tgtEl>
                                          <p:spTgt spid="37"/>
                                        </p:tgtEl>
                                        <p:attrNameLst>
                                          <p:attrName>ppt_w</p:attrName>
                                        </p:attrNameLst>
                                      </p:cBhvr>
                                      <p:tavLst>
                                        <p:tav tm="0">
                                          <p:val>
                                            <p:strVal val="ppt_w"/>
                                          </p:val>
                                        </p:tav>
                                        <p:tav tm="100000">
                                          <p:val>
                                            <p:fltVal val="0"/>
                                          </p:val>
                                        </p:tav>
                                      </p:tavLst>
                                    </p:anim>
                                    <p:anim calcmode="lin" valueType="num">
                                      <p:cBhvr>
                                        <p:cTn id="279" dur="3000"/>
                                        <p:tgtEl>
                                          <p:spTgt spid="37"/>
                                        </p:tgtEl>
                                        <p:attrNameLst>
                                          <p:attrName>ppt_h</p:attrName>
                                        </p:attrNameLst>
                                      </p:cBhvr>
                                      <p:tavLst>
                                        <p:tav tm="0">
                                          <p:val>
                                            <p:strVal val="ppt_h"/>
                                          </p:val>
                                        </p:tav>
                                        <p:tav tm="100000">
                                          <p:val>
                                            <p:fltVal val="0"/>
                                          </p:val>
                                        </p:tav>
                                      </p:tavLst>
                                    </p:anim>
                                    <p:anim calcmode="lin" valueType="num">
                                      <p:cBhvr>
                                        <p:cTn id="280" dur="3000"/>
                                        <p:tgtEl>
                                          <p:spTgt spid="37"/>
                                        </p:tgtEl>
                                        <p:attrNameLst>
                                          <p:attrName>ppt_x</p:attrName>
                                        </p:attrNameLst>
                                      </p:cBhvr>
                                      <p:tavLst>
                                        <p:tav tm="0">
                                          <p:val>
                                            <p:strVal val="ppt_x"/>
                                          </p:val>
                                        </p:tav>
                                        <p:tav tm="100000">
                                          <p:val>
                                            <p:fltVal val="0.5"/>
                                          </p:val>
                                        </p:tav>
                                      </p:tavLst>
                                    </p:anim>
                                    <p:anim calcmode="lin" valueType="num">
                                      <p:cBhvr>
                                        <p:cTn id="281" dur="3000"/>
                                        <p:tgtEl>
                                          <p:spTgt spid="37"/>
                                        </p:tgtEl>
                                        <p:attrNameLst>
                                          <p:attrName>ppt_y</p:attrName>
                                        </p:attrNameLst>
                                      </p:cBhvr>
                                      <p:tavLst>
                                        <p:tav tm="0">
                                          <p:val>
                                            <p:strVal val="ppt_y"/>
                                          </p:val>
                                        </p:tav>
                                        <p:tav tm="100000">
                                          <p:val>
                                            <p:fltVal val="0.5"/>
                                          </p:val>
                                        </p:tav>
                                      </p:tavLst>
                                    </p:anim>
                                    <p:set>
                                      <p:cBhvr>
                                        <p:cTn id="282" dur="1" fill="hold">
                                          <p:stCondLst>
                                            <p:cond delay="2999"/>
                                          </p:stCondLst>
                                        </p:cTn>
                                        <p:tgtEl>
                                          <p:spTgt spid="37"/>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3000"/>
                                        <p:tgtEl>
                                          <p:spTgt spid="38"/>
                                        </p:tgtEl>
                                        <p:attrNameLst>
                                          <p:attrName>ppt_w</p:attrName>
                                        </p:attrNameLst>
                                      </p:cBhvr>
                                      <p:tavLst>
                                        <p:tav tm="0">
                                          <p:val>
                                            <p:strVal val="ppt_w"/>
                                          </p:val>
                                        </p:tav>
                                        <p:tav tm="100000">
                                          <p:val>
                                            <p:fltVal val="0"/>
                                          </p:val>
                                        </p:tav>
                                      </p:tavLst>
                                    </p:anim>
                                    <p:anim calcmode="lin" valueType="num">
                                      <p:cBhvr>
                                        <p:cTn id="285" dur="3000"/>
                                        <p:tgtEl>
                                          <p:spTgt spid="38"/>
                                        </p:tgtEl>
                                        <p:attrNameLst>
                                          <p:attrName>ppt_h</p:attrName>
                                        </p:attrNameLst>
                                      </p:cBhvr>
                                      <p:tavLst>
                                        <p:tav tm="0">
                                          <p:val>
                                            <p:strVal val="ppt_h"/>
                                          </p:val>
                                        </p:tav>
                                        <p:tav tm="100000">
                                          <p:val>
                                            <p:fltVal val="0"/>
                                          </p:val>
                                        </p:tav>
                                      </p:tavLst>
                                    </p:anim>
                                    <p:anim calcmode="lin" valueType="num">
                                      <p:cBhvr>
                                        <p:cTn id="286" dur="3000"/>
                                        <p:tgtEl>
                                          <p:spTgt spid="38"/>
                                        </p:tgtEl>
                                        <p:attrNameLst>
                                          <p:attrName>ppt_x</p:attrName>
                                        </p:attrNameLst>
                                      </p:cBhvr>
                                      <p:tavLst>
                                        <p:tav tm="0">
                                          <p:val>
                                            <p:strVal val="ppt_x"/>
                                          </p:val>
                                        </p:tav>
                                        <p:tav tm="100000">
                                          <p:val>
                                            <p:fltVal val="0.5"/>
                                          </p:val>
                                        </p:tav>
                                      </p:tavLst>
                                    </p:anim>
                                    <p:anim calcmode="lin" valueType="num">
                                      <p:cBhvr>
                                        <p:cTn id="287" dur="3000"/>
                                        <p:tgtEl>
                                          <p:spTgt spid="38"/>
                                        </p:tgtEl>
                                        <p:attrNameLst>
                                          <p:attrName>ppt_y</p:attrName>
                                        </p:attrNameLst>
                                      </p:cBhvr>
                                      <p:tavLst>
                                        <p:tav tm="0">
                                          <p:val>
                                            <p:strVal val="ppt_y"/>
                                          </p:val>
                                        </p:tav>
                                        <p:tav tm="100000">
                                          <p:val>
                                            <p:fltVal val="0.5"/>
                                          </p:val>
                                        </p:tav>
                                      </p:tavLst>
                                    </p:anim>
                                    <p:set>
                                      <p:cBhvr>
                                        <p:cTn id="288" dur="1" fill="hold">
                                          <p:stCondLst>
                                            <p:cond delay="2999"/>
                                          </p:stCondLst>
                                        </p:cTn>
                                        <p:tgtEl>
                                          <p:spTgt spid="38"/>
                                        </p:tgtEl>
                                        <p:attrNameLst>
                                          <p:attrName>style.visibility</p:attrName>
                                        </p:attrNameLst>
                                      </p:cBhvr>
                                      <p:to>
                                        <p:strVal val="hidden"/>
                                      </p:to>
                                    </p:set>
                                  </p:childTnLst>
                                </p:cTn>
                              </p:par>
                              <p:par>
                                <p:cTn id="289" presetID="23" presetClass="exit" presetSubtype="544" fill="hold" nodeType="withEffect">
                                  <p:stCondLst>
                                    <p:cond delay="0"/>
                                  </p:stCondLst>
                                  <p:childTnLst>
                                    <p:anim calcmode="lin" valueType="num">
                                      <p:cBhvr>
                                        <p:cTn id="290" dur="3000"/>
                                        <p:tgtEl>
                                          <p:spTgt spid="39"/>
                                        </p:tgtEl>
                                        <p:attrNameLst>
                                          <p:attrName>ppt_w</p:attrName>
                                        </p:attrNameLst>
                                      </p:cBhvr>
                                      <p:tavLst>
                                        <p:tav tm="0">
                                          <p:val>
                                            <p:strVal val="ppt_w"/>
                                          </p:val>
                                        </p:tav>
                                        <p:tav tm="100000">
                                          <p:val>
                                            <p:fltVal val="0"/>
                                          </p:val>
                                        </p:tav>
                                      </p:tavLst>
                                    </p:anim>
                                    <p:anim calcmode="lin" valueType="num">
                                      <p:cBhvr>
                                        <p:cTn id="291" dur="3000"/>
                                        <p:tgtEl>
                                          <p:spTgt spid="39"/>
                                        </p:tgtEl>
                                        <p:attrNameLst>
                                          <p:attrName>ppt_h</p:attrName>
                                        </p:attrNameLst>
                                      </p:cBhvr>
                                      <p:tavLst>
                                        <p:tav tm="0">
                                          <p:val>
                                            <p:strVal val="ppt_h"/>
                                          </p:val>
                                        </p:tav>
                                        <p:tav tm="100000">
                                          <p:val>
                                            <p:fltVal val="0"/>
                                          </p:val>
                                        </p:tav>
                                      </p:tavLst>
                                    </p:anim>
                                    <p:anim calcmode="lin" valueType="num">
                                      <p:cBhvr>
                                        <p:cTn id="292" dur="3000"/>
                                        <p:tgtEl>
                                          <p:spTgt spid="39"/>
                                        </p:tgtEl>
                                        <p:attrNameLst>
                                          <p:attrName>ppt_x</p:attrName>
                                        </p:attrNameLst>
                                      </p:cBhvr>
                                      <p:tavLst>
                                        <p:tav tm="0">
                                          <p:val>
                                            <p:strVal val="ppt_x"/>
                                          </p:val>
                                        </p:tav>
                                        <p:tav tm="100000">
                                          <p:val>
                                            <p:fltVal val="0.5"/>
                                          </p:val>
                                        </p:tav>
                                      </p:tavLst>
                                    </p:anim>
                                    <p:anim calcmode="lin" valueType="num">
                                      <p:cBhvr>
                                        <p:cTn id="293" dur="3000"/>
                                        <p:tgtEl>
                                          <p:spTgt spid="39"/>
                                        </p:tgtEl>
                                        <p:attrNameLst>
                                          <p:attrName>ppt_y</p:attrName>
                                        </p:attrNameLst>
                                      </p:cBhvr>
                                      <p:tavLst>
                                        <p:tav tm="0">
                                          <p:val>
                                            <p:strVal val="ppt_y"/>
                                          </p:val>
                                        </p:tav>
                                        <p:tav tm="100000">
                                          <p:val>
                                            <p:fltVal val="0.5"/>
                                          </p:val>
                                        </p:tav>
                                      </p:tavLst>
                                    </p:anim>
                                    <p:set>
                                      <p:cBhvr>
                                        <p:cTn id="294" dur="1" fill="hold">
                                          <p:stCondLst>
                                            <p:cond delay="2999"/>
                                          </p:stCondLst>
                                        </p:cTn>
                                        <p:tgtEl>
                                          <p:spTgt spid="39"/>
                                        </p:tgtEl>
                                        <p:attrNameLst>
                                          <p:attrName>style.visibility</p:attrName>
                                        </p:attrNameLst>
                                      </p:cBhvr>
                                      <p:to>
                                        <p:strVal val="hidden"/>
                                      </p:to>
                                    </p:set>
                                  </p:childTnLst>
                                </p:cTn>
                              </p:par>
                              <p:par>
                                <p:cTn id="295" presetID="23" presetClass="exit" presetSubtype="544" fill="hold" nodeType="withEffect">
                                  <p:stCondLst>
                                    <p:cond delay="0"/>
                                  </p:stCondLst>
                                  <p:childTnLst>
                                    <p:anim calcmode="lin" valueType="num">
                                      <p:cBhvr>
                                        <p:cTn id="296" dur="3000"/>
                                        <p:tgtEl>
                                          <p:spTgt spid="40"/>
                                        </p:tgtEl>
                                        <p:attrNameLst>
                                          <p:attrName>ppt_w</p:attrName>
                                        </p:attrNameLst>
                                      </p:cBhvr>
                                      <p:tavLst>
                                        <p:tav tm="0">
                                          <p:val>
                                            <p:strVal val="ppt_w"/>
                                          </p:val>
                                        </p:tav>
                                        <p:tav tm="100000">
                                          <p:val>
                                            <p:fltVal val="0"/>
                                          </p:val>
                                        </p:tav>
                                      </p:tavLst>
                                    </p:anim>
                                    <p:anim calcmode="lin" valueType="num">
                                      <p:cBhvr>
                                        <p:cTn id="297" dur="3000"/>
                                        <p:tgtEl>
                                          <p:spTgt spid="40"/>
                                        </p:tgtEl>
                                        <p:attrNameLst>
                                          <p:attrName>ppt_h</p:attrName>
                                        </p:attrNameLst>
                                      </p:cBhvr>
                                      <p:tavLst>
                                        <p:tav tm="0">
                                          <p:val>
                                            <p:strVal val="ppt_h"/>
                                          </p:val>
                                        </p:tav>
                                        <p:tav tm="100000">
                                          <p:val>
                                            <p:fltVal val="0"/>
                                          </p:val>
                                        </p:tav>
                                      </p:tavLst>
                                    </p:anim>
                                    <p:anim calcmode="lin" valueType="num">
                                      <p:cBhvr>
                                        <p:cTn id="298" dur="3000"/>
                                        <p:tgtEl>
                                          <p:spTgt spid="40"/>
                                        </p:tgtEl>
                                        <p:attrNameLst>
                                          <p:attrName>ppt_x</p:attrName>
                                        </p:attrNameLst>
                                      </p:cBhvr>
                                      <p:tavLst>
                                        <p:tav tm="0">
                                          <p:val>
                                            <p:strVal val="ppt_x"/>
                                          </p:val>
                                        </p:tav>
                                        <p:tav tm="100000">
                                          <p:val>
                                            <p:fltVal val="0.5"/>
                                          </p:val>
                                        </p:tav>
                                      </p:tavLst>
                                    </p:anim>
                                    <p:anim calcmode="lin" valueType="num">
                                      <p:cBhvr>
                                        <p:cTn id="299" dur="3000"/>
                                        <p:tgtEl>
                                          <p:spTgt spid="40"/>
                                        </p:tgtEl>
                                        <p:attrNameLst>
                                          <p:attrName>ppt_y</p:attrName>
                                        </p:attrNameLst>
                                      </p:cBhvr>
                                      <p:tavLst>
                                        <p:tav tm="0">
                                          <p:val>
                                            <p:strVal val="ppt_y"/>
                                          </p:val>
                                        </p:tav>
                                        <p:tav tm="100000">
                                          <p:val>
                                            <p:fltVal val="0.5"/>
                                          </p:val>
                                        </p:tav>
                                      </p:tavLst>
                                    </p:anim>
                                    <p:set>
                                      <p:cBhvr>
                                        <p:cTn id="300" dur="1" fill="hold">
                                          <p:stCondLst>
                                            <p:cond delay="2999"/>
                                          </p:stCondLst>
                                        </p:cTn>
                                        <p:tgtEl>
                                          <p:spTgt spid="40"/>
                                        </p:tgtEl>
                                        <p:attrNameLst>
                                          <p:attrName>style.visibility</p:attrName>
                                        </p:attrNameLst>
                                      </p:cBhvr>
                                      <p:to>
                                        <p:strVal val="hidden"/>
                                      </p:to>
                                    </p:set>
                                  </p:childTnLst>
                                </p:cTn>
                              </p:par>
                              <p:par>
                                <p:cTn id="301" presetID="23" presetClass="exit" presetSubtype="544" fill="hold" nodeType="withEffect">
                                  <p:stCondLst>
                                    <p:cond delay="0"/>
                                  </p:stCondLst>
                                  <p:childTnLst>
                                    <p:anim calcmode="lin" valueType="num">
                                      <p:cBhvr>
                                        <p:cTn id="302" dur="3000"/>
                                        <p:tgtEl>
                                          <p:spTgt spid="41"/>
                                        </p:tgtEl>
                                        <p:attrNameLst>
                                          <p:attrName>ppt_w</p:attrName>
                                        </p:attrNameLst>
                                      </p:cBhvr>
                                      <p:tavLst>
                                        <p:tav tm="0">
                                          <p:val>
                                            <p:strVal val="ppt_w"/>
                                          </p:val>
                                        </p:tav>
                                        <p:tav tm="100000">
                                          <p:val>
                                            <p:fltVal val="0"/>
                                          </p:val>
                                        </p:tav>
                                      </p:tavLst>
                                    </p:anim>
                                    <p:anim calcmode="lin" valueType="num">
                                      <p:cBhvr>
                                        <p:cTn id="303" dur="3000"/>
                                        <p:tgtEl>
                                          <p:spTgt spid="41"/>
                                        </p:tgtEl>
                                        <p:attrNameLst>
                                          <p:attrName>ppt_h</p:attrName>
                                        </p:attrNameLst>
                                      </p:cBhvr>
                                      <p:tavLst>
                                        <p:tav tm="0">
                                          <p:val>
                                            <p:strVal val="ppt_h"/>
                                          </p:val>
                                        </p:tav>
                                        <p:tav tm="100000">
                                          <p:val>
                                            <p:fltVal val="0"/>
                                          </p:val>
                                        </p:tav>
                                      </p:tavLst>
                                    </p:anim>
                                    <p:anim calcmode="lin" valueType="num">
                                      <p:cBhvr>
                                        <p:cTn id="304" dur="3000"/>
                                        <p:tgtEl>
                                          <p:spTgt spid="41"/>
                                        </p:tgtEl>
                                        <p:attrNameLst>
                                          <p:attrName>ppt_x</p:attrName>
                                        </p:attrNameLst>
                                      </p:cBhvr>
                                      <p:tavLst>
                                        <p:tav tm="0">
                                          <p:val>
                                            <p:strVal val="ppt_x"/>
                                          </p:val>
                                        </p:tav>
                                        <p:tav tm="100000">
                                          <p:val>
                                            <p:fltVal val="0.5"/>
                                          </p:val>
                                        </p:tav>
                                      </p:tavLst>
                                    </p:anim>
                                    <p:anim calcmode="lin" valueType="num">
                                      <p:cBhvr>
                                        <p:cTn id="305" dur="3000"/>
                                        <p:tgtEl>
                                          <p:spTgt spid="41"/>
                                        </p:tgtEl>
                                        <p:attrNameLst>
                                          <p:attrName>ppt_y</p:attrName>
                                        </p:attrNameLst>
                                      </p:cBhvr>
                                      <p:tavLst>
                                        <p:tav tm="0">
                                          <p:val>
                                            <p:strVal val="ppt_y"/>
                                          </p:val>
                                        </p:tav>
                                        <p:tav tm="100000">
                                          <p:val>
                                            <p:fltVal val="0.5"/>
                                          </p:val>
                                        </p:tav>
                                      </p:tavLst>
                                    </p:anim>
                                    <p:set>
                                      <p:cBhvr>
                                        <p:cTn id="306" dur="1" fill="hold">
                                          <p:stCondLst>
                                            <p:cond delay="2999"/>
                                          </p:stCondLst>
                                        </p:cTn>
                                        <p:tgtEl>
                                          <p:spTgt spid="41"/>
                                        </p:tgtEl>
                                        <p:attrNameLst>
                                          <p:attrName>style.visibility</p:attrName>
                                        </p:attrNameLst>
                                      </p:cBhvr>
                                      <p:to>
                                        <p:strVal val="hidden"/>
                                      </p:to>
                                    </p:set>
                                  </p:childTnLst>
                                </p:cTn>
                              </p:par>
                              <p:par>
                                <p:cTn id="307" presetID="23" presetClass="exit" presetSubtype="544" fill="hold" nodeType="withEffect">
                                  <p:stCondLst>
                                    <p:cond delay="0"/>
                                  </p:stCondLst>
                                  <p:childTnLst>
                                    <p:anim calcmode="lin" valueType="num">
                                      <p:cBhvr>
                                        <p:cTn id="308" dur="3000"/>
                                        <p:tgtEl>
                                          <p:spTgt spid="42"/>
                                        </p:tgtEl>
                                        <p:attrNameLst>
                                          <p:attrName>ppt_w</p:attrName>
                                        </p:attrNameLst>
                                      </p:cBhvr>
                                      <p:tavLst>
                                        <p:tav tm="0">
                                          <p:val>
                                            <p:strVal val="ppt_w"/>
                                          </p:val>
                                        </p:tav>
                                        <p:tav tm="100000">
                                          <p:val>
                                            <p:fltVal val="0"/>
                                          </p:val>
                                        </p:tav>
                                      </p:tavLst>
                                    </p:anim>
                                    <p:anim calcmode="lin" valueType="num">
                                      <p:cBhvr>
                                        <p:cTn id="309" dur="3000"/>
                                        <p:tgtEl>
                                          <p:spTgt spid="42"/>
                                        </p:tgtEl>
                                        <p:attrNameLst>
                                          <p:attrName>ppt_h</p:attrName>
                                        </p:attrNameLst>
                                      </p:cBhvr>
                                      <p:tavLst>
                                        <p:tav tm="0">
                                          <p:val>
                                            <p:strVal val="ppt_h"/>
                                          </p:val>
                                        </p:tav>
                                        <p:tav tm="100000">
                                          <p:val>
                                            <p:fltVal val="0"/>
                                          </p:val>
                                        </p:tav>
                                      </p:tavLst>
                                    </p:anim>
                                    <p:anim calcmode="lin" valueType="num">
                                      <p:cBhvr>
                                        <p:cTn id="310" dur="3000"/>
                                        <p:tgtEl>
                                          <p:spTgt spid="42"/>
                                        </p:tgtEl>
                                        <p:attrNameLst>
                                          <p:attrName>ppt_x</p:attrName>
                                        </p:attrNameLst>
                                      </p:cBhvr>
                                      <p:tavLst>
                                        <p:tav tm="0">
                                          <p:val>
                                            <p:strVal val="ppt_x"/>
                                          </p:val>
                                        </p:tav>
                                        <p:tav tm="100000">
                                          <p:val>
                                            <p:fltVal val="0.5"/>
                                          </p:val>
                                        </p:tav>
                                      </p:tavLst>
                                    </p:anim>
                                    <p:anim calcmode="lin" valueType="num">
                                      <p:cBhvr>
                                        <p:cTn id="311" dur="3000"/>
                                        <p:tgtEl>
                                          <p:spTgt spid="42"/>
                                        </p:tgtEl>
                                        <p:attrNameLst>
                                          <p:attrName>ppt_y</p:attrName>
                                        </p:attrNameLst>
                                      </p:cBhvr>
                                      <p:tavLst>
                                        <p:tav tm="0">
                                          <p:val>
                                            <p:strVal val="ppt_y"/>
                                          </p:val>
                                        </p:tav>
                                        <p:tav tm="100000">
                                          <p:val>
                                            <p:fltVal val="0.5"/>
                                          </p:val>
                                        </p:tav>
                                      </p:tavLst>
                                    </p:anim>
                                    <p:set>
                                      <p:cBhvr>
                                        <p:cTn id="312" dur="1" fill="hold">
                                          <p:stCondLst>
                                            <p:cond delay="2999"/>
                                          </p:stCondLst>
                                        </p:cTn>
                                        <p:tgtEl>
                                          <p:spTgt spid="42"/>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43"/>
                                        </p:tgtEl>
                                        <p:attrNameLst>
                                          <p:attrName>ppt_w</p:attrName>
                                        </p:attrNameLst>
                                      </p:cBhvr>
                                      <p:tavLst>
                                        <p:tav tm="0">
                                          <p:val>
                                            <p:strVal val="ppt_w"/>
                                          </p:val>
                                        </p:tav>
                                        <p:tav tm="100000">
                                          <p:val>
                                            <p:fltVal val="0"/>
                                          </p:val>
                                        </p:tav>
                                      </p:tavLst>
                                    </p:anim>
                                    <p:anim calcmode="lin" valueType="num">
                                      <p:cBhvr>
                                        <p:cTn id="315" dur="3000"/>
                                        <p:tgtEl>
                                          <p:spTgt spid="43"/>
                                        </p:tgtEl>
                                        <p:attrNameLst>
                                          <p:attrName>ppt_h</p:attrName>
                                        </p:attrNameLst>
                                      </p:cBhvr>
                                      <p:tavLst>
                                        <p:tav tm="0">
                                          <p:val>
                                            <p:strVal val="ppt_h"/>
                                          </p:val>
                                        </p:tav>
                                        <p:tav tm="100000">
                                          <p:val>
                                            <p:fltVal val="0"/>
                                          </p:val>
                                        </p:tav>
                                      </p:tavLst>
                                    </p:anim>
                                    <p:anim calcmode="lin" valueType="num">
                                      <p:cBhvr>
                                        <p:cTn id="316" dur="3000"/>
                                        <p:tgtEl>
                                          <p:spTgt spid="43"/>
                                        </p:tgtEl>
                                        <p:attrNameLst>
                                          <p:attrName>ppt_x</p:attrName>
                                        </p:attrNameLst>
                                      </p:cBhvr>
                                      <p:tavLst>
                                        <p:tav tm="0">
                                          <p:val>
                                            <p:strVal val="ppt_x"/>
                                          </p:val>
                                        </p:tav>
                                        <p:tav tm="100000">
                                          <p:val>
                                            <p:fltVal val="0.5"/>
                                          </p:val>
                                        </p:tav>
                                      </p:tavLst>
                                    </p:anim>
                                    <p:anim calcmode="lin" valueType="num">
                                      <p:cBhvr>
                                        <p:cTn id="317" dur="3000"/>
                                        <p:tgtEl>
                                          <p:spTgt spid="43"/>
                                        </p:tgtEl>
                                        <p:attrNameLst>
                                          <p:attrName>ppt_y</p:attrName>
                                        </p:attrNameLst>
                                      </p:cBhvr>
                                      <p:tavLst>
                                        <p:tav tm="0">
                                          <p:val>
                                            <p:strVal val="ppt_y"/>
                                          </p:val>
                                        </p:tav>
                                        <p:tav tm="100000">
                                          <p:val>
                                            <p:fltVal val="0.5"/>
                                          </p:val>
                                        </p:tav>
                                      </p:tavLst>
                                    </p:anim>
                                    <p:set>
                                      <p:cBhvr>
                                        <p:cTn id="318" dur="1" fill="hold">
                                          <p:stCondLst>
                                            <p:cond delay="2999"/>
                                          </p:stCondLst>
                                        </p:cTn>
                                        <p:tgtEl>
                                          <p:spTgt spid="43"/>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44"/>
                                        </p:tgtEl>
                                        <p:attrNameLst>
                                          <p:attrName>ppt_w</p:attrName>
                                        </p:attrNameLst>
                                      </p:cBhvr>
                                      <p:tavLst>
                                        <p:tav tm="0">
                                          <p:val>
                                            <p:strVal val="ppt_w"/>
                                          </p:val>
                                        </p:tav>
                                        <p:tav tm="100000">
                                          <p:val>
                                            <p:fltVal val="0"/>
                                          </p:val>
                                        </p:tav>
                                      </p:tavLst>
                                    </p:anim>
                                    <p:anim calcmode="lin" valueType="num">
                                      <p:cBhvr>
                                        <p:cTn id="321" dur="3000"/>
                                        <p:tgtEl>
                                          <p:spTgt spid="44"/>
                                        </p:tgtEl>
                                        <p:attrNameLst>
                                          <p:attrName>ppt_h</p:attrName>
                                        </p:attrNameLst>
                                      </p:cBhvr>
                                      <p:tavLst>
                                        <p:tav tm="0">
                                          <p:val>
                                            <p:strVal val="ppt_h"/>
                                          </p:val>
                                        </p:tav>
                                        <p:tav tm="100000">
                                          <p:val>
                                            <p:fltVal val="0"/>
                                          </p:val>
                                        </p:tav>
                                      </p:tavLst>
                                    </p:anim>
                                    <p:anim calcmode="lin" valueType="num">
                                      <p:cBhvr>
                                        <p:cTn id="322" dur="3000"/>
                                        <p:tgtEl>
                                          <p:spTgt spid="44"/>
                                        </p:tgtEl>
                                        <p:attrNameLst>
                                          <p:attrName>ppt_x</p:attrName>
                                        </p:attrNameLst>
                                      </p:cBhvr>
                                      <p:tavLst>
                                        <p:tav tm="0">
                                          <p:val>
                                            <p:strVal val="ppt_x"/>
                                          </p:val>
                                        </p:tav>
                                        <p:tav tm="100000">
                                          <p:val>
                                            <p:fltVal val="0.5"/>
                                          </p:val>
                                        </p:tav>
                                      </p:tavLst>
                                    </p:anim>
                                    <p:anim calcmode="lin" valueType="num">
                                      <p:cBhvr>
                                        <p:cTn id="323" dur="3000"/>
                                        <p:tgtEl>
                                          <p:spTgt spid="44"/>
                                        </p:tgtEl>
                                        <p:attrNameLst>
                                          <p:attrName>ppt_y</p:attrName>
                                        </p:attrNameLst>
                                      </p:cBhvr>
                                      <p:tavLst>
                                        <p:tav tm="0">
                                          <p:val>
                                            <p:strVal val="ppt_y"/>
                                          </p:val>
                                        </p:tav>
                                        <p:tav tm="100000">
                                          <p:val>
                                            <p:fltVal val="0.5"/>
                                          </p:val>
                                        </p:tav>
                                      </p:tavLst>
                                    </p:anim>
                                    <p:set>
                                      <p:cBhvr>
                                        <p:cTn id="324" dur="1" fill="hold">
                                          <p:stCondLst>
                                            <p:cond delay="2999"/>
                                          </p:stCondLst>
                                        </p:cTn>
                                        <p:tgtEl>
                                          <p:spTgt spid="44"/>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45"/>
                                        </p:tgtEl>
                                        <p:attrNameLst>
                                          <p:attrName>ppt_w</p:attrName>
                                        </p:attrNameLst>
                                      </p:cBhvr>
                                      <p:tavLst>
                                        <p:tav tm="0">
                                          <p:val>
                                            <p:strVal val="ppt_w"/>
                                          </p:val>
                                        </p:tav>
                                        <p:tav tm="100000">
                                          <p:val>
                                            <p:fltVal val="0"/>
                                          </p:val>
                                        </p:tav>
                                      </p:tavLst>
                                    </p:anim>
                                    <p:anim calcmode="lin" valueType="num">
                                      <p:cBhvr>
                                        <p:cTn id="327" dur="3000"/>
                                        <p:tgtEl>
                                          <p:spTgt spid="45"/>
                                        </p:tgtEl>
                                        <p:attrNameLst>
                                          <p:attrName>ppt_h</p:attrName>
                                        </p:attrNameLst>
                                      </p:cBhvr>
                                      <p:tavLst>
                                        <p:tav tm="0">
                                          <p:val>
                                            <p:strVal val="ppt_h"/>
                                          </p:val>
                                        </p:tav>
                                        <p:tav tm="100000">
                                          <p:val>
                                            <p:fltVal val="0"/>
                                          </p:val>
                                        </p:tav>
                                      </p:tavLst>
                                    </p:anim>
                                    <p:anim calcmode="lin" valueType="num">
                                      <p:cBhvr>
                                        <p:cTn id="328" dur="3000"/>
                                        <p:tgtEl>
                                          <p:spTgt spid="45"/>
                                        </p:tgtEl>
                                        <p:attrNameLst>
                                          <p:attrName>ppt_x</p:attrName>
                                        </p:attrNameLst>
                                      </p:cBhvr>
                                      <p:tavLst>
                                        <p:tav tm="0">
                                          <p:val>
                                            <p:strVal val="ppt_x"/>
                                          </p:val>
                                        </p:tav>
                                        <p:tav tm="100000">
                                          <p:val>
                                            <p:fltVal val="0.5"/>
                                          </p:val>
                                        </p:tav>
                                      </p:tavLst>
                                    </p:anim>
                                    <p:anim calcmode="lin" valueType="num">
                                      <p:cBhvr>
                                        <p:cTn id="329" dur="3000"/>
                                        <p:tgtEl>
                                          <p:spTgt spid="45"/>
                                        </p:tgtEl>
                                        <p:attrNameLst>
                                          <p:attrName>ppt_y</p:attrName>
                                        </p:attrNameLst>
                                      </p:cBhvr>
                                      <p:tavLst>
                                        <p:tav tm="0">
                                          <p:val>
                                            <p:strVal val="ppt_y"/>
                                          </p:val>
                                        </p:tav>
                                        <p:tav tm="100000">
                                          <p:val>
                                            <p:fltVal val="0.5"/>
                                          </p:val>
                                        </p:tav>
                                      </p:tavLst>
                                    </p:anim>
                                    <p:set>
                                      <p:cBhvr>
                                        <p:cTn id="330" dur="1" fill="hold">
                                          <p:stCondLst>
                                            <p:cond delay="2999"/>
                                          </p:stCondLst>
                                        </p:cTn>
                                        <p:tgtEl>
                                          <p:spTgt spid="45"/>
                                        </p:tgtEl>
                                        <p:attrNameLst>
                                          <p:attrName>style.visibility</p:attrName>
                                        </p:attrNameLst>
                                      </p:cBhvr>
                                      <p:to>
                                        <p:strVal val="hidden"/>
                                      </p:to>
                                    </p:set>
                                  </p:childTnLst>
                                </p:cTn>
                              </p:par>
                              <p:par>
                                <p:cTn id="331" presetID="8" presetClass="emph" presetSubtype="0" fill="hold" nodeType="withEffect">
                                  <p:stCondLst>
                                    <p:cond delay="0"/>
                                  </p:stCondLst>
                                  <p:childTnLst>
                                    <p:animRot by="21600000">
                                      <p:cBhvr>
                                        <p:cTn id="332" dur="3000" fill="hold"/>
                                        <p:tgtEl>
                                          <p:spTgt spid="23"/>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4"/>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5"/>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6"/>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7"/>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8"/>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29"/>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30"/>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31"/>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2"/>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3"/>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34"/>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5"/>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6"/>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37"/>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38"/>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39"/>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4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41"/>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42"/>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43"/>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44"/>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45"/>
                                        </p:tgtEl>
                                        <p:attrNameLst>
                                          <p:attrName>r</p:attrName>
                                        </p:attrNameLst>
                                      </p:cBhvr>
                                    </p:animRot>
                                  </p:childTnLst>
                                </p:cTn>
                              </p:par>
                              <p:par>
                                <p:cTn id="377" presetID="23" presetClass="entr" presetSubtype="288" fill="hold" nodeType="withEffect">
                                  <p:stCondLst>
                                    <p:cond delay="0"/>
                                  </p:stCondLst>
                                  <p:childTnLst>
                                    <p:set>
                                      <p:cBhvr>
                                        <p:cTn id="378" dur="1" fill="hold">
                                          <p:stCondLst>
                                            <p:cond delay="0"/>
                                          </p:stCondLst>
                                        </p:cTn>
                                        <p:tgtEl>
                                          <p:spTgt spid="4"/>
                                        </p:tgtEl>
                                        <p:attrNameLst>
                                          <p:attrName>style.visibility</p:attrName>
                                        </p:attrNameLst>
                                      </p:cBhvr>
                                      <p:to>
                                        <p:strVal val="visible"/>
                                      </p:to>
                                    </p:set>
                                    <p:anim calcmode="lin" valueType="num">
                                      <p:cBhvr>
                                        <p:cTn id="379" dur="3000" fill="hold"/>
                                        <p:tgtEl>
                                          <p:spTgt spid="4"/>
                                        </p:tgtEl>
                                        <p:attrNameLst>
                                          <p:attrName>ppt_w</p:attrName>
                                        </p:attrNameLst>
                                      </p:cBhvr>
                                      <p:tavLst>
                                        <p:tav tm="0">
                                          <p:val>
                                            <p:strVal val="4/3*#ppt_w"/>
                                          </p:val>
                                        </p:tav>
                                        <p:tav tm="100000">
                                          <p:val>
                                            <p:strVal val="#ppt_w"/>
                                          </p:val>
                                        </p:tav>
                                      </p:tavLst>
                                    </p:anim>
                                    <p:anim calcmode="lin" valueType="num">
                                      <p:cBhvr>
                                        <p:cTn id="380" dur="3000" fill="hold"/>
                                        <p:tgtEl>
                                          <p:spTgt spid="4"/>
                                        </p:tgtEl>
                                        <p:attrNameLst>
                                          <p:attrName>ppt_h</p:attrName>
                                        </p:attrNameLst>
                                      </p:cBhvr>
                                      <p:tavLst>
                                        <p:tav tm="0">
                                          <p:val>
                                            <p:strVal val="4/3*#ppt_h"/>
                                          </p:val>
                                        </p:tav>
                                        <p:tav tm="100000">
                                          <p:val>
                                            <p:strVal val="#ppt_h"/>
                                          </p:val>
                                        </p:tav>
                                      </p:tavLst>
                                    </p:anim>
                                  </p:childTnLst>
                                </p:cTn>
                              </p:par>
                              <p:par>
                                <p:cTn id="381" presetID="21" presetClass="entr" presetSubtype="8" fill="hold" nodeType="withEffect">
                                  <p:stCondLst>
                                    <p:cond delay="0"/>
                                  </p:stCondLst>
                                  <p:childTnLst>
                                    <p:set>
                                      <p:cBhvr>
                                        <p:cTn id="382" dur="1" fill="hold">
                                          <p:stCondLst>
                                            <p:cond delay="0"/>
                                          </p:stCondLst>
                                        </p:cTn>
                                        <p:tgtEl>
                                          <p:spTgt spid="4"/>
                                        </p:tgtEl>
                                        <p:attrNameLst>
                                          <p:attrName>style.visibility</p:attrName>
                                        </p:attrNameLst>
                                      </p:cBhvr>
                                      <p:to>
                                        <p:strVal val="visible"/>
                                      </p:to>
                                    </p:set>
                                    <p:animEffect transition="in" filter="wheel(8)">
                                      <p:cBhvr>
                                        <p:cTn id="3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60033"/>
              </a:gs>
              <a:gs pos="50000">
                <a:srgbClr val="ACA800">
                  <a:shade val="67500"/>
                  <a:satMod val="115000"/>
                </a:srgbClr>
              </a:gs>
              <a:gs pos="100000">
                <a:srgbClr val="ACA800">
                  <a:shade val="100000"/>
                  <a:satMod val="115000"/>
                </a:srgbClr>
              </a:gs>
            </a:gsLst>
            <a:lin ang="16200000" scaled="1"/>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44000" cy="6851309"/>
          </a:xfrm>
          <a:prstGeom prst="rect">
            <a:avLst/>
          </a:prstGeom>
        </p:spPr>
      </p:pic>
      <p:pic>
        <p:nvPicPr>
          <p:cNvPr id="5" name="4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0"/>
            <a:ext cx="3048000" cy="1214422"/>
          </a:xfrm>
          <a:prstGeom prst="rect">
            <a:avLst/>
          </a:prstGeom>
        </p:spPr>
      </p:pic>
      <p:pic>
        <p:nvPicPr>
          <p:cNvPr id="6" name="5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0"/>
            <a:ext cx="3143272" cy="1214422"/>
          </a:xfrm>
          <a:prstGeom prst="rect">
            <a:avLst/>
          </a:prstGeom>
        </p:spPr>
      </p:pic>
      <p:pic>
        <p:nvPicPr>
          <p:cNvPr id="7" name="6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357166"/>
            <a:ext cx="3048000" cy="1214422"/>
          </a:xfrm>
          <a:prstGeom prst="rect">
            <a:avLst/>
          </a:prstGeom>
        </p:spPr>
      </p:pic>
      <p:pic>
        <p:nvPicPr>
          <p:cNvPr id="8" name="7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357166"/>
            <a:ext cx="3143272" cy="1214422"/>
          </a:xfrm>
          <a:prstGeom prst="rect">
            <a:avLst/>
          </a:prstGeom>
        </p:spPr>
      </p:pic>
      <p:pic>
        <p:nvPicPr>
          <p:cNvPr id="9" name="8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857256"/>
            <a:ext cx="3048000" cy="1214422"/>
          </a:xfrm>
          <a:prstGeom prst="rect">
            <a:avLst/>
          </a:prstGeom>
        </p:spPr>
      </p:pic>
      <p:pic>
        <p:nvPicPr>
          <p:cNvPr id="10" name="9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857256"/>
            <a:ext cx="3143272" cy="1214422"/>
          </a:xfrm>
          <a:prstGeom prst="rect">
            <a:avLst/>
          </a:prstGeom>
        </p:spPr>
      </p:pic>
      <p:pic>
        <p:nvPicPr>
          <p:cNvPr id="11" name="10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1214422"/>
            <a:ext cx="3048000" cy="1214422"/>
          </a:xfrm>
          <a:prstGeom prst="rect">
            <a:avLst/>
          </a:prstGeom>
        </p:spPr>
      </p:pic>
      <p:pic>
        <p:nvPicPr>
          <p:cNvPr id="12" name="11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1214422"/>
            <a:ext cx="3143272" cy="1214422"/>
          </a:xfrm>
          <a:prstGeom prst="rect">
            <a:avLst/>
          </a:prstGeom>
        </p:spPr>
      </p:pic>
      <p:pic>
        <p:nvPicPr>
          <p:cNvPr id="13" name="12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1571636"/>
            <a:ext cx="3048000" cy="1214422"/>
          </a:xfrm>
          <a:prstGeom prst="rect">
            <a:avLst/>
          </a:prstGeom>
        </p:spPr>
      </p:pic>
      <p:pic>
        <p:nvPicPr>
          <p:cNvPr id="14" name="13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1571636"/>
            <a:ext cx="3143272" cy="1214422"/>
          </a:xfrm>
          <a:prstGeom prst="rect">
            <a:avLst/>
          </a:prstGeom>
        </p:spPr>
      </p:pic>
      <p:pic>
        <p:nvPicPr>
          <p:cNvPr id="15" name="14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1928802"/>
            <a:ext cx="3048000" cy="1214422"/>
          </a:xfrm>
          <a:prstGeom prst="rect">
            <a:avLst/>
          </a:prstGeom>
        </p:spPr>
      </p:pic>
      <p:pic>
        <p:nvPicPr>
          <p:cNvPr id="16" name="15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1928802"/>
            <a:ext cx="3143272" cy="1214422"/>
          </a:xfrm>
          <a:prstGeom prst="rect">
            <a:avLst/>
          </a:prstGeom>
        </p:spPr>
      </p:pic>
      <p:pic>
        <p:nvPicPr>
          <p:cNvPr id="17" name="16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2428892"/>
            <a:ext cx="3048000" cy="1214422"/>
          </a:xfrm>
          <a:prstGeom prst="rect">
            <a:avLst/>
          </a:prstGeom>
        </p:spPr>
      </p:pic>
      <p:pic>
        <p:nvPicPr>
          <p:cNvPr id="18" name="17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2428892"/>
            <a:ext cx="3143272" cy="1214422"/>
          </a:xfrm>
          <a:prstGeom prst="rect">
            <a:avLst/>
          </a:prstGeom>
        </p:spPr>
      </p:pic>
      <p:pic>
        <p:nvPicPr>
          <p:cNvPr id="19" name="18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2786058"/>
            <a:ext cx="3048000" cy="1214422"/>
          </a:xfrm>
          <a:prstGeom prst="rect">
            <a:avLst/>
          </a:prstGeom>
        </p:spPr>
      </p:pic>
      <p:pic>
        <p:nvPicPr>
          <p:cNvPr id="20" name="19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2786058"/>
            <a:ext cx="3143272" cy="1214422"/>
          </a:xfrm>
          <a:prstGeom prst="rect">
            <a:avLst/>
          </a:prstGeom>
        </p:spPr>
      </p:pic>
      <p:pic>
        <p:nvPicPr>
          <p:cNvPr id="21" name="20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3143272"/>
            <a:ext cx="3048000" cy="1214422"/>
          </a:xfrm>
          <a:prstGeom prst="rect">
            <a:avLst/>
          </a:prstGeom>
        </p:spPr>
      </p:pic>
      <p:pic>
        <p:nvPicPr>
          <p:cNvPr id="22" name="21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3143272"/>
            <a:ext cx="3143272" cy="1214422"/>
          </a:xfrm>
          <a:prstGeom prst="rect">
            <a:avLst/>
          </a:prstGeom>
        </p:spPr>
      </p:pic>
      <p:pic>
        <p:nvPicPr>
          <p:cNvPr id="23" name="22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3500438"/>
            <a:ext cx="3048000" cy="1214422"/>
          </a:xfrm>
          <a:prstGeom prst="rect">
            <a:avLst/>
          </a:prstGeom>
        </p:spPr>
      </p:pic>
      <p:pic>
        <p:nvPicPr>
          <p:cNvPr id="24" name="23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3500438"/>
            <a:ext cx="3143272" cy="1214422"/>
          </a:xfrm>
          <a:prstGeom prst="rect">
            <a:avLst/>
          </a:prstGeom>
        </p:spPr>
      </p:pic>
      <p:pic>
        <p:nvPicPr>
          <p:cNvPr id="25" name="24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3929066"/>
            <a:ext cx="3048000" cy="1214422"/>
          </a:xfrm>
          <a:prstGeom prst="rect">
            <a:avLst/>
          </a:prstGeom>
        </p:spPr>
      </p:pic>
      <p:pic>
        <p:nvPicPr>
          <p:cNvPr id="26" name="25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3929066"/>
            <a:ext cx="3143272" cy="1214422"/>
          </a:xfrm>
          <a:prstGeom prst="rect">
            <a:avLst/>
          </a:prstGeom>
        </p:spPr>
      </p:pic>
      <p:pic>
        <p:nvPicPr>
          <p:cNvPr id="27" name="26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428728" y="4357694"/>
            <a:ext cx="3048000" cy="1214422"/>
          </a:xfrm>
          <a:prstGeom prst="rect">
            <a:avLst/>
          </a:prstGeom>
        </p:spPr>
      </p:pic>
      <p:pic>
        <p:nvPicPr>
          <p:cNvPr id="28" name="27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357686" y="4357694"/>
            <a:ext cx="3143272" cy="1214422"/>
          </a:xfrm>
          <a:prstGeom prst="rect">
            <a:avLst/>
          </a:prstGeom>
        </p:spPr>
      </p:pic>
      <p:pic>
        <p:nvPicPr>
          <p:cNvPr id="29" name="28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357290" y="4643470"/>
            <a:ext cx="3048000" cy="1214422"/>
          </a:xfrm>
          <a:prstGeom prst="rect">
            <a:avLst/>
          </a:prstGeom>
        </p:spPr>
      </p:pic>
      <p:pic>
        <p:nvPicPr>
          <p:cNvPr id="30" name="29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286248" y="4643470"/>
            <a:ext cx="3143272" cy="1214422"/>
          </a:xfrm>
          <a:prstGeom prst="rect">
            <a:avLst/>
          </a:prstGeom>
        </p:spPr>
      </p:pic>
      <p:pic>
        <p:nvPicPr>
          <p:cNvPr id="31" name="30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357290" y="5000636"/>
            <a:ext cx="3048000" cy="1214422"/>
          </a:xfrm>
          <a:prstGeom prst="rect">
            <a:avLst/>
          </a:prstGeom>
        </p:spPr>
      </p:pic>
      <p:pic>
        <p:nvPicPr>
          <p:cNvPr id="32" name="31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286248" y="5000636"/>
            <a:ext cx="3143272" cy="1214422"/>
          </a:xfrm>
          <a:prstGeom prst="rect">
            <a:avLst/>
          </a:prstGeom>
        </p:spPr>
      </p:pic>
      <p:pic>
        <p:nvPicPr>
          <p:cNvPr id="33" name="32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357290" y="5357826"/>
            <a:ext cx="3048000" cy="1214422"/>
          </a:xfrm>
          <a:prstGeom prst="rect">
            <a:avLst/>
          </a:prstGeom>
        </p:spPr>
      </p:pic>
      <p:pic>
        <p:nvPicPr>
          <p:cNvPr id="34" name="33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286248" y="5357826"/>
            <a:ext cx="3143272" cy="1214422"/>
          </a:xfrm>
          <a:prstGeom prst="rect">
            <a:avLst/>
          </a:prstGeom>
        </p:spPr>
      </p:pic>
      <p:pic>
        <p:nvPicPr>
          <p:cNvPr id="35" name="34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a:off x="1285852" y="5643578"/>
            <a:ext cx="3048000" cy="1214422"/>
          </a:xfrm>
          <a:prstGeom prst="rect">
            <a:avLst/>
          </a:prstGeom>
        </p:spPr>
      </p:pic>
      <p:pic>
        <p:nvPicPr>
          <p:cNvPr id="36" name="35 Imagen" descr="fio de luz 81.png"/>
          <p:cNvPicPr>
            <a:picLocks noChangeAspect="1"/>
          </p:cNvPicPr>
          <p:nvPr/>
        </p:nvPicPr>
        <p:blipFill>
          <a:blip r:embed="rId3">
            <a:duotone>
              <a:prstClr val="black"/>
              <a:srgbClr val="FFFF00">
                <a:tint val="45000"/>
                <a:satMod val="400000"/>
              </a:srgbClr>
            </a:duotone>
            <a:lum bright="40000" contrast="40000"/>
          </a:blip>
          <a:stretch>
            <a:fillRect/>
          </a:stretch>
        </p:blipFill>
        <p:spPr>
          <a:xfrm flipH="1">
            <a:off x="4286248" y="5643578"/>
            <a:ext cx="3143272" cy="1214422"/>
          </a:xfrm>
          <a:prstGeom prst="rect">
            <a:avLst/>
          </a:prstGeom>
        </p:spPr>
      </p:pic>
      <p:sp>
        <p:nvSpPr>
          <p:cNvPr id="37" name="36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1+#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1+#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1+#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1+#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1+#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0-#ppt_w/2"/>
                                          </p:val>
                                        </p:tav>
                                        <p:tav tm="100000">
                                          <p:val>
                                            <p:strVal val="#ppt_x"/>
                                          </p:val>
                                        </p:tav>
                                      </p:tavLst>
                                    </p:anim>
                                    <p:anim calcmode="lin" valueType="num">
                                      <p:cBhvr additive="base">
                                        <p:cTn id="75" dur="3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0-#ppt_w/2"/>
                                          </p:val>
                                        </p:tav>
                                        <p:tav tm="100000">
                                          <p:val>
                                            <p:strVal val="#ppt_x"/>
                                          </p:val>
                                        </p:tav>
                                      </p:tavLst>
                                    </p:anim>
                                    <p:anim calcmode="lin" valueType="num">
                                      <p:cBhvr additive="base">
                                        <p:cTn id="79" dur="3000" fill="hold"/>
                                        <p:tgtEl>
                                          <p:spTgt spid="8"/>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0-#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0-#ppt_w/2"/>
                                          </p:val>
                                        </p:tav>
                                        <p:tav tm="100000">
                                          <p:val>
                                            <p:strVal val="#ppt_x"/>
                                          </p:val>
                                        </p:tav>
                                      </p:tavLst>
                                    </p:anim>
                                    <p:anim calcmode="lin" valueType="num">
                                      <p:cBhvr additive="base">
                                        <p:cTn id="87" dur="3000" fill="hold"/>
                                        <p:tgtEl>
                                          <p:spTgt spid="12"/>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0-#ppt_w/2"/>
                                          </p:val>
                                        </p:tav>
                                        <p:tav tm="100000">
                                          <p:val>
                                            <p:strVal val="#ppt_x"/>
                                          </p:val>
                                        </p:tav>
                                      </p:tavLst>
                                    </p:anim>
                                    <p:anim calcmode="lin" valueType="num">
                                      <p:cBhvr additive="base">
                                        <p:cTn id="95" dur="3000" fill="hold"/>
                                        <p:tgtEl>
                                          <p:spTgt spid="16"/>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0-#ppt_w/2"/>
                                          </p:val>
                                        </p:tav>
                                        <p:tav tm="100000">
                                          <p:val>
                                            <p:strVal val="#ppt_x"/>
                                          </p:val>
                                        </p:tav>
                                      </p:tavLst>
                                    </p:anim>
                                    <p:anim calcmode="lin" valueType="num">
                                      <p:cBhvr additive="base">
                                        <p:cTn id="99" dur="3000" fill="hold"/>
                                        <p:tgtEl>
                                          <p:spTgt spid="18"/>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0-#ppt_w/2"/>
                                          </p:val>
                                        </p:tav>
                                        <p:tav tm="100000">
                                          <p:val>
                                            <p:strVal val="#ppt_x"/>
                                          </p:val>
                                        </p:tav>
                                      </p:tavLst>
                                    </p:anim>
                                    <p:anim calcmode="lin" valueType="num">
                                      <p:cBhvr additive="base">
                                        <p:cTn id="103" dur="3000" fill="hold"/>
                                        <p:tgtEl>
                                          <p:spTgt spid="20"/>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0-#ppt_w/2"/>
                                          </p:val>
                                        </p:tav>
                                        <p:tav tm="100000">
                                          <p:val>
                                            <p:strVal val="#ppt_x"/>
                                          </p:val>
                                        </p:tav>
                                      </p:tavLst>
                                    </p:anim>
                                    <p:anim calcmode="lin" valueType="num">
                                      <p:cBhvr additive="base">
                                        <p:cTn id="107" dur="3000" fill="hold"/>
                                        <p:tgtEl>
                                          <p:spTgt spid="22"/>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3000" fill="hold"/>
                                        <p:tgtEl>
                                          <p:spTgt spid="24"/>
                                        </p:tgtEl>
                                        <p:attrNameLst>
                                          <p:attrName>ppt_x</p:attrName>
                                        </p:attrNameLst>
                                      </p:cBhvr>
                                      <p:tavLst>
                                        <p:tav tm="0">
                                          <p:val>
                                            <p:strVal val="0-#ppt_w/2"/>
                                          </p:val>
                                        </p:tav>
                                        <p:tav tm="100000">
                                          <p:val>
                                            <p:strVal val="#ppt_x"/>
                                          </p:val>
                                        </p:tav>
                                      </p:tavLst>
                                    </p:anim>
                                    <p:anim calcmode="lin" valueType="num">
                                      <p:cBhvr additive="base">
                                        <p:cTn id="111" dur="3000" fill="hold"/>
                                        <p:tgtEl>
                                          <p:spTgt spid="24"/>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0-#ppt_w/2"/>
                                          </p:val>
                                        </p:tav>
                                        <p:tav tm="100000">
                                          <p:val>
                                            <p:strVal val="#ppt_x"/>
                                          </p:val>
                                        </p:tav>
                                      </p:tavLst>
                                    </p:anim>
                                    <p:anim calcmode="lin" valueType="num">
                                      <p:cBhvr additive="base">
                                        <p:cTn id="115" dur="30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28"/>
                                        </p:tgtEl>
                                        <p:attrNameLst>
                                          <p:attrName>style.visibility</p:attrName>
                                        </p:attrNameLst>
                                      </p:cBhvr>
                                      <p:to>
                                        <p:strVal val="visible"/>
                                      </p:to>
                                    </p:set>
                                    <p:anim calcmode="lin" valueType="num">
                                      <p:cBhvr additive="base">
                                        <p:cTn id="118" dur="3000" fill="hold"/>
                                        <p:tgtEl>
                                          <p:spTgt spid="28"/>
                                        </p:tgtEl>
                                        <p:attrNameLst>
                                          <p:attrName>ppt_x</p:attrName>
                                        </p:attrNameLst>
                                      </p:cBhvr>
                                      <p:tavLst>
                                        <p:tav tm="0">
                                          <p:val>
                                            <p:strVal val="0-#ppt_w/2"/>
                                          </p:val>
                                        </p:tav>
                                        <p:tav tm="100000">
                                          <p:val>
                                            <p:strVal val="#ppt_x"/>
                                          </p:val>
                                        </p:tav>
                                      </p:tavLst>
                                    </p:anim>
                                    <p:anim calcmode="lin" valueType="num">
                                      <p:cBhvr additive="base">
                                        <p:cTn id="119" dur="3000" fill="hold"/>
                                        <p:tgtEl>
                                          <p:spTgt spid="28"/>
                                        </p:tgtEl>
                                        <p:attrNameLst>
                                          <p:attrName>ppt_y</p:attrName>
                                        </p:attrNameLst>
                                      </p:cBhvr>
                                      <p:tavLst>
                                        <p:tav tm="0">
                                          <p:val>
                                            <p:strVal val="#ppt_y"/>
                                          </p:val>
                                        </p:tav>
                                        <p:tav tm="100000">
                                          <p:val>
                                            <p:strVal val="#ppt_y"/>
                                          </p:val>
                                        </p:tav>
                                      </p:tavLst>
                                    </p:anim>
                                  </p:childTnLst>
                                </p:cTn>
                              </p:par>
                              <p:par>
                                <p:cTn id="120" presetID="2" presetClass="entr" presetSubtype="8" fill="hold"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3000" fill="hold"/>
                                        <p:tgtEl>
                                          <p:spTgt spid="30"/>
                                        </p:tgtEl>
                                        <p:attrNameLst>
                                          <p:attrName>ppt_x</p:attrName>
                                        </p:attrNameLst>
                                      </p:cBhvr>
                                      <p:tavLst>
                                        <p:tav tm="0">
                                          <p:val>
                                            <p:strVal val="0-#ppt_w/2"/>
                                          </p:val>
                                        </p:tav>
                                        <p:tav tm="100000">
                                          <p:val>
                                            <p:strVal val="#ppt_x"/>
                                          </p:val>
                                        </p:tav>
                                      </p:tavLst>
                                    </p:anim>
                                    <p:anim calcmode="lin" valueType="num">
                                      <p:cBhvr additive="base">
                                        <p:cTn id="123" dur="3000" fill="hold"/>
                                        <p:tgtEl>
                                          <p:spTgt spid="30"/>
                                        </p:tgtEl>
                                        <p:attrNameLst>
                                          <p:attrName>ppt_y</p:attrName>
                                        </p:attrNameLst>
                                      </p:cBhvr>
                                      <p:tavLst>
                                        <p:tav tm="0">
                                          <p:val>
                                            <p:strVal val="#ppt_y"/>
                                          </p:val>
                                        </p:tav>
                                        <p:tav tm="100000">
                                          <p:val>
                                            <p:strVal val="#ppt_y"/>
                                          </p:val>
                                        </p:tav>
                                      </p:tavLst>
                                    </p:anim>
                                  </p:childTnLst>
                                </p:cTn>
                              </p:par>
                              <p:par>
                                <p:cTn id="124" presetID="2" presetClass="entr" presetSubtype="8"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0-#ppt_w/2"/>
                                          </p:val>
                                        </p:tav>
                                        <p:tav tm="100000">
                                          <p:val>
                                            <p:strVal val="#ppt_x"/>
                                          </p:val>
                                        </p:tav>
                                      </p:tavLst>
                                    </p:anim>
                                    <p:anim calcmode="lin" valueType="num">
                                      <p:cBhvr additive="base">
                                        <p:cTn id="127" dur="3000" fill="hold"/>
                                        <p:tgtEl>
                                          <p:spTgt spid="32"/>
                                        </p:tgtEl>
                                        <p:attrNameLst>
                                          <p:attrName>ppt_y</p:attrName>
                                        </p:attrNameLst>
                                      </p:cBhvr>
                                      <p:tavLst>
                                        <p:tav tm="0">
                                          <p:val>
                                            <p:strVal val="#ppt_y"/>
                                          </p:val>
                                        </p:tav>
                                        <p:tav tm="100000">
                                          <p:val>
                                            <p:strVal val="#ppt_y"/>
                                          </p:val>
                                        </p:tav>
                                      </p:tavLst>
                                    </p:anim>
                                  </p:childTnLst>
                                </p:cTn>
                              </p:par>
                              <p:par>
                                <p:cTn id="128" presetID="2" presetClass="entr" presetSubtype="8" fill="hold"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0-#ppt_w/2"/>
                                          </p:val>
                                        </p:tav>
                                        <p:tav tm="100000">
                                          <p:val>
                                            <p:strVal val="#ppt_x"/>
                                          </p:val>
                                        </p:tav>
                                      </p:tavLst>
                                    </p:anim>
                                    <p:anim calcmode="lin" valueType="num">
                                      <p:cBhvr additive="base">
                                        <p:cTn id="131" dur="3000" fill="hold"/>
                                        <p:tgtEl>
                                          <p:spTgt spid="34"/>
                                        </p:tgtEl>
                                        <p:attrNameLst>
                                          <p:attrName>ppt_y</p:attrName>
                                        </p:attrNameLst>
                                      </p:cBhvr>
                                      <p:tavLst>
                                        <p:tav tm="0">
                                          <p:val>
                                            <p:strVal val="#ppt_y"/>
                                          </p:val>
                                        </p:tav>
                                        <p:tav tm="100000">
                                          <p:val>
                                            <p:strVal val="#ppt_y"/>
                                          </p:val>
                                        </p:tav>
                                      </p:tavLst>
                                    </p:anim>
                                  </p:childTnLst>
                                </p:cTn>
                              </p:par>
                              <p:par>
                                <p:cTn id="132" presetID="2" presetClass="entr" presetSubtype="8"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0-#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31"/>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33"/>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35"/>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2"/>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2"/>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4"/>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8"/>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0"/>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2"/>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4"/>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6"/>
                                        </p:tgtEl>
                                        <p:attrNameLst>
                                          <p:attrName>r</p:attrName>
                                        </p:attrNameLst>
                                      </p:cBhvr>
                                    </p:animRot>
                                  </p:childTnLst>
                                </p:cTn>
                              </p:par>
                              <p:par>
                                <p:cTn id="200" presetID="3" presetClass="entr" presetSubtype="5" fill="hold" nodeType="withEffect">
                                  <p:stCondLst>
                                    <p:cond delay="0"/>
                                  </p:stCondLst>
                                  <p:childTnLst>
                                    <p:set>
                                      <p:cBhvr>
                                        <p:cTn id="201" dur="1" fill="hold">
                                          <p:stCondLst>
                                            <p:cond delay="0"/>
                                          </p:stCondLst>
                                        </p:cTn>
                                        <p:tgtEl>
                                          <p:spTgt spid="5"/>
                                        </p:tgtEl>
                                        <p:attrNameLst>
                                          <p:attrName>style.visibility</p:attrName>
                                        </p:attrNameLst>
                                      </p:cBhvr>
                                      <p:to>
                                        <p:strVal val="visible"/>
                                      </p:to>
                                    </p:set>
                                    <p:animEffect transition="in" filter="blinds(vertical)">
                                      <p:cBhvr>
                                        <p:cTn id="202" dur="3000"/>
                                        <p:tgtEl>
                                          <p:spTgt spid="5"/>
                                        </p:tgtEl>
                                      </p:cBhvr>
                                    </p:animEffect>
                                  </p:childTnLst>
                                </p:cTn>
                              </p:par>
                              <p:par>
                                <p:cTn id="203" presetID="3" presetClass="entr" presetSubtype="5" fill="hold"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blinds(vertical)">
                                      <p:cBhvr>
                                        <p:cTn id="205" dur="3000"/>
                                        <p:tgtEl>
                                          <p:spTgt spid="6"/>
                                        </p:tgtEl>
                                      </p:cBhvr>
                                    </p:animEffect>
                                  </p:childTnLst>
                                </p:cTn>
                              </p:par>
                              <p:par>
                                <p:cTn id="206" presetID="3" presetClass="entr" presetSubtype="5" fill="hold"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blinds(vertical)">
                                      <p:cBhvr>
                                        <p:cTn id="208" dur="3000"/>
                                        <p:tgtEl>
                                          <p:spTgt spid="7"/>
                                        </p:tgtEl>
                                      </p:cBhvr>
                                    </p:animEffect>
                                  </p:childTnLst>
                                </p:cTn>
                              </p:par>
                              <p:par>
                                <p:cTn id="209" presetID="3" presetClass="entr" presetSubtype="5" fill="hold"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blinds(vertical)">
                                      <p:cBhvr>
                                        <p:cTn id="211" dur="3000"/>
                                        <p:tgtEl>
                                          <p:spTgt spid="8"/>
                                        </p:tgtEl>
                                      </p:cBhvr>
                                    </p:animEffect>
                                  </p:childTnLst>
                                </p:cTn>
                              </p:par>
                              <p:par>
                                <p:cTn id="212" presetID="3" presetClass="entr" presetSubtype="5" fill="hold" nodeType="withEffect">
                                  <p:stCondLst>
                                    <p:cond delay="0"/>
                                  </p:stCondLst>
                                  <p:childTnLst>
                                    <p:set>
                                      <p:cBhvr>
                                        <p:cTn id="213" dur="1" fill="hold">
                                          <p:stCondLst>
                                            <p:cond delay="0"/>
                                          </p:stCondLst>
                                        </p:cTn>
                                        <p:tgtEl>
                                          <p:spTgt spid="9"/>
                                        </p:tgtEl>
                                        <p:attrNameLst>
                                          <p:attrName>style.visibility</p:attrName>
                                        </p:attrNameLst>
                                      </p:cBhvr>
                                      <p:to>
                                        <p:strVal val="visible"/>
                                      </p:to>
                                    </p:set>
                                    <p:animEffect transition="in" filter="blinds(vertical)">
                                      <p:cBhvr>
                                        <p:cTn id="214" dur="3000"/>
                                        <p:tgtEl>
                                          <p:spTgt spid="9"/>
                                        </p:tgtEl>
                                      </p:cBhvr>
                                    </p:animEffect>
                                  </p:childTnLst>
                                </p:cTn>
                              </p:par>
                              <p:par>
                                <p:cTn id="215" presetID="3" presetClass="entr" presetSubtype="5" fill="hold" nodeType="withEffect">
                                  <p:stCondLst>
                                    <p:cond delay="0"/>
                                  </p:stCondLst>
                                  <p:childTnLst>
                                    <p:set>
                                      <p:cBhvr>
                                        <p:cTn id="216" dur="1" fill="hold">
                                          <p:stCondLst>
                                            <p:cond delay="0"/>
                                          </p:stCondLst>
                                        </p:cTn>
                                        <p:tgtEl>
                                          <p:spTgt spid="10"/>
                                        </p:tgtEl>
                                        <p:attrNameLst>
                                          <p:attrName>style.visibility</p:attrName>
                                        </p:attrNameLst>
                                      </p:cBhvr>
                                      <p:to>
                                        <p:strVal val="visible"/>
                                      </p:to>
                                    </p:set>
                                    <p:animEffect transition="in" filter="blinds(vertical)">
                                      <p:cBhvr>
                                        <p:cTn id="217" dur="3000"/>
                                        <p:tgtEl>
                                          <p:spTgt spid="10"/>
                                        </p:tgtEl>
                                      </p:cBhvr>
                                    </p:animEffect>
                                  </p:childTnLst>
                                </p:cTn>
                              </p:par>
                              <p:par>
                                <p:cTn id="218" presetID="3" presetClass="entr" presetSubtype="5" fill="hold" nodeType="withEffect">
                                  <p:stCondLst>
                                    <p:cond delay="0"/>
                                  </p:stCondLst>
                                  <p:childTnLst>
                                    <p:set>
                                      <p:cBhvr>
                                        <p:cTn id="219" dur="1" fill="hold">
                                          <p:stCondLst>
                                            <p:cond delay="0"/>
                                          </p:stCondLst>
                                        </p:cTn>
                                        <p:tgtEl>
                                          <p:spTgt spid="11"/>
                                        </p:tgtEl>
                                        <p:attrNameLst>
                                          <p:attrName>style.visibility</p:attrName>
                                        </p:attrNameLst>
                                      </p:cBhvr>
                                      <p:to>
                                        <p:strVal val="visible"/>
                                      </p:to>
                                    </p:set>
                                    <p:animEffect transition="in" filter="blinds(vertical)">
                                      <p:cBhvr>
                                        <p:cTn id="220" dur="3000"/>
                                        <p:tgtEl>
                                          <p:spTgt spid="11"/>
                                        </p:tgtEl>
                                      </p:cBhvr>
                                    </p:animEffect>
                                  </p:childTnLst>
                                </p:cTn>
                              </p:par>
                              <p:par>
                                <p:cTn id="221" presetID="3" presetClass="entr" presetSubtype="5" fill="hold" nodeType="withEffect">
                                  <p:stCondLst>
                                    <p:cond delay="0"/>
                                  </p:stCondLst>
                                  <p:childTnLst>
                                    <p:set>
                                      <p:cBhvr>
                                        <p:cTn id="222" dur="1" fill="hold">
                                          <p:stCondLst>
                                            <p:cond delay="0"/>
                                          </p:stCondLst>
                                        </p:cTn>
                                        <p:tgtEl>
                                          <p:spTgt spid="12"/>
                                        </p:tgtEl>
                                        <p:attrNameLst>
                                          <p:attrName>style.visibility</p:attrName>
                                        </p:attrNameLst>
                                      </p:cBhvr>
                                      <p:to>
                                        <p:strVal val="visible"/>
                                      </p:to>
                                    </p:set>
                                    <p:animEffect transition="in" filter="blinds(vertical)">
                                      <p:cBhvr>
                                        <p:cTn id="223" dur="3000"/>
                                        <p:tgtEl>
                                          <p:spTgt spid="12"/>
                                        </p:tgtEl>
                                      </p:cBhvr>
                                    </p:animEffect>
                                  </p:childTnLst>
                                </p:cTn>
                              </p:par>
                              <p:par>
                                <p:cTn id="224" presetID="3" presetClass="entr" presetSubtype="5" fill="hold" nodeType="withEffect">
                                  <p:stCondLst>
                                    <p:cond delay="0"/>
                                  </p:stCondLst>
                                  <p:childTnLst>
                                    <p:set>
                                      <p:cBhvr>
                                        <p:cTn id="225" dur="1" fill="hold">
                                          <p:stCondLst>
                                            <p:cond delay="0"/>
                                          </p:stCondLst>
                                        </p:cTn>
                                        <p:tgtEl>
                                          <p:spTgt spid="13"/>
                                        </p:tgtEl>
                                        <p:attrNameLst>
                                          <p:attrName>style.visibility</p:attrName>
                                        </p:attrNameLst>
                                      </p:cBhvr>
                                      <p:to>
                                        <p:strVal val="visible"/>
                                      </p:to>
                                    </p:set>
                                    <p:animEffect transition="in" filter="blinds(vertical)">
                                      <p:cBhvr>
                                        <p:cTn id="226" dur="3000"/>
                                        <p:tgtEl>
                                          <p:spTgt spid="13"/>
                                        </p:tgtEl>
                                      </p:cBhvr>
                                    </p:animEffect>
                                  </p:childTnLst>
                                </p:cTn>
                              </p:par>
                              <p:par>
                                <p:cTn id="227" presetID="3" presetClass="entr" presetSubtype="5" fill="hold" nodeType="with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blinds(vertical)">
                                      <p:cBhvr>
                                        <p:cTn id="229" dur="3000"/>
                                        <p:tgtEl>
                                          <p:spTgt spid="14"/>
                                        </p:tgtEl>
                                      </p:cBhvr>
                                    </p:animEffect>
                                  </p:childTnLst>
                                </p:cTn>
                              </p:par>
                              <p:par>
                                <p:cTn id="230" presetID="3" presetClass="entr" presetSubtype="5" fill="hold" nodeType="withEffect">
                                  <p:stCondLst>
                                    <p:cond delay="0"/>
                                  </p:stCondLst>
                                  <p:childTnLst>
                                    <p:set>
                                      <p:cBhvr>
                                        <p:cTn id="231" dur="1" fill="hold">
                                          <p:stCondLst>
                                            <p:cond delay="0"/>
                                          </p:stCondLst>
                                        </p:cTn>
                                        <p:tgtEl>
                                          <p:spTgt spid="15"/>
                                        </p:tgtEl>
                                        <p:attrNameLst>
                                          <p:attrName>style.visibility</p:attrName>
                                        </p:attrNameLst>
                                      </p:cBhvr>
                                      <p:to>
                                        <p:strVal val="visible"/>
                                      </p:to>
                                    </p:set>
                                    <p:animEffect transition="in" filter="blinds(vertical)">
                                      <p:cBhvr>
                                        <p:cTn id="232" dur="3000"/>
                                        <p:tgtEl>
                                          <p:spTgt spid="15"/>
                                        </p:tgtEl>
                                      </p:cBhvr>
                                    </p:animEffect>
                                  </p:childTnLst>
                                </p:cTn>
                              </p:par>
                              <p:par>
                                <p:cTn id="233" presetID="3" presetClass="entr" presetSubtype="5" fill="hold" nodeType="withEffect">
                                  <p:stCondLst>
                                    <p:cond delay="0"/>
                                  </p:stCondLst>
                                  <p:childTnLst>
                                    <p:set>
                                      <p:cBhvr>
                                        <p:cTn id="234" dur="1" fill="hold">
                                          <p:stCondLst>
                                            <p:cond delay="0"/>
                                          </p:stCondLst>
                                        </p:cTn>
                                        <p:tgtEl>
                                          <p:spTgt spid="16"/>
                                        </p:tgtEl>
                                        <p:attrNameLst>
                                          <p:attrName>style.visibility</p:attrName>
                                        </p:attrNameLst>
                                      </p:cBhvr>
                                      <p:to>
                                        <p:strVal val="visible"/>
                                      </p:to>
                                    </p:set>
                                    <p:animEffect transition="in" filter="blinds(vertical)">
                                      <p:cBhvr>
                                        <p:cTn id="235" dur="3000"/>
                                        <p:tgtEl>
                                          <p:spTgt spid="16"/>
                                        </p:tgtEl>
                                      </p:cBhvr>
                                    </p:animEffect>
                                  </p:childTnLst>
                                </p:cTn>
                              </p:par>
                              <p:par>
                                <p:cTn id="236" presetID="3" presetClass="entr" presetSubtype="5" fill="hold" nodeType="withEffect">
                                  <p:stCondLst>
                                    <p:cond delay="0"/>
                                  </p:stCondLst>
                                  <p:childTnLst>
                                    <p:set>
                                      <p:cBhvr>
                                        <p:cTn id="237" dur="1" fill="hold">
                                          <p:stCondLst>
                                            <p:cond delay="0"/>
                                          </p:stCondLst>
                                        </p:cTn>
                                        <p:tgtEl>
                                          <p:spTgt spid="17"/>
                                        </p:tgtEl>
                                        <p:attrNameLst>
                                          <p:attrName>style.visibility</p:attrName>
                                        </p:attrNameLst>
                                      </p:cBhvr>
                                      <p:to>
                                        <p:strVal val="visible"/>
                                      </p:to>
                                    </p:set>
                                    <p:animEffect transition="in" filter="blinds(vertical)">
                                      <p:cBhvr>
                                        <p:cTn id="238" dur="3000"/>
                                        <p:tgtEl>
                                          <p:spTgt spid="17"/>
                                        </p:tgtEl>
                                      </p:cBhvr>
                                    </p:animEffect>
                                  </p:childTnLst>
                                </p:cTn>
                              </p:par>
                              <p:par>
                                <p:cTn id="239" presetID="3" presetClass="entr" presetSubtype="5" fill="hold" nodeType="withEffect">
                                  <p:stCondLst>
                                    <p:cond delay="0"/>
                                  </p:stCondLst>
                                  <p:childTnLst>
                                    <p:set>
                                      <p:cBhvr>
                                        <p:cTn id="240" dur="1" fill="hold">
                                          <p:stCondLst>
                                            <p:cond delay="0"/>
                                          </p:stCondLst>
                                        </p:cTn>
                                        <p:tgtEl>
                                          <p:spTgt spid="18"/>
                                        </p:tgtEl>
                                        <p:attrNameLst>
                                          <p:attrName>style.visibility</p:attrName>
                                        </p:attrNameLst>
                                      </p:cBhvr>
                                      <p:to>
                                        <p:strVal val="visible"/>
                                      </p:to>
                                    </p:set>
                                    <p:animEffect transition="in" filter="blinds(vertical)">
                                      <p:cBhvr>
                                        <p:cTn id="241" dur="3000"/>
                                        <p:tgtEl>
                                          <p:spTgt spid="18"/>
                                        </p:tgtEl>
                                      </p:cBhvr>
                                    </p:animEffect>
                                  </p:childTnLst>
                                </p:cTn>
                              </p:par>
                              <p:par>
                                <p:cTn id="242" presetID="3" presetClass="entr" presetSubtype="5" fill="hold" nodeType="withEffect">
                                  <p:stCondLst>
                                    <p:cond delay="0"/>
                                  </p:stCondLst>
                                  <p:childTnLst>
                                    <p:set>
                                      <p:cBhvr>
                                        <p:cTn id="243" dur="1" fill="hold">
                                          <p:stCondLst>
                                            <p:cond delay="0"/>
                                          </p:stCondLst>
                                        </p:cTn>
                                        <p:tgtEl>
                                          <p:spTgt spid="19"/>
                                        </p:tgtEl>
                                        <p:attrNameLst>
                                          <p:attrName>style.visibility</p:attrName>
                                        </p:attrNameLst>
                                      </p:cBhvr>
                                      <p:to>
                                        <p:strVal val="visible"/>
                                      </p:to>
                                    </p:set>
                                    <p:animEffect transition="in" filter="blinds(vertical)">
                                      <p:cBhvr>
                                        <p:cTn id="244" dur="3000"/>
                                        <p:tgtEl>
                                          <p:spTgt spid="19"/>
                                        </p:tgtEl>
                                      </p:cBhvr>
                                    </p:animEffect>
                                  </p:childTnLst>
                                </p:cTn>
                              </p:par>
                              <p:par>
                                <p:cTn id="245" presetID="3" presetClass="entr" presetSubtype="5" fill="hold" nodeType="withEffect">
                                  <p:stCondLst>
                                    <p:cond delay="0"/>
                                  </p:stCondLst>
                                  <p:childTnLst>
                                    <p:set>
                                      <p:cBhvr>
                                        <p:cTn id="246" dur="1" fill="hold">
                                          <p:stCondLst>
                                            <p:cond delay="0"/>
                                          </p:stCondLst>
                                        </p:cTn>
                                        <p:tgtEl>
                                          <p:spTgt spid="20"/>
                                        </p:tgtEl>
                                        <p:attrNameLst>
                                          <p:attrName>style.visibility</p:attrName>
                                        </p:attrNameLst>
                                      </p:cBhvr>
                                      <p:to>
                                        <p:strVal val="visible"/>
                                      </p:to>
                                    </p:set>
                                    <p:animEffect transition="in" filter="blinds(vertical)">
                                      <p:cBhvr>
                                        <p:cTn id="247" dur="3000"/>
                                        <p:tgtEl>
                                          <p:spTgt spid="20"/>
                                        </p:tgtEl>
                                      </p:cBhvr>
                                    </p:animEffect>
                                  </p:childTnLst>
                                </p:cTn>
                              </p:par>
                              <p:par>
                                <p:cTn id="248" presetID="3" presetClass="entr" presetSubtype="5" fill="hold"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blinds(vertical)">
                                      <p:cBhvr>
                                        <p:cTn id="250" dur="3000"/>
                                        <p:tgtEl>
                                          <p:spTgt spid="21"/>
                                        </p:tgtEl>
                                      </p:cBhvr>
                                    </p:animEffect>
                                  </p:childTnLst>
                                </p:cTn>
                              </p:par>
                              <p:par>
                                <p:cTn id="251" presetID="3" presetClass="entr" presetSubtype="5" fill="hold"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blinds(vertical)">
                                      <p:cBhvr>
                                        <p:cTn id="253" dur="3000"/>
                                        <p:tgtEl>
                                          <p:spTgt spid="22"/>
                                        </p:tgtEl>
                                      </p:cBhvr>
                                    </p:animEffect>
                                  </p:childTnLst>
                                </p:cTn>
                              </p:par>
                              <p:par>
                                <p:cTn id="254" presetID="3" presetClass="entr" presetSubtype="5" fill="hold" nodeType="withEffect">
                                  <p:stCondLst>
                                    <p:cond delay="0"/>
                                  </p:stCondLst>
                                  <p:childTnLst>
                                    <p:set>
                                      <p:cBhvr>
                                        <p:cTn id="255" dur="1" fill="hold">
                                          <p:stCondLst>
                                            <p:cond delay="0"/>
                                          </p:stCondLst>
                                        </p:cTn>
                                        <p:tgtEl>
                                          <p:spTgt spid="23"/>
                                        </p:tgtEl>
                                        <p:attrNameLst>
                                          <p:attrName>style.visibility</p:attrName>
                                        </p:attrNameLst>
                                      </p:cBhvr>
                                      <p:to>
                                        <p:strVal val="visible"/>
                                      </p:to>
                                    </p:set>
                                    <p:animEffect transition="in" filter="blinds(vertical)">
                                      <p:cBhvr>
                                        <p:cTn id="256" dur="3000"/>
                                        <p:tgtEl>
                                          <p:spTgt spid="23"/>
                                        </p:tgtEl>
                                      </p:cBhvr>
                                    </p:animEffect>
                                  </p:childTnLst>
                                </p:cTn>
                              </p:par>
                              <p:par>
                                <p:cTn id="257" presetID="3" presetClass="entr" presetSubtype="5" fill="hold" nodeType="withEffect">
                                  <p:stCondLst>
                                    <p:cond delay="0"/>
                                  </p:stCondLst>
                                  <p:childTnLst>
                                    <p:set>
                                      <p:cBhvr>
                                        <p:cTn id="258" dur="1" fill="hold">
                                          <p:stCondLst>
                                            <p:cond delay="0"/>
                                          </p:stCondLst>
                                        </p:cTn>
                                        <p:tgtEl>
                                          <p:spTgt spid="24"/>
                                        </p:tgtEl>
                                        <p:attrNameLst>
                                          <p:attrName>style.visibility</p:attrName>
                                        </p:attrNameLst>
                                      </p:cBhvr>
                                      <p:to>
                                        <p:strVal val="visible"/>
                                      </p:to>
                                    </p:set>
                                    <p:animEffect transition="in" filter="blinds(vertical)">
                                      <p:cBhvr>
                                        <p:cTn id="259" dur="3000"/>
                                        <p:tgtEl>
                                          <p:spTgt spid="24"/>
                                        </p:tgtEl>
                                      </p:cBhvr>
                                    </p:animEffect>
                                  </p:childTnLst>
                                </p:cTn>
                              </p:par>
                              <p:par>
                                <p:cTn id="260" presetID="3" presetClass="entr" presetSubtype="5" fill="hold" nodeType="withEffect">
                                  <p:stCondLst>
                                    <p:cond delay="0"/>
                                  </p:stCondLst>
                                  <p:childTnLst>
                                    <p:set>
                                      <p:cBhvr>
                                        <p:cTn id="261" dur="1" fill="hold">
                                          <p:stCondLst>
                                            <p:cond delay="0"/>
                                          </p:stCondLst>
                                        </p:cTn>
                                        <p:tgtEl>
                                          <p:spTgt spid="25"/>
                                        </p:tgtEl>
                                        <p:attrNameLst>
                                          <p:attrName>style.visibility</p:attrName>
                                        </p:attrNameLst>
                                      </p:cBhvr>
                                      <p:to>
                                        <p:strVal val="visible"/>
                                      </p:to>
                                    </p:set>
                                    <p:animEffect transition="in" filter="blinds(vertical)">
                                      <p:cBhvr>
                                        <p:cTn id="262" dur="3000"/>
                                        <p:tgtEl>
                                          <p:spTgt spid="25"/>
                                        </p:tgtEl>
                                      </p:cBhvr>
                                    </p:animEffect>
                                  </p:childTnLst>
                                </p:cTn>
                              </p:par>
                              <p:par>
                                <p:cTn id="263" presetID="3" presetClass="entr" presetSubtype="5" fill="hold" nodeType="withEffect">
                                  <p:stCondLst>
                                    <p:cond delay="0"/>
                                  </p:stCondLst>
                                  <p:childTnLst>
                                    <p:set>
                                      <p:cBhvr>
                                        <p:cTn id="264" dur="1" fill="hold">
                                          <p:stCondLst>
                                            <p:cond delay="0"/>
                                          </p:stCondLst>
                                        </p:cTn>
                                        <p:tgtEl>
                                          <p:spTgt spid="26"/>
                                        </p:tgtEl>
                                        <p:attrNameLst>
                                          <p:attrName>style.visibility</p:attrName>
                                        </p:attrNameLst>
                                      </p:cBhvr>
                                      <p:to>
                                        <p:strVal val="visible"/>
                                      </p:to>
                                    </p:set>
                                    <p:animEffect transition="in" filter="blinds(vertical)">
                                      <p:cBhvr>
                                        <p:cTn id="265" dur="3000"/>
                                        <p:tgtEl>
                                          <p:spTgt spid="26"/>
                                        </p:tgtEl>
                                      </p:cBhvr>
                                    </p:animEffect>
                                  </p:childTnLst>
                                </p:cTn>
                              </p:par>
                              <p:par>
                                <p:cTn id="266" presetID="3" presetClass="entr" presetSubtype="5" fill="hold" nodeType="withEffect">
                                  <p:stCondLst>
                                    <p:cond delay="0"/>
                                  </p:stCondLst>
                                  <p:childTnLst>
                                    <p:set>
                                      <p:cBhvr>
                                        <p:cTn id="267" dur="1" fill="hold">
                                          <p:stCondLst>
                                            <p:cond delay="0"/>
                                          </p:stCondLst>
                                        </p:cTn>
                                        <p:tgtEl>
                                          <p:spTgt spid="27"/>
                                        </p:tgtEl>
                                        <p:attrNameLst>
                                          <p:attrName>style.visibility</p:attrName>
                                        </p:attrNameLst>
                                      </p:cBhvr>
                                      <p:to>
                                        <p:strVal val="visible"/>
                                      </p:to>
                                    </p:set>
                                    <p:animEffect transition="in" filter="blinds(vertical)">
                                      <p:cBhvr>
                                        <p:cTn id="268" dur="3000"/>
                                        <p:tgtEl>
                                          <p:spTgt spid="27"/>
                                        </p:tgtEl>
                                      </p:cBhvr>
                                    </p:animEffect>
                                  </p:childTnLst>
                                </p:cTn>
                              </p:par>
                              <p:par>
                                <p:cTn id="269" presetID="3" presetClass="entr" presetSubtype="5" fill="hold" nodeType="withEffect">
                                  <p:stCondLst>
                                    <p:cond delay="0"/>
                                  </p:stCondLst>
                                  <p:childTnLst>
                                    <p:set>
                                      <p:cBhvr>
                                        <p:cTn id="270" dur="1" fill="hold">
                                          <p:stCondLst>
                                            <p:cond delay="0"/>
                                          </p:stCondLst>
                                        </p:cTn>
                                        <p:tgtEl>
                                          <p:spTgt spid="28"/>
                                        </p:tgtEl>
                                        <p:attrNameLst>
                                          <p:attrName>style.visibility</p:attrName>
                                        </p:attrNameLst>
                                      </p:cBhvr>
                                      <p:to>
                                        <p:strVal val="visible"/>
                                      </p:to>
                                    </p:set>
                                    <p:animEffect transition="in" filter="blinds(vertical)">
                                      <p:cBhvr>
                                        <p:cTn id="271" dur="3000"/>
                                        <p:tgtEl>
                                          <p:spTgt spid="28"/>
                                        </p:tgtEl>
                                      </p:cBhvr>
                                    </p:animEffect>
                                  </p:childTnLst>
                                </p:cTn>
                              </p:par>
                              <p:par>
                                <p:cTn id="272" presetID="3" presetClass="entr" presetSubtype="5" fill="hold" nodeType="withEffect">
                                  <p:stCondLst>
                                    <p:cond delay="0"/>
                                  </p:stCondLst>
                                  <p:childTnLst>
                                    <p:set>
                                      <p:cBhvr>
                                        <p:cTn id="273" dur="1" fill="hold">
                                          <p:stCondLst>
                                            <p:cond delay="0"/>
                                          </p:stCondLst>
                                        </p:cTn>
                                        <p:tgtEl>
                                          <p:spTgt spid="29"/>
                                        </p:tgtEl>
                                        <p:attrNameLst>
                                          <p:attrName>style.visibility</p:attrName>
                                        </p:attrNameLst>
                                      </p:cBhvr>
                                      <p:to>
                                        <p:strVal val="visible"/>
                                      </p:to>
                                    </p:set>
                                    <p:animEffect transition="in" filter="blinds(vertical)">
                                      <p:cBhvr>
                                        <p:cTn id="274" dur="3000"/>
                                        <p:tgtEl>
                                          <p:spTgt spid="29"/>
                                        </p:tgtEl>
                                      </p:cBhvr>
                                    </p:animEffect>
                                  </p:childTnLst>
                                </p:cTn>
                              </p:par>
                              <p:par>
                                <p:cTn id="275" presetID="3" presetClass="entr" presetSubtype="5" fill="hold" nodeType="withEffect">
                                  <p:stCondLst>
                                    <p:cond delay="0"/>
                                  </p:stCondLst>
                                  <p:childTnLst>
                                    <p:set>
                                      <p:cBhvr>
                                        <p:cTn id="276" dur="1" fill="hold">
                                          <p:stCondLst>
                                            <p:cond delay="0"/>
                                          </p:stCondLst>
                                        </p:cTn>
                                        <p:tgtEl>
                                          <p:spTgt spid="30"/>
                                        </p:tgtEl>
                                        <p:attrNameLst>
                                          <p:attrName>style.visibility</p:attrName>
                                        </p:attrNameLst>
                                      </p:cBhvr>
                                      <p:to>
                                        <p:strVal val="visible"/>
                                      </p:to>
                                    </p:set>
                                    <p:animEffect transition="in" filter="blinds(vertical)">
                                      <p:cBhvr>
                                        <p:cTn id="277" dur="3000"/>
                                        <p:tgtEl>
                                          <p:spTgt spid="30"/>
                                        </p:tgtEl>
                                      </p:cBhvr>
                                    </p:animEffect>
                                  </p:childTnLst>
                                </p:cTn>
                              </p:par>
                              <p:par>
                                <p:cTn id="278" presetID="3" presetClass="entr" presetSubtype="5" fill="hold" nodeType="withEffect">
                                  <p:stCondLst>
                                    <p:cond delay="0"/>
                                  </p:stCondLst>
                                  <p:childTnLst>
                                    <p:set>
                                      <p:cBhvr>
                                        <p:cTn id="279" dur="1" fill="hold">
                                          <p:stCondLst>
                                            <p:cond delay="0"/>
                                          </p:stCondLst>
                                        </p:cTn>
                                        <p:tgtEl>
                                          <p:spTgt spid="31"/>
                                        </p:tgtEl>
                                        <p:attrNameLst>
                                          <p:attrName>style.visibility</p:attrName>
                                        </p:attrNameLst>
                                      </p:cBhvr>
                                      <p:to>
                                        <p:strVal val="visible"/>
                                      </p:to>
                                    </p:set>
                                    <p:animEffect transition="in" filter="blinds(vertical)">
                                      <p:cBhvr>
                                        <p:cTn id="280" dur="3000"/>
                                        <p:tgtEl>
                                          <p:spTgt spid="31"/>
                                        </p:tgtEl>
                                      </p:cBhvr>
                                    </p:animEffect>
                                  </p:childTnLst>
                                </p:cTn>
                              </p:par>
                              <p:par>
                                <p:cTn id="281" presetID="3" presetClass="entr" presetSubtype="5" fill="hold" nodeType="withEffect">
                                  <p:stCondLst>
                                    <p:cond delay="0"/>
                                  </p:stCondLst>
                                  <p:childTnLst>
                                    <p:set>
                                      <p:cBhvr>
                                        <p:cTn id="282" dur="1" fill="hold">
                                          <p:stCondLst>
                                            <p:cond delay="0"/>
                                          </p:stCondLst>
                                        </p:cTn>
                                        <p:tgtEl>
                                          <p:spTgt spid="32"/>
                                        </p:tgtEl>
                                        <p:attrNameLst>
                                          <p:attrName>style.visibility</p:attrName>
                                        </p:attrNameLst>
                                      </p:cBhvr>
                                      <p:to>
                                        <p:strVal val="visible"/>
                                      </p:to>
                                    </p:set>
                                    <p:animEffect transition="in" filter="blinds(vertical)">
                                      <p:cBhvr>
                                        <p:cTn id="283" dur="3000"/>
                                        <p:tgtEl>
                                          <p:spTgt spid="32"/>
                                        </p:tgtEl>
                                      </p:cBhvr>
                                    </p:animEffect>
                                  </p:childTnLst>
                                </p:cTn>
                              </p:par>
                              <p:par>
                                <p:cTn id="284" presetID="3" presetClass="entr" presetSubtype="5" fill="hold" nodeType="withEffect">
                                  <p:stCondLst>
                                    <p:cond delay="0"/>
                                  </p:stCondLst>
                                  <p:childTnLst>
                                    <p:set>
                                      <p:cBhvr>
                                        <p:cTn id="285" dur="1" fill="hold">
                                          <p:stCondLst>
                                            <p:cond delay="0"/>
                                          </p:stCondLst>
                                        </p:cTn>
                                        <p:tgtEl>
                                          <p:spTgt spid="33"/>
                                        </p:tgtEl>
                                        <p:attrNameLst>
                                          <p:attrName>style.visibility</p:attrName>
                                        </p:attrNameLst>
                                      </p:cBhvr>
                                      <p:to>
                                        <p:strVal val="visible"/>
                                      </p:to>
                                    </p:set>
                                    <p:animEffect transition="in" filter="blinds(vertical)">
                                      <p:cBhvr>
                                        <p:cTn id="286" dur="3000"/>
                                        <p:tgtEl>
                                          <p:spTgt spid="33"/>
                                        </p:tgtEl>
                                      </p:cBhvr>
                                    </p:animEffect>
                                  </p:childTnLst>
                                </p:cTn>
                              </p:par>
                              <p:par>
                                <p:cTn id="287" presetID="3" presetClass="entr" presetSubtype="5" fill="hold" nodeType="withEffect">
                                  <p:stCondLst>
                                    <p:cond delay="0"/>
                                  </p:stCondLst>
                                  <p:childTnLst>
                                    <p:set>
                                      <p:cBhvr>
                                        <p:cTn id="288" dur="1" fill="hold">
                                          <p:stCondLst>
                                            <p:cond delay="0"/>
                                          </p:stCondLst>
                                        </p:cTn>
                                        <p:tgtEl>
                                          <p:spTgt spid="34"/>
                                        </p:tgtEl>
                                        <p:attrNameLst>
                                          <p:attrName>style.visibility</p:attrName>
                                        </p:attrNameLst>
                                      </p:cBhvr>
                                      <p:to>
                                        <p:strVal val="visible"/>
                                      </p:to>
                                    </p:set>
                                    <p:animEffect transition="in" filter="blinds(vertical)">
                                      <p:cBhvr>
                                        <p:cTn id="289" dur="3000"/>
                                        <p:tgtEl>
                                          <p:spTgt spid="34"/>
                                        </p:tgtEl>
                                      </p:cBhvr>
                                    </p:animEffect>
                                  </p:childTnLst>
                                </p:cTn>
                              </p:par>
                              <p:par>
                                <p:cTn id="290" presetID="3" presetClass="entr" presetSubtype="5" fill="hold" nodeType="withEffect">
                                  <p:stCondLst>
                                    <p:cond delay="0"/>
                                  </p:stCondLst>
                                  <p:childTnLst>
                                    <p:set>
                                      <p:cBhvr>
                                        <p:cTn id="291" dur="1" fill="hold">
                                          <p:stCondLst>
                                            <p:cond delay="0"/>
                                          </p:stCondLst>
                                        </p:cTn>
                                        <p:tgtEl>
                                          <p:spTgt spid="35"/>
                                        </p:tgtEl>
                                        <p:attrNameLst>
                                          <p:attrName>style.visibility</p:attrName>
                                        </p:attrNameLst>
                                      </p:cBhvr>
                                      <p:to>
                                        <p:strVal val="visible"/>
                                      </p:to>
                                    </p:set>
                                    <p:animEffect transition="in" filter="blinds(vertical)">
                                      <p:cBhvr>
                                        <p:cTn id="292" dur="3000"/>
                                        <p:tgtEl>
                                          <p:spTgt spid="35"/>
                                        </p:tgtEl>
                                      </p:cBhvr>
                                    </p:animEffect>
                                  </p:childTnLst>
                                </p:cTn>
                              </p:par>
                              <p:par>
                                <p:cTn id="293" presetID="3" presetClass="entr" presetSubtype="5" fill="hold" nodeType="withEffect">
                                  <p:stCondLst>
                                    <p:cond delay="0"/>
                                  </p:stCondLst>
                                  <p:childTnLst>
                                    <p:set>
                                      <p:cBhvr>
                                        <p:cTn id="294" dur="1" fill="hold">
                                          <p:stCondLst>
                                            <p:cond delay="0"/>
                                          </p:stCondLst>
                                        </p:cTn>
                                        <p:tgtEl>
                                          <p:spTgt spid="36"/>
                                        </p:tgtEl>
                                        <p:attrNameLst>
                                          <p:attrName>style.visibility</p:attrName>
                                        </p:attrNameLst>
                                      </p:cBhvr>
                                      <p:to>
                                        <p:strVal val="visible"/>
                                      </p:to>
                                    </p:set>
                                    <p:animEffect transition="in" filter="blinds(vertical)">
                                      <p:cBhvr>
                                        <p:cTn id="295" dur="3000"/>
                                        <p:tgtEl>
                                          <p:spTgt spid="36"/>
                                        </p:tgtEl>
                                      </p:cBhvr>
                                    </p:animEffect>
                                  </p:childTnLst>
                                </p:cTn>
                              </p:par>
                            </p:childTnLst>
                          </p:cTn>
                        </p:par>
                        <p:par>
                          <p:cTn id="296" fill="hold">
                            <p:stCondLst>
                              <p:cond delay="3000"/>
                            </p:stCondLst>
                            <p:childTnLst>
                              <p:par>
                                <p:cTn id="297" presetID="2" presetClass="exit" presetSubtype="2" fill="hold"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1+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nodeType="withEffect">
                                  <p:stCondLst>
                                    <p:cond delay="0"/>
                                  </p:stCondLst>
                                  <p:childTnLst>
                                    <p:anim calcmode="lin" valueType="num">
                                      <p:cBhvr additive="base">
                                        <p:cTn id="302" dur="3000"/>
                                        <p:tgtEl>
                                          <p:spTgt spid="7"/>
                                        </p:tgtEl>
                                        <p:attrNameLst>
                                          <p:attrName>ppt_x</p:attrName>
                                        </p:attrNameLst>
                                      </p:cBhvr>
                                      <p:tavLst>
                                        <p:tav tm="0">
                                          <p:val>
                                            <p:strVal val="ppt_x"/>
                                          </p:val>
                                        </p:tav>
                                        <p:tav tm="100000">
                                          <p:val>
                                            <p:strVal val="1+ppt_w/2"/>
                                          </p:val>
                                        </p:tav>
                                      </p:tavLst>
                                    </p:anim>
                                    <p:anim calcmode="lin" valueType="num">
                                      <p:cBhvr additive="base">
                                        <p:cTn id="303" dur="3000"/>
                                        <p:tgtEl>
                                          <p:spTgt spid="7"/>
                                        </p:tgtEl>
                                        <p:attrNameLst>
                                          <p:attrName>ppt_y</p:attrName>
                                        </p:attrNameLst>
                                      </p:cBhvr>
                                      <p:tavLst>
                                        <p:tav tm="0">
                                          <p:val>
                                            <p:strVal val="ppt_y"/>
                                          </p:val>
                                        </p:tav>
                                        <p:tav tm="100000">
                                          <p:val>
                                            <p:strVal val="ppt_y"/>
                                          </p:val>
                                        </p:tav>
                                      </p:tavLst>
                                    </p:anim>
                                    <p:set>
                                      <p:cBhvr>
                                        <p:cTn id="304" dur="1" fill="hold">
                                          <p:stCondLst>
                                            <p:cond delay="2999"/>
                                          </p:stCondLst>
                                        </p:cTn>
                                        <p:tgtEl>
                                          <p:spTgt spid="7"/>
                                        </p:tgtEl>
                                        <p:attrNameLst>
                                          <p:attrName>style.visibility</p:attrName>
                                        </p:attrNameLst>
                                      </p:cBhvr>
                                      <p:to>
                                        <p:strVal val="hidden"/>
                                      </p:to>
                                    </p:set>
                                  </p:childTnLst>
                                </p:cTn>
                              </p:par>
                              <p:par>
                                <p:cTn id="305" presetID="2" presetClass="exit" presetSubtype="2" fill="hold" nodeType="withEffect">
                                  <p:stCondLst>
                                    <p:cond delay="0"/>
                                  </p:stCondLst>
                                  <p:childTnLst>
                                    <p:anim calcmode="lin" valueType="num">
                                      <p:cBhvr additive="base">
                                        <p:cTn id="306" dur="3000"/>
                                        <p:tgtEl>
                                          <p:spTgt spid="9"/>
                                        </p:tgtEl>
                                        <p:attrNameLst>
                                          <p:attrName>ppt_x</p:attrName>
                                        </p:attrNameLst>
                                      </p:cBhvr>
                                      <p:tavLst>
                                        <p:tav tm="0">
                                          <p:val>
                                            <p:strVal val="ppt_x"/>
                                          </p:val>
                                        </p:tav>
                                        <p:tav tm="100000">
                                          <p:val>
                                            <p:strVal val="1+ppt_w/2"/>
                                          </p:val>
                                        </p:tav>
                                      </p:tavLst>
                                    </p:anim>
                                    <p:anim calcmode="lin" valueType="num">
                                      <p:cBhvr additive="base">
                                        <p:cTn id="307" dur="3000"/>
                                        <p:tgtEl>
                                          <p:spTgt spid="9"/>
                                        </p:tgtEl>
                                        <p:attrNameLst>
                                          <p:attrName>ppt_y</p:attrName>
                                        </p:attrNameLst>
                                      </p:cBhvr>
                                      <p:tavLst>
                                        <p:tav tm="0">
                                          <p:val>
                                            <p:strVal val="ppt_y"/>
                                          </p:val>
                                        </p:tav>
                                        <p:tav tm="100000">
                                          <p:val>
                                            <p:strVal val="ppt_y"/>
                                          </p:val>
                                        </p:tav>
                                      </p:tavLst>
                                    </p:anim>
                                    <p:set>
                                      <p:cBhvr>
                                        <p:cTn id="308" dur="1" fill="hold">
                                          <p:stCondLst>
                                            <p:cond delay="2999"/>
                                          </p:stCondLst>
                                        </p:cTn>
                                        <p:tgtEl>
                                          <p:spTgt spid="9"/>
                                        </p:tgtEl>
                                        <p:attrNameLst>
                                          <p:attrName>style.visibility</p:attrName>
                                        </p:attrNameLst>
                                      </p:cBhvr>
                                      <p:to>
                                        <p:strVal val="hidden"/>
                                      </p:to>
                                    </p:set>
                                  </p:childTnLst>
                                </p:cTn>
                              </p:par>
                              <p:par>
                                <p:cTn id="309" presetID="2" presetClass="exit" presetSubtype="2" fill="hold" nodeType="withEffect">
                                  <p:stCondLst>
                                    <p:cond delay="0"/>
                                  </p:stCondLst>
                                  <p:childTnLst>
                                    <p:anim calcmode="lin" valueType="num">
                                      <p:cBhvr additive="base">
                                        <p:cTn id="310" dur="3000"/>
                                        <p:tgtEl>
                                          <p:spTgt spid="11"/>
                                        </p:tgtEl>
                                        <p:attrNameLst>
                                          <p:attrName>ppt_x</p:attrName>
                                        </p:attrNameLst>
                                      </p:cBhvr>
                                      <p:tavLst>
                                        <p:tav tm="0">
                                          <p:val>
                                            <p:strVal val="ppt_x"/>
                                          </p:val>
                                        </p:tav>
                                        <p:tav tm="100000">
                                          <p:val>
                                            <p:strVal val="1+ppt_w/2"/>
                                          </p:val>
                                        </p:tav>
                                      </p:tavLst>
                                    </p:anim>
                                    <p:anim calcmode="lin" valueType="num">
                                      <p:cBhvr additive="base">
                                        <p:cTn id="311" dur="3000"/>
                                        <p:tgtEl>
                                          <p:spTgt spid="11"/>
                                        </p:tgtEl>
                                        <p:attrNameLst>
                                          <p:attrName>ppt_y</p:attrName>
                                        </p:attrNameLst>
                                      </p:cBhvr>
                                      <p:tavLst>
                                        <p:tav tm="0">
                                          <p:val>
                                            <p:strVal val="ppt_y"/>
                                          </p:val>
                                        </p:tav>
                                        <p:tav tm="100000">
                                          <p:val>
                                            <p:strVal val="ppt_y"/>
                                          </p:val>
                                        </p:tav>
                                      </p:tavLst>
                                    </p:anim>
                                    <p:set>
                                      <p:cBhvr>
                                        <p:cTn id="312" dur="1" fill="hold">
                                          <p:stCondLst>
                                            <p:cond delay="2999"/>
                                          </p:stCondLst>
                                        </p:cTn>
                                        <p:tgtEl>
                                          <p:spTgt spid="11"/>
                                        </p:tgtEl>
                                        <p:attrNameLst>
                                          <p:attrName>style.visibility</p:attrName>
                                        </p:attrNameLst>
                                      </p:cBhvr>
                                      <p:to>
                                        <p:strVal val="hidden"/>
                                      </p:to>
                                    </p:set>
                                  </p:childTnLst>
                                </p:cTn>
                              </p:par>
                              <p:par>
                                <p:cTn id="313" presetID="2" presetClass="exit" presetSubtype="2" fill="hold" nodeType="withEffect">
                                  <p:stCondLst>
                                    <p:cond delay="0"/>
                                  </p:stCondLst>
                                  <p:childTnLst>
                                    <p:anim calcmode="lin" valueType="num">
                                      <p:cBhvr additive="base">
                                        <p:cTn id="314" dur="3000"/>
                                        <p:tgtEl>
                                          <p:spTgt spid="13"/>
                                        </p:tgtEl>
                                        <p:attrNameLst>
                                          <p:attrName>ppt_x</p:attrName>
                                        </p:attrNameLst>
                                      </p:cBhvr>
                                      <p:tavLst>
                                        <p:tav tm="0">
                                          <p:val>
                                            <p:strVal val="ppt_x"/>
                                          </p:val>
                                        </p:tav>
                                        <p:tav tm="100000">
                                          <p:val>
                                            <p:strVal val="1+ppt_w/2"/>
                                          </p:val>
                                        </p:tav>
                                      </p:tavLst>
                                    </p:anim>
                                    <p:anim calcmode="lin" valueType="num">
                                      <p:cBhvr additive="base">
                                        <p:cTn id="315" dur="3000"/>
                                        <p:tgtEl>
                                          <p:spTgt spid="13"/>
                                        </p:tgtEl>
                                        <p:attrNameLst>
                                          <p:attrName>ppt_y</p:attrName>
                                        </p:attrNameLst>
                                      </p:cBhvr>
                                      <p:tavLst>
                                        <p:tav tm="0">
                                          <p:val>
                                            <p:strVal val="ppt_y"/>
                                          </p:val>
                                        </p:tav>
                                        <p:tav tm="100000">
                                          <p:val>
                                            <p:strVal val="ppt_y"/>
                                          </p:val>
                                        </p:tav>
                                      </p:tavLst>
                                    </p:anim>
                                    <p:set>
                                      <p:cBhvr>
                                        <p:cTn id="316" dur="1" fill="hold">
                                          <p:stCondLst>
                                            <p:cond delay="2999"/>
                                          </p:stCondLst>
                                        </p:cTn>
                                        <p:tgtEl>
                                          <p:spTgt spid="13"/>
                                        </p:tgtEl>
                                        <p:attrNameLst>
                                          <p:attrName>style.visibility</p:attrName>
                                        </p:attrNameLst>
                                      </p:cBhvr>
                                      <p:to>
                                        <p:strVal val="hidden"/>
                                      </p:to>
                                    </p:set>
                                  </p:childTnLst>
                                </p:cTn>
                              </p:par>
                              <p:par>
                                <p:cTn id="317" presetID="2" presetClass="exit" presetSubtype="2" fill="hold" nodeType="withEffect">
                                  <p:stCondLst>
                                    <p:cond delay="0"/>
                                  </p:stCondLst>
                                  <p:childTnLst>
                                    <p:anim calcmode="lin" valueType="num">
                                      <p:cBhvr additive="base">
                                        <p:cTn id="318" dur="3000"/>
                                        <p:tgtEl>
                                          <p:spTgt spid="15"/>
                                        </p:tgtEl>
                                        <p:attrNameLst>
                                          <p:attrName>ppt_x</p:attrName>
                                        </p:attrNameLst>
                                      </p:cBhvr>
                                      <p:tavLst>
                                        <p:tav tm="0">
                                          <p:val>
                                            <p:strVal val="ppt_x"/>
                                          </p:val>
                                        </p:tav>
                                        <p:tav tm="100000">
                                          <p:val>
                                            <p:strVal val="1+ppt_w/2"/>
                                          </p:val>
                                        </p:tav>
                                      </p:tavLst>
                                    </p:anim>
                                    <p:anim calcmode="lin" valueType="num">
                                      <p:cBhvr additive="base">
                                        <p:cTn id="319" dur="3000"/>
                                        <p:tgtEl>
                                          <p:spTgt spid="15"/>
                                        </p:tgtEl>
                                        <p:attrNameLst>
                                          <p:attrName>ppt_y</p:attrName>
                                        </p:attrNameLst>
                                      </p:cBhvr>
                                      <p:tavLst>
                                        <p:tav tm="0">
                                          <p:val>
                                            <p:strVal val="ppt_y"/>
                                          </p:val>
                                        </p:tav>
                                        <p:tav tm="100000">
                                          <p:val>
                                            <p:strVal val="ppt_y"/>
                                          </p:val>
                                        </p:tav>
                                      </p:tavLst>
                                    </p:anim>
                                    <p:set>
                                      <p:cBhvr>
                                        <p:cTn id="320" dur="1" fill="hold">
                                          <p:stCondLst>
                                            <p:cond delay="2999"/>
                                          </p:stCondLst>
                                        </p:cTn>
                                        <p:tgtEl>
                                          <p:spTgt spid="15"/>
                                        </p:tgtEl>
                                        <p:attrNameLst>
                                          <p:attrName>style.visibility</p:attrName>
                                        </p:attrNameLst>
                                      </p:cBhvr>
                                      <p:to>
                                        <p:strVal val="hidden"/>
                                      </p:to>
                                    </p:set>
                                  </p:childTnLst>
                                </p:cTn>
                              </p:par>
                              <p:par>
                                <p:cTn id="321" presetID="2" presetClass="exit" presetSubtype="2" fill="hold"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1+ppt_w/2"/>
                                          </p:val>
                                        </p:tav>
                                      </p:tavLst>
                                    </p:anim>
                                    <p:anim calcmode="lin" valueType="num">
                                      <p:cBhvr additive="base">
                                        <p:cTn id="323" dur="3000"/>
                                        <p:tgtEl>
                                          <p:spTgt spid="17"/>
                                        </p:tgtEl>
                                        <p:attrNameLst>
                                          <p:attrName>ppt_y</p:attrName>
                                        </p:attrNameLst>
                                      </p:cBhvr>
                                      <p:tavLst>
                                        <p:tav tm="0">
                                          <p:val>
                                            <p:strVal val="ppt_y"/>
                                          </p:val>
                                        </p:tav>
                                        <p:tav tm="100000">
                                          <p:val>
                                            <p:strVal val="ppt_y"/>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2" fill="hold" nodeType="withEffect">
                                  <p:stCondLst>
                                    <p:cond delay="0"/>
                                  </p:stCondLst>
                                  <p:childTnLst>
                                    <p:anim calcmode="lin" valueType="num">
                                      <p:cBhvr additive="base">
                                        <p:cTn id="326" dur="3000"/>
                                        <p:tgtEl>
                                          <p:spTgt spid="19"/>
                                        </p:tgtEl>
                                        <p:attrNameLst>
                                          <p:attrName>ppt_x</p:attrName>
                                        </p:attrNameLst>
                                      </p:cBhvr>
                                      <p:tavLst>
                                        <p:tav tm="0">
                                          <p:val>
                                            <p:strVal val="ppt_x"/>
                                          </p:val>
                                        </p:tav>
                                        <p:tav tm="100000">
                                          <p:val>
                                            <p:strVal val="1+ppt_w/2"/>
                                          </p:val>
                                        </p:tav>
                                      </p:tavLst>
                                    </p:anim>
                                    <p:anim calcmode="lin" valueType="num">
                                      <p:cBhvr additive="base">
                                        <p:cTn id="327" dur="3000"/>
                                        <p:tgtEl>
                                          <p:spTgt spid="19"/>
                                        </p:tgtEl>
                                        <p:attrNameLst>
                                          <p:attrName>ppt_y</p:attrName>
                                        </p:attrNameLst>
                                      </p:cBhvr>
                                      <p:tavLst>
                                        <p:tav tm="0">
                                          <p:val>
                                            <p:strVal val="ppt_y"/>
                                          </p:val>
                                        </p:tav>
                                        <p:tav tm="100000">
                                          <p:val>
                                            <p:strVal val="ppt_y"/>
                                          </p:val>
                                        </p:tav>
                                      </p:tavLst>
                                    </p:anim>
                                    <p:set>
                                      <p:cBhvr>
                                        <p:cTn id="328" dur="1" fill="hold">
                                          <p:stCondLst>
                                            <p:cond delay="2999"/>
                                          </p:stCondLst>
                                        </p:cTn>
                                        <p:tgtEl>
                                          <p:spTgt spid="19"/>
                                        </p:tgtEl>
                                        <p:attrNameLst>
                                          <p:attrName>style.visibility</p:attrName>
                                        </p:attrNameLst>
                                      </p:cBhvr>
                                      <p:to>
                                        <p:strVal val="hidden"/>
                                      </p:to>
                                    </p:set>
                                  </p:childTnLst>
                                </p:cTn>
                              </p:par>
                              <p:par>
                                <p:cTn id="329" presetID="2" presetClass="exit" presetSubtype="2" fill="hold" nodeType="withEffect">
                                  <p:stCondLst>
                                    <p:cond delay="0"/>
                                  </p:stCondLst>
                                  <p:childTnLst>
                                    <p:anim calcmode="lin" valueType="num">
                                      <p:cBhvr additive="base">
                                        <p:cTn id="330" dur="3000"/>
                                        <p:tgtEl>
                                          <p:spTgt spid="21"/>
                                        </p:tgtEl>
                                        <p:attrNameLst>
                                          <p:attrName>ppt_x</p:attrName>
                                        </p:attrNameLst>
                                      </p:cBhvr>
                                      <p:tavLst>
                                        <p:tav tm="0">
                                          <p:val>
                                            <p:strVal val="ppt_x"/>
                                          </p:val>
                                        </p:tav>
                                        <p:tav tm="100000">
                                          <p:val>
                                            <p:strVal val="1+ppt_w/2"/>
                                          </p:val>
                                        </p:tav>
                                      </p:tavLst>
                                    </p:anim>
                                    <p:anim calcmode="lin" valueType="num">
                                      <p:cBhvr additive="base">
                                        <p:cTn id="331" dur="3000"/>
                                        <p:tgtEl>
                                          <p:spTgt spid="21"/>
                                        </p:tgtEl>
                                        <p:attrNameLst>
                                          <p:attrName>ppt_y</p:attrName>
                                        </p:attrNameLst>
                                      </p:cBhvr>
                                      <p:tavLst>
                                        <p:tav tm="0">
                                          <p:val>
                                            <p:strVal val="ppt_y"/>
                                          </p:val>
                                        </p:tav>
                                        <p:tav tm="100000">
                                          <p:val>
                                            <p:strVal val="ppt_y"/>
                                          </p:val>
                                        </p:tav>
                                      </p:tavLst>
                                    </p:anim>
                                    <p:set>
                                      <p:cBhvr>
                                        <p:cTn id="332" dur="1" fill="hold">
                                          <p:stCondLst>
                                            <p:cond delay="2999"/>
                                          </p:stCondLst>
                                        </p:cTn>
                                        <p:tgtEl>
                                          <p:spTgt spid="21"/>
                                        </p:tgtEl>
                                        <p:attrNameLst>
                                          <p:attrName>style.visibility</p:attrName>
                                        </p:attrNameLst>
                                      </p:cBhvr>
                                      <p:to>
                                        <p:strVal val="hidden"/>
                                      </p:to>
                                    </p:set>
                                  </p:childTnLst>
                                </p:cTn>
                              </p:par>
                              <p:par>
                                <p:cTn id="333" presetID="2" presetClass="exit" presetSubtype="2" fill="hold" nodeType="withEffect">
                                  <p:stCondLst>
                                    <p:cond delay="0"/>
                                  </p:stCondLst>
                                  <p:childTnLst>
                                    <p:anim calcmode="lin" valueType="num">
                                      <p:cBhvr additive="base">
                                        <p:cTn id="334" dur="3000"/>
                                        <p:tgtEl>
                                          <p:spTgt spid="23"/>
                                        </p:tgtEl>
                                        <p:attrNameLst>
                                          <p:attrName>ppt_x</p:attrName>
                                        </p:attrNameLst>
                                      </p:cBhvr>
                                      <p:tavLst>
                                        <p:tav tm="0">
                                          <p:val>
                                            <p:strVal val="ppt_x"/>
                                          </p:val>
                                        </p:tav>
                                        <p:tav tm="100000">
                                          <p:val>
                                            <p:strVal val="1+ppt_w/2"/>
                                          </p:val>
                                        </p:tav>
                                      </p:tavLst>
                                    </p:anim>
                                    <p:anim calcmode="lin" valueType="num">
                                      <p:cBhvr additive="base">
                                        <p:cTn id="335" dur="3000"/>
                                        <p:tgtEl>
                                          <p:spTgt spid="23"/>
                                        </p:tgtEl>
                                        <p:attrNameLst>
                                          <p:attrName>ppt_y</p:attrName>
                                        </p:attrNameLst>
                                      </p:cBhvr>
                                      <p:tavLst>
                                        <p:tav tm="0">
                                          <p:val>
                                            <p:strVal val="ppt_y"/>
                                          </p:val>
                                        </p:tav>
                                        <p:tav tm="100000">
                                          <p:val>
                                            <p:strVal val="ppt_y"/>
                                          </p:val>
                                        </p:tav>
                                      </p:tavLst>
                                    </p:anim>
                                    <p:set>
                                      <p:cBhvr>
                                        <p:cTn id="336" dur="1" fill="hold">
                                          <p:stCondLst>
                                            <p:cond delay="2999"/>
                                          </p:stCondLst>
                                        </p:cTn>
                                        <p:tgtEl>
                                          <p:spTgt spid="23"/>
                                        </p:tgtEl>
                                        <p:attrNameLst>
                                          <p:attrName>style.visibility</p:attrName>
                                        </p:attrNameLst>
                                      </p:cBhvr>
                                      <p:to>
                                        <p:strVal val="hidden"/>
                                      </p:to>
                                    </p:set>
                                  </p:childTnLst>
                                </p:cTn>
                              </p:par>
                              <p:par>
                                <p:cTn id="337" presetID="2" presetClass="exit" presetSubtype="2" fill="hold" nodeType="withEffect">
                                  <p:stCondLst>
                                    <p:cond delay="0"/>
                                  </p:stCondLst>
                                  <p:childTnLst>
                                    <p:anim calcmode="lin" valueType="num">
                                      <p:cBhvr additive="base">
                                        <p:cTn id="338" dur="3000"/>
                                        <p:tgtEl>
                                          <p:spTgt spid="25"/>
                                        </p:tgtEl>
                                        <p:attrNameLst>
                                          <p:attrName>ppt_x</p:attrName>
                                        </p:attrNameLst>
                                      </p:cBhvr>
                                      <p:tavLst>
                                        <p:tav tm="0">
                                          <p:val>
                                            <p:strVal val="ppt_x"/>
                                          </p:val>
                                        </p:tav>
                                        <p:tav tm="100000">
                                          <p:val>
                                            <p:strVal val="1+ppt_w/2"/>
                                          </p:val>
                                        </p:tav>
                                      </p:tavLst>
                                    </p:anim>
                                    <p:anim calcmode="lin" valueType="num">
                                      <p:cBhvr additive="base">
                                        <p:cTn id="339" dur="3000"/>
                                        <p:tgtEl>
                                          <p:spTgt spid="25"/>
                                        </p:tgtEl>
                                        <p:attrNameLst>
                                          <p:attrName>ppt_y</p:attrName>
                                        </p:attrNameLst>
                                      </p:cBhvr>
                                      <p:tavLst>
                                        <p:tav tm="0">
                                          <p:val>
                                            <p:strVal val="ppt_y"/>
                                          </p:val>
                                        </p:tav>
                                        <p:tav tm="100000">
                                          <p:val>
                                            <p:strVal val="ppt_y"/>
                                          </p:val>
                                        </p:tav>
                                      </p:tavLst>
                                    </p:anim>
                                    <p:set>
                                      <p:cBhvr>
                                        <p:cTn id="340" dur="1" fill="hold">
                                          <p:stCondLst>
                                            <p:cond delay="2999"/>
                                          </p:stCondLst>
                                        </p:cTn>
                                        <p:tgtEl>
                                          <p:spTgt spid="25"/>
                                        </p:tgtEl>
                                        <p:attrNameLst>
                                          <p:attrName>style.visibility</p:attrName>
                                        </p:attrNameLst>
                                      </p:cBhvr>
                                      <p:to>
                                        <p:strVal val="hidden"/>
                                      </p:to>
                                    </p:set>
                                  </p:childTnLst>
                                </p:cTn>
                              </p:par>
                              <p:par>
                                <p:cTn id="341" presetID="2" presetClass="exit" presetSubtype="2" fill="hold" nodeType="withEffect">
                                  <p:stCondLst>
                                    <p:cond delay="0"/>
                                  </p:stCondLst>
                                  <p:childTnLst>
                                    <p:anim calcmode="lin" valueType="num">
                                      <p:cBhvr additive="base">
                                        <p:cTn id="342" dur="3000"/>
                                        <p:tgtEl>
                                          <p:spTgt spid="27"/>
                                        </p:tgtEl>
                                        <p:attrNameLst>
                                          <p:attrName>ppt_x</p:attrName>
                                        </p:attrNameLst>
                                      </p:cBhvr>
                                      <p:tavLst>
                                        <p:tav tm="0">
                                          <p:val>
                                            <p:strVal val="ppt_x"/>
                                          </p:val>
                                        </p:tav>
                                        <p:tav tm="100000">
                                          <p:val>
                                            <p:strVal val="1+ppt_w/2"/>
                                          </p:val>
                                        </p:tav>
                                      </p:tavLst>
                                    </p:anim>
                                    <p:anim calcmode="lin" valueType="num">
                                      <p:cBhvr additive="base">
                                        <p:cTn id="343" dur="3000"/>
                                        <p:tgtEl>
                                          <p:spTgt spid="27"/>
                                        </p:tgtEl>
                                        <p:attrNameLst>
                                          <p:attrName>ppt_y</p:attrName>
                                        </p:attrNameLst>
                                      </p:cBhvr>
                                      <p:tavLst>
                                        <p:tav tm="0">
                                          <p:val>
                                            <p:strVal val="ppt_y"/>
                                          </p:val>
                                        </p:tav>
                                        <p:tav tm="100000">
                                          <p:val>
                                            <p:strVal val="ppt_y"/>
                                          </p:val>
                                        </p:tav>
                                      </p:tavLst>
                                    </p:anim>
                                    <p:set>
                                      <p:cBhvr>
                                        <p:cTn id="344" dur="1" fill="hold">
                                          <p:stCondLst>
                                            <p:cond delay="2999"/>
                                          </p:stCondLst>
                                        </p:cTn>
                                        <p:tgtEl>
                                          <p:spTgt spid="27"/>
                                        </p:tgtEl>
                                        <p:attrNameLst>
                                          <p:attrName>style.visibility</p:attrName>
                                        </p:attrNameLst>
                                      </p:cBhvr>
                                      <p:to>
                                        <p:strVal val="hidden"/>
                                      </p:to>
                                    </p:set>
                                  </p:childTnLst>
                                </p:cTn>
                              </p:par>
                              <p:par>
                                <p:cTn id="345" presetID="2" presetClass="exit" presetSubtype="2" fill="hold" nodeType="withEffect">
                                  <p:stCondLst>
                                    <p:cond delay="0"/>
                                  </p:stCondLst>
                                  <p:childTnLst>
                                    <p:anim calcmode="lin" valueType="num">
                                      <p:cBhvr additive="base">
                                        <p:cTn id="346" dur="3000"/>
                                        <p:tgtEl>
                                          <p:spTgt spid="29"/>
                                        </p:tgtEl>
                                        <p:attrNameLst>
                                          <p:attrName>ppt_x</p:attrName>
                                        </p:attrNameLst>
                                      </p:cBhvr>
                                      <p:tavLst>
                                        <p:tav tm="0">
                                          <p:val>
                                            <p:strVal val="ppt_x"/>
                                          </p:val>
                                        </p:tav>
                                        <p:tav tm="100000">
                                          <p:val>
                                            <p:strVal val="1+ppt_w/2"/>
                                          </p:val>
                                        </p:tav>
                                      </p:tavLst>
                                    </p:anim>
                                    <p:anim calcmode="lin" valueType="num">
                                      <p:cBhvr additive="base">
                                        <p:cTn id="347" dur="3000"/>
                                        <p:tgtEl>
                                          <p:spTgt spid="29"/>
                                        </p:tgtEl>
                                        <p:attrNameLst>
                                          <p:attrName>ppt_y</p:attrName>
                                        </p:attrNameLst>
                                      </p:cBhvr>
                                      <p:tavLst>
                                        <p:tav tm="0">
                                          <p:val>
                                            <p:strVal val="ppt_y"/>
                                          </p:val>
                                        </p:tav>
                                        <p:tav tm="100000">
                                          <p:val>
                                            <p:strVal val="ppt_y"/>
                                          </p:val>
                                        </p:tav>
                                      </p:tavLst>
                                    </p:anim>
                                    <p:set>
                                      <p:cBhvr>
                                        <p:cTn id="348" dur="1" fill="hold">
                                          <p:stCondLst>
                                            <p:cond delay="2999"/>
                                          </p:stCondLst>
                                        </p:cTn>
                                        <p:tgtEl>
                                          <p:spTgt spid="29"/>
                                        </p:tgtEl>
                                        <p:attrNameLst>
                                          <p:attrName>style.visibility</p:attrName>
                                        </p:attrNameLst>
                                      </p:cBhvr>
                                      <p:to>
                                        <p:strVal val="hidden"/>
                                      </p:to>
                                    </p:set>
                                  </p:childTnLst>
                                </p:cTn>
                              </p:par>
                              <p:par>
                                <p:cTn id="349" presetID="2" presetClass="exit" presetSubtype="2" fill="hold" nodeType="withEffect">
                                  <p:stCondLst>
                                    <p:cond delay="0"/>
                                  </p:stCondLst>
                                  <p:childTnLst>
                                    <p:anim calcmode="lin" valueType="num">
                                      <p:cBhvr additive="base">
                                        <p:cTn id="350" dur="3000"/>
                                        <p:tgtEl>
                                          <p:spTgt spid="31"/>
                                        </p:tgtEl>
                                        <p:attrNameLst>
                                          <p:attrName>ppt_x</p:attrName>
                                        </p:attrNameLst>
                                      </p:cBhvr>
                                      <p:tavLst>
                                        <p:tav tm="0">
                                          <p:val>
                                            <p:strVal val="ppt_x"/>
                                          </p:val>
                                        </p:tav>
                                        <p:tav tm="100000">
                                          <p:val>
                                            <p:strVal val="1+ppt_w/2"/>
                                          </p:val>
                                        </p:tav>
                                      </p:tavLst>
                                    </p:anim>
                                    <p:anim calcmode="lin" valueType="num">
                                      <p:cBhvr additive="base">
                                        <p:cTn id="351" dur="3000"/>
                                        <p:tgtEl>
                                          <p:spTgt spid="31"/>
                                        </p:tgtEl>
                                        <p:attrNameLst>
                                          <p:attrName>ppt_y</p:attrName>
                                        </p:attrNameLst>
                                      </p:cBhvr>
                                      <p:tavLst>
                                        <p:tav tm="0">
                                          <p:val>
                                            <p:strVal val="ppt_y"/>
                                          </p:val>
                                        </p:tav>
                                        <p:tav tm="100000">
                                          <p:val>
                                            <p:strVal val="ppt_y"/>
                                          </p:val>
                                        </p:tav>
                                      </p:tavLst>
                                    </p:anim>
                                    <p:set>
                                      <p:cBhvr>
                                        <p:cTn id="352" dur="1" fill="hold">
                                          <p:stCondLst>
                                            <p:cond delay="2999"/>
                                          </p:stCondLst>
                                        </p:cTn>
                                        <p:tgtEl>
                                          <p:spTgt spid="31"/>
                                        </p:tgtEl>
                                        <p:attrNameLst>
                                          <p:attrName>style.visibility</p:attrName>
                                        </p:attrNameLst>
                                      </p:cBhvr>
                                      <p:to>
                                        <p:strVal val="hidden"/>
                                      </p:to>
                                    </p:set>
                                  </p:childTnLst>
                                </p:cTn>
                              </p:par>
                              <p:par>
                                <p:cTn id="353" presetID="2" presetClass="exit" presetSubtype="2" fill="hold" nodeType="withEffect">
                                  <p:stCondLst>
                                    <p:cond delay="0"/>
                                  </p:stCondLst>
                                  <p:childTnLst>
                                    <p:anim calcmode="lin" valueType="num">
                                      <p:cBhvr additive="base">
                                        <p:cTn id="354" dur="3000"/>
                                        <p:tgtEl>
                                          <p:spTgt spid="33"/>
                                        </p:tgtEl>
                                        <p:attrNameLst>
                                          <p:attrName>ppt_x</p:attrName>
                                        </p:attrNameLst>
                                      </p:cBhvr>
                                      <p:tavLst>
                                        <p:tav tm="0">
                                          <p:val>
                                            <p:strVal val="ppt_x"/>
                                          </p:val>
                                        </p:tav>
                                        <p:tav tm="100000">
                                          <p:val>
                                            <p:strVal val="1+ppt_w/2"/>
                                          </p:val>
                                        </p:tav>
                                      </p:tavLst>
                                    </p:anim>
                                    <p:anim calcmode="lin" valueType="num">
                                      <p:cBhvr additive="base">
                                        <p:cTn id="355" dur="3000"/>
                                        <p:tgtEl>
                                          <p:spTgt spid="33"/>
                                        </p:tgtEl>
                                        <p:attrNameLst>
                                          <p:attrName>ppt_y</p:attrName>
                                        </p:attrNameLst>
                                      </p:cBhvr>
                                      <p:tavLst>
                                        <p:tav tm="0">
                                          <p:val>
                                            <p:strVal val="ppt_y"/>
                                          </p:val>
                                        </p:tav>
                                        <p:tav tm="100000">
                                          <p:val>
                                            <p:strVal val="ppt_y"/>
                                          </p:val>
                                        </p:tav>
                                      </p:tavLst>
                                    </p:anim>
                                    <p:set>
                                      <p:cBhvr>
                                        <p:cTn id="356" dur="1" fill="hold">
                                          <p:stCondLst>
                                            <p:cond delay="2999"/>
                                          </p:stCondLst>
                                        </p:cTn>
                                        <p:tgtEl>
                                          <p:spTgt spid="33"/>
                                        </p:tgtEl>
                                        <p:attrNameLst>
                                          <p:attrName>style.visibility</p:attrName>
                                        </p:attrNameLst>
                                      </p:cBhvr>
                                      <p:to>
                                        <p:strVal val="hidden"/>
                                      </p:to>
                                    </p:set>
                                  </p:childTnLst>
                                </p:cTn>
                              </p:par>
                              <p:par>
                                <p:cTn id="357" presetID="2" presetClass="exit" presetSubtype="2" fill="hold" nodeType="withEffect">
                                  <p:stCondLst>
                                    <p:cond delay="0"/>
                                  </p:stCondLst>
                                  <p:childTnLst>
                                    <p:anim calcmode="lin" valueType="num">
                                      <p:cBhvr additive="base">
                                        <p:cTn id="358" dur="3000"/>
                                        <p:tgtEl>
                                          <p:spTgt spid="35"/>
                                        </p:tgtEl>
                                        <p:attrNameLst>
                                          <p:attrName>ppt_x</p:attrName>
                                        </p:attrNameLst>
                                      </p:cBhvr>
                                      <p:tavLst>
                                        <p:tav tm="0">
                                          <p:val>
                                            <p:strVal val="ppt_x"/>
                                          </p:val>
                                        </p:tav>
                                        <p:tav tm="100000">
                                          <p:val>
                                            <p:strVal val="1+ppt_w/2"/>
                                          </p:val>
                                        </p:tav>
                                      </p:tavLst>
                                    </p:anim>
                                    <p:anim calcmode="lin" valueType="num">
                                      <p:cBhvr additive="base">
                                        <p:cTn id="359" dur="3000"/>
                                        <p:tgtEl>
                                          <p:spTgt spid="35"/>
                                        </p:tgtEl>
                                        <p:attrNameLst>
                                          <p:attrName>ppt_y</p:attrName>
                                        </p:attrNameLst>
                                      </p:cBhvr>
                                      <p:tavLst>
                                        <p:tav tm="0">
                                          <p:val>
                                            <p:strVal val="ppt_y"/>
                                          </p:val>
                                        </p:tav>
                                        <p:tav tm="100000">
                                          <p:val>
                                            <p:strVal val="ppt_y"/>
                                          </p:val>
                                        </p:tav>
                                      </p:tavLst>
                                    </p:anim>
                                    <p:set>
                                      <p:cBhvr>
                                        <p:cTn id="360" dur="1" fill="hold">
                                          <p:stCondLst>
                                            <p:cond delay="2999"/>
                                          </p:stCondLst>
                                        </p:cTn>
                                        <p:tgtEl>
                                          <p:spTgt spid="35"/>
                                        </p:tgtEl>
                                        <p:attrNameLst>
                                          <p:attrName>style.visibility</p:attrName>
                                        </p:attrNameLst>
                                      </p:cBhvr>
                                      <p:to>
                                        <p:strVal val="hidden"/>
                                      </p:to>
                                    </p:set>
                                  </p:childTnLst>
                                </p:cTn>
                              </p:par>
                              <p:par>
                                <p:cTn id="361" presetID="2" presetClass="exit" presetSubtype="8" fill="hold" nodeType="withEffect">
                                  <p:stCondLst>
                                    <p:cond delay="0"/>
                                  </p:stCondLst>
                                  <p:childTnLst>
                                    <p:anim calcmode="lin" valueType="num">
                                      <p:cBhvr additive="base">
                                        <p:cTn id="362" dur="3000"/>
                                        <p:tgtEl>
                                          <p:spTgt spid="6"/>
                                        </p:tgtEl>
                                        <p:attrNameLst>
                                          <p:attrName>ppt_x</p:attrName>
                                        </p:attrNameLst>
                                      </p:cBhvr>
                                      <p:tavLst>
                                        <p:tav tm="0">
                                          <p:val>
                                            <p:strVal val="ppt_x"/>
                                          </p:val>
                                        </p:tav>
                                        <p:tav tm="100000">
                                          <p:val>
                                            <p:strVal val="0-ppt_w/2"/>
                                          </p:val>
                                        </p:tav>
                                      </p:tavLst>
                                    </p:anim>
                                    <p:anim calcmode="lin" valueType="num">
                                      <p:cBhvr additive="base">
                                        <p:cTn id="363" dur="3000"/>
                                        <p:tgtEl>
                                          <p:spTgt spid="6"/>
                                        </p:tgtEl>
                                        <p:attrNameLst>
                                          <p:attrName>ppt_y</p:attrName>
                                        </p:attrNameLst>
                                      </p:cBhvr>
                                      <p:tavLst>
                                        <p:tav tm="0">
                                          <p:val>
                                            <p:strVal val="ppt_y"/>
                                          </p:val>
                                        </p:tav>
                                        <p:tav tm="100000">
                                          <p:val>
                                            <p:strVal val="ppt_y"/>
                                          </p:val>
                                        </p:tav>
                                      </p:tavLst>
                                    </p:anim>
                                    <p:set>
                                      <p:cBhvr>
                                        <p:cTn id="364" dur="1" fill="hold">
                                          <p:stCondLst>
                                            <p:cond delay="2999"/>
                                          </p:stCondLst>
                                        </p:cTn>
                                        <p:tgtEl>
                                          <p:spTgt spid="6"/>
                                        </p:tgtEl>
                                        <p:attrNameLst>
                                          <p:attrName>style.visibility</p:attrName>
                                        </p:attrNameLst>
                                      </p:cBhvr>
                                      <p:to>
                                        <p:strVal val="hidden"/>
                                      </p:to>
                                    </p:set>
                                  </p:childTnLst>
                                </p:cTn>
                              </p:par>
                              <p:par>
                                <p:cTn id="365" presetID="2" presetClass="exit" presetSubtype="8" fill="hold" nodeType="withEffect">
                                  <p:stCondLst>
                                    <p:cond delay="0"/>
                                  </p:stCondLst>
                                  <p:childTnLst>
                                    <p:anim calcmode="lin" valueType="num">
                                      <p:cBhvr additive="base">
                                        <p:cTn id="366" dur="3000"/>
                                        <p:tgtEl>
                                          <p:spTgt spid="8"/>
                                        </p:tgtEl>
                                        <p:attrNameLst>
                                          <p:attrName>ppt_x</p:attrName>
                                        </p:attrNameLst>
                                      </p:cBhvr>
                                      <p:tavLst>
                                        <p:tav tm="0">
                                          <p:val>
                                            <p:strVal val="ppt_x"/>
                                          </p:val>
                                        </p:tav>
                                        <p:tav tm="100000">
                                          <p:val>
                                            <p:strVal val="0-ppt_w/2"/>
                                          </p:val>
                                        </p:tav>
                                      </p:tavLst>
                                    </p:anim>
                                    <p:anim calcmode="lin" valueType="num">
                                      <p:cBhvr additive="base">
                                        <p:cTn id="367" dur="3000"/>
                                        <p:tgtEl>
                                          <p:spTgt spid="8"/>
                                        </p:tgtEl>
                                        <p:attrNameLst>
                                          <p:attrName>ppt_y</p:attrName>
                                        </p:attrNameLst>
                                      </p:cBhvr>
                                      <p:tavLst>
                                        <p:tav tm="0">
                                          <p:val>
                                            <p:strVal val="ppt_y"/>
                                          </p:val>
                                        </p:tav>
                                        <p:tav tm="100000">
                                          <p:val>
                                            <p:strVal val="ppt_y"/>
                                          </p:val>
                                        </p:tav>
                                      </p:tavLst>
                                    </p:anim>
                                    <p:set>
                                      <p:cBhvr>
                                        <p:cTn id="368" dur="1" fill="hold">
                                          <p:stCondLst>
                                            <p:cond delay="2999"/>
                                          </p:stCondLst>
                                        </p:cTn>
                                        <p:tgtEl>
                                          <p:spTgt spid="8"/>
                                        </p:tgtEl>
                                        <p:attrNameLst>
                                          <p:attrName>style.visibility</p:attrName>
                                        </p:attrNameLst>
                                      </p:cBhvr>
                                      <p:to>
                                        <p:strVal val="hidden"/>
                                      </p:to>
                                    </p:set>
                                  </p:childTnLst>
                                </p:cTn>
                              </p:par>
                              <p:par>
                                <p:cTn id="369" presetID="2" presetClass="exit" presetSubtype="8" fill="hold" nodeType="withEffect">
                                  <p:stCondLst>
                                    <p:cond delay="0"/>
                                  </p:stCondLst>
                                  <p:childTnLst>
                                    <p:anim calcmode="lin" valueType="num">
                                      <p:cBhvr additive="base">
                                        <p:cTn id="370" dur="3000"/>
                                        <p:tgtEl>
                                          <p:spTgt spid="10"/>
                                        </p:tgtEl>
                                        <p:attrNameLst>
                                          <p:attrName>ppt_x</p:attrName>
                                        </p:attrNameLst>
                                      </p:cBhvr>
                                      <p:tavLst>
                                        <p:tav tm="0">
                                          <p:val>
                                            <p:strVal val="ppt_x"/>
                                          </p:val>
                                        </p:tav>
                                        <p:tav tm="100000">
                                          <p:val>
                                            <p:strVal val="0-ppt_w/2"/>
                                          </p:val>
                                        </p:tav>
                                      </p:tavLst>
                                    </p:anim>
                                    <p:anim calcmode="lin" valueType="num">
                                      <p:cBhvr additive="base">
                                        <p:cTn id="371" dur="3000"/>
                                        <p:tgtEl>
                                          <p:spTgt spid="10"/>
                                        </p:tgtEl>
                                        <p:attrNameLst>
                                          <p:attrName>ppt_y</p:attrName>
                                        </p:attrNameLst>
                                      </p:cBhvr>
                                      <p:tavLst>
                                        <p:tav tm="0">
                                          <p:val>
                                            <p:strVal val="ppt_y"/>
                                          </p:val>
                                        </p:tav>
                                        <p:tav tm="100000">
                                          <p:val>
                                            <p:strVal val="ppt_y"/>
                                          </p:val>
                                        </p:tav>
                                      </p:tavLst>
                                    </p:anim>
                                    <p:set>
                                      <p:cBhvr>
                                        <p:cTn id="372" dur="1" fill="hold">
                                          <p:stCondLst>
                                            <p:cond delay="2999"/>
                                          </p:stCondLst>
                                        </p:cTn>
                                        <p:tgtEl>
                                          <p:spTgt spid="10"/>
                                        </p:tgtEl>
                                        <p:attrNameLst>
                                          <p:attrName>style.visibility</p:attrName>
                                        </p:attrNameLst>
                                      </p:cBhvr>
                                      <p:to>
                                        <p:strVal val="hidden"/>
                                      </p:to>
                                    </p:set>
                                  </p:childTnLst>
                                </p:cTn>
                              </p:par>
                              <p:par>
                                <p:cTn id="373" presetID="2" presetClass="exit" presetSubtype="8" fill="hold" nodeType="withEffect">
                                  <p:stCondLst>
                                    <p:cond delay="0"/>
                                  </p:stCondLst>
                                  <p:childTnLst>
                                    <p:anim calcmode="lin" valueType="num">
                                      <p:cBhvr additive="base">
                                        <p:cTn id="374" dur="3000"/>
                                        <p:tgtEl>
                                          <p:spTgt spid="12"/>
                                        </p:tgtEl>
                                        <p:attrNameLst>
                                          <p:attrName>ppt_x</p:attrName>
                                        </p:attrNameLst>
                                      </p:cBhvr>
                                      <p:tavLst>
                                        <p:tav tm="0">
                                          <p:val>
                                            <p:strVal val="ppt_x"/>
                                          </p:val>
                                        </p:tav>
                                        <p:tav tm="100000">
                                          <p:val>
                                            <p:strVal val="0-ppt_w/2"/>
                                          </p:val>
                                        </p:tav>
                                      </p:tavLst>
                                    </p:anim>
                                    <p:anim calcmode="lin" valueType="num">
                                      <p:cBhvr additive="base">
                                        <p:cTn id="375" dur="3000"/>
                                        <p:tgtEl>
                                          <p:spTgt spid="12"/>
                                        </p:tgtEl>
                                        <p:attrNameLst>
                                          <p:attrName>ppt_y</p:attrName>
                                        </p:attrNameLst>
                                      </p:cBhvr>
                                      <p:tavLst>
                                        <p:tav tm="0">
                                          <p:val>
                                            <p:strVal val="ppt_y"/>
                                          </p:val>
                                        </p:tav>
                                        <p:tav tm="100000">
                                          <p:val>
                                            <p:strVal val="ppt_y"/>
                                          </p:val>
                                        </p:tav>
                                      </p:tavLst>
                                    </p:anim>
                                    <p:set>
                                      <p:cBhvr>
                                        <p:cTn id="376" dur="1" fill="hold">
                                          <p:stCondLst>
                                            <p:cond delay="2999"/>
                                          </p:stCondLst>
                                        </p:cTn>
                                        <p:tgtEl>
                                          <p:spTgt spid="12"/>
                                        </p:tgtEl>
                                        <p:attrNameLst>
                                          <p:attrName>style.visibility</p:attrName>
                                        </p:attrNameLst>
                                      </p:cBhvr>
                                      <p:to>
                                        <p:strVal val="hidden"/>
                                      </p:to>
                                    </p:set>
                                  </p:childTnLst>
                                </p:cTn>
                              </p:par>
                              <p:par>
                                <p:cTn id="377" presetID="2" presetClass="exit" presetSubtype="8" fill="hold" nodeType="withEffect">
                                  <p:stCondLst>
                                    <p:cond delay="0"/>
                                  </p:stCondLst>
                                  <p:childTnLst>
                                    <p:anim calcmode="lin" valueType="num">
                                      <p:cBhvr additive="base">
                                        <p:cTn id="378" dur="3000"/>
                                        <p:tgtEl>
                                          <p:spTgt spid="14"/>
                                        </p:tgtEl>
                                        <p:attrNameLst>
                                          <p:attrName>ppt_x</p:attrName>
                                        </p:attrNameLst>
                                      </p:cBhvr>
                                      <p:tavLst>
                                        <p:tav tm="0">
                                          <p:val>
                                            <p:strVal val="ppt_x"/>
                                          </p:val>
                                        </p:tav>
                                        <p:tav tm="100000">
                                          <p:val>
                                            <p:strVal val="0-ppt_w/2"/>
                                          </p:val>
                                        </p:tav>
                                      </p:tavLst>
                                    </p:anim>
                                    <p:anim calcmode="lin" valueType="num">
                                      <p:cBhvr additive="base">
                                        <p:cTn id="379" dur="3000"/>
                                        <p:tgtEl>
                                          <p:spTgt spid="14"/>
                                        </p:tgtEl>
                                        <p:attrNameLst>
                                          <p:attrName>ppt_y</p:attrName>
                                        </p:attrNameLst>
                                      </p:cBhvr>
                                      <p:tavLst>
                                        <p:tav tm="0">
                                          <p:val>
                                            <p:strVal val="ppt_y"/>
                                          </p:val>
                                        </p:tav>
                                        <p:tav tm="100000">
                                          <p:val>
                                            <p:strVal val="ppt_y"/>
                                          </p:val>
                                        </p:tav>
                                      </p:tavLst>
                                    </p:anim>
                                    <p:set>
                                      <p:cBhvr>
                                        <p:cTn id="380" dur="1" fill="hold">
                                          <p:stCondLst>
                                            <p:cond delay="2999"/>
                                          </p:stCondLst>
                                        </p:cTn>
                                        <p:tgtEl>
                                          <p:spTgt spid="14"/>
                                        </p:tgtEl>
                                        <p:attrNameLst>
                                          <p:attrName>style.visibility</p:attrName>
                                        </p:attrNameLst>
                                      </p:cBhvr>
                                      <p:to>
                                        <p:strVal val="hidden"/>
                                      </p:to>
                                    </p:set>
                                  </p:childTnLst>
                                </p:cTn>
                              </p:par>
                              <p:par>
                                <p:cTn id="381" presetID="2" presetClass="exit" presetSubtype="8" fill="hold" nodeType="withEffect">
                                  <p:stCondLst>
                                    <p:cond delay="0"/>
                                  </p:stCondLst>
                                  <p:childTnLst>
                                    <p:anim calcmode="lin" valueType="num">
                                      <p:cBhvr additive="base">
                                        <p:cTn id="382" dur="3000"/>
                                        <p:tgtEl>
                                          <p:spTgt spid="16"/>
                                        </p:tgtEl>
                                        <p:attrNameLst>
                                          <p:attrName>ppt_x</p:attrName>
                                        </p:attrNameLst>
                                      </p:cBhvr>
                                      <p:tavLst>
                                        <p:tav tm="0">
                                          <p:val>
                                            <p:strVal val="ppt_x"/>
                                          </p:val>
                                        </p:tav>
                                        <p:tav tm="100000">
                                          <p:val>
                                            <p:strVal val="0-ppt_w/2"/>
                                          </p:val>
                                        </p:tav>
                                      </p:tavLst>
                                    </p:anim>
                                    <p:anim calcmode="lin" valueType="num">
                                      <p:cBhvr additive="base">
                                        <p:cTn id="383" dur="3000"/>
                                        <p:tgtEl>
                                          <p:spTgt spid="16"/>
                                        </p:tgtEl>
                                        <p:attrNameLst>
                                          <p:attrName>ppt_y</p:attrName>
                                        </p:attrNameLst>
                                      </p:cBhvr>
                                      <p:tavLst>
                                        <p:tav tm="0">
                                          <p:val>
                                            <p:strVal val="ppt_y"/>
                                          </p:val>
                                        </p:tav>
                                        <p:tav tm="100000">
                                          <p:val>
                                            <p:strVal val="ppt_y"/>
                                          </p:val>
                                        </p:tav>
                                      </p:tavLst>
                                    </p:anim>
                                    <p:set>
                                      <p:cBhvr>
                                        <p:cTn id="384" dur="1" fill="hold">
                                          <p:stCondLst>
                                            <p:cond delay="2999"/>
                                          </p:stCondLst>
                                        </p:cTn>
                                        <p:tgtEl>
                                          <p:spTgt spid="16"/>
                                        </p:tgtEl>
                                        <p:attrNameLst>
                                          <p:attrName>style.visibility</p:attrName>
                                        </p:attrNameLst>
                                      </p:cBhvr>
                                      <p:to>
                                        <p:strVal val="hidden"/>
                                      </p:to>
                                    </p:set>
                                  </p:childTnLst>
                                </p:cTn>
                              </p:par>
                              <p:par>
                                <p:cTn id="385" presetID="2" presetClass="exit" presetSubtype="8" fill="hold"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nodeType="withEffect">
                                  <p:stCondLst>
                                    <p:cond delay="0"/>
                                  </p:stCondLst>
                                  <p:childTnLst>
                                    <p:anim calcmode="lin" valueType="num">
                                      <p:cBhvr additive="base">
                                        <p:cTn id="390" dur="3000"/>
                                        <p:tgtEl>
                                          <p:spTgt spid="20"/>
                                        </p:tgtEl>
                                        <p:attrNameLst>
                                          <p:attrName>ppt_x</p:attrName>
                                        </p:attrNameLst>
                                      </p:cBhvr>
                                      <p:tavLst>
                                        <p:tav tm="0">
                                          <p:val>
                                            <p:strVal val="ppt_x"/>
                                          </p:val>
                                        </p:tav>
                                        <p:tav tm="100000">
                                          <p:val>
                                            <p:strVal val="0-ppt_w/2"/>
                                          </p:val>
                                        </p:tav>
                                      </p:tavLst>
                                    </p:anim>
                                    <p:anim calcmode="lin" valueType="num">
                                      <p:cBhvr additive="base">
                                        <p:cTn id="391" dur="3000"/>
                                        <p:tgtEl>
                                          <p:spTgt spid="20"/>
                                        </p:tgtEl>
                                        <p:attrNameLst>
                                          <p:attrName>ppt_y</p:attrName>
                                        </p:attrNameLst>
                                      </p:cBhvr>
                                      <p:tavLst>
                                        <p:tav tm="0">
                                          <p:val>
                                            <p:strVal val="ppt_y"/>
                                          </p:val>
                                        </p:tav>
                                        <p:tav tm="100000">
                                          <p:val>
                                            <p:strVal val="ppt_y"/>
                                          </p:val>
                                        </p:tav>
                                      </p:tavLst>
                                    </p:anim>
                                    <p:set>
                                      <p:cBhvr>
                                        <p:cTn id="392" dur="1" fill="hold">
                                          <p:stCondLst>
                                            <p:cond delay="2999"/>
                                          </p:stCondLst>
                                        </p:cTn>
                                        <p:tgtEl>
                                          <p:spTgt spid="20"/>
                                        </p:tgtEl>
                                        <p:attrNameLst>
                                          <p:attrName>style.visibility</p:attrName>
                                        </p:attrNameLst>
                                      </p:cBhvr>
                                      <p:to>
                                        <p:strVal val="hidden"/>
                                      </p:to>
                                    </p:set>
                                  </p:childTnLst>
                                </p:cTn>
                              </p:par>
                              <p:par>
                                <p:cTn id="393" presetID="2" presetClass="exit" presetSubtype="8" fill="hold" nodeType="withEffect">
                                  <p:stCondLst>
                                    <p:cond delay="0"/>
                                  </p:stCondLst>
                                  <p:childTnLst>
                                    <p:anim calcmode="lin" valueType="num">
                                      <p:cBhvr additive="base">
                                        <p:cTn id="394" dur="3000"/>
                                        <p:tgtEl>
                                          <p:spTgt spid="22"/>
                                        </p:tgtEl>
                                        <p:attrNameLst>
                                          <p:attrName>ppt_x</p:attrName>
                                        </p:attrNameLst>
                                      </p:cBhvr>
                                      <p:tavLst>
                                        <p:tav tm="0">
                                          <p:val>
                                            <p:strVal val="ppt_x"/>
                                          </p:val>
                                        </p:tav>
                                        <p:tav tm="100000">
                                          <p:val>
                                            <p:strVal val="0-ppt_w/2"/>
                                          </p:val>
                                        </p:tav>
                                      </p:tavLst>
                                    </p:anim>
                                    <p:anim calcmode="lin" valueType="num">
                                      <p:cBhvr additive="base">
                                        <p:cTn id="395" dur="3000"/>
                                        <p:tgtEl>
                                          <p:spTgt spid="22"/>
                                        </p:tgtEl>
                                        <p:attrNameLst>
                                          <p:attrName>ppt_y</p:attrName>
                                        </p:attrNameLst>
                                      </p:cBhvr>
                                      <p:tavLst>
                                        <p:tav tm="0">
                                          <p:val>
                                            <p:strVal val="ppt_y"/>
                                          </p:val>
                                        </p:tav>
                                        <p:tav tm="100000">
                                          <p:val>
                                            <p:strVal val="ppt_y"/>
                                          </p:val>
                                        </p:tav>
                                      </p:tavLst>
                                    </p:anim>
                                    <p:set>
                                      <p:cBhvr>
                                        <p:cTn id="396" dur="1" fill="hold">
                                          <p:stCondLst>
                                            <p:cond delay="2999"/>
                                          </p:stCondLst>
                                        </p:cTn>
                                        <p:tgtEl>
                                          <p:spTgt spid="22"/>
                                        </p:tgtEl>
                                        <p:attrNameLst>
                                          <p:attrName>style.visibility</p:attrName>
                                        </p:attrNameLst>
                                      </p:cBhvr>
                                      <p:to>
                                        <p:strVal val="hidden"/>
                                      </p:to>
                                    </p:set>
                                  </p:childTnLst>
                                </p:cTn>
                              </p:par>
                              <p:par>
                                <p:cTn id="397" presetID="2" presetClass="exit" presetSubtype="8" fill="hold" nodeType="withEffect">
                                  <p:stCondLst>
                                    <p:cond delay="0"/>
                                  </p:stCondLst>
                                  <p:childTnLst>
                                    <p:anim calcmode="lin" valueType="num">
                                      <p:cBhvr additive="base">
                                        <p:cTn id="398" dur="3000"/>
                                        <p:tgtEl>
                                          <p:spTgt spid="24"/>
                                        </p:tgtEl>
                                        <p:attrNameLst>
                                          <p:attrName>ppt_x</p:attrName>
                                        </p:attrNameLst>
                                      </p:cBhvr>
                                      <p:tavLst>
                                        <p:tav tm="0">
                                          <p:val>
                                            <p:strVal val="ppt_x"/>
                                          </p:val>
                                        </p:tav>
                                        <p:tav tm="100000">
                                          <p:val>
                                            <p:strVal val="0-ppt_w/2"/>
                                          </p:val>
                                        </p:tav>
                                      </p:tavLst>
                                    </p:anim>
                                    <p:anim calcmode="lin" valueType="num">
                                      <p:cBhvr additive="base">
                                        <p:cTn id="399" dur="3000"/>
                                        <p:tgtEl>
                                          <p:spTgt spid="24"/>
                                        </p:tgtEl>
                                        <p:attrNameLst>
                                          <p:attrName>ppt_y</p:attrName>
                                        </p:attrNameLst>
                                      </p:cBhvr>
                                      <p:tavLst>
                                        <p:tav tm="0">
                                          <p:val>
                                            <p:strVal val="ppt_y"/>
                                          </p:val>
                                        </p:tav>
                                        <p:tav tm="100000">
                                          <p:val>
                                            <p:strVal val="ppt_y"/>
                                          </p:val>
                                        </p:tav>
                                      </p:tavLst>
                                    </p:anim>
                                    <p:set>
                                      <p:cBhvr>
                                        <p:cTn id="400" dur="1" fill="hold">
                                          <p:stCondLst>
                                            <p:cond delay="2999"/>
                                          </p:stCondLst>
                                        </p:cTn>
                                        <p:tgtEl>
                                          <p:spTgt spid="24"/>
                                        </p:tgtEl>
                                        <p:attrNameLst>
                                          <p:attrName>style.visibility</p:attrName>
                                        </p:attrNameLst>
                                      </p:cBhvr>
                                      <p:to>
                                        <p:strVal val="hidden"/>
                                      </p:to>
                                    </p:set>
                                  </p:childTnLst>
                                </p:cTn>
                              </p:par>
                              <p:par>
                                <p:cTn id="401" presetID="2" presetClass="exit" presetSubtype="8" fill="hold"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0-ppt_w/2"/>
                                          </p:val>
                                        </p:tav>
                                      </p:tavLst>
                                    </p:anim>
                                    <p:anim calcmode="lin" valueType="num">
                                      <p:cBhvr additive="base">
                                        <p:cTn id="403" dur="3000"/>
                                        <p:tgtEl>
                                          <p:spTgt spid="26"/>
                                        </p:tgtEl>
                                        <p:attrNameLst>
                                          <p:attrName>ppt_y</p:attrName>
                                        </p:attrNameLst>
                                      </p:cBhvr>
                                      <p:tavLst>
                                        <p:tav tm="0">
                                          <p:val>
                                            <p:strVal val="ppt_y"/>
                                          </p:val>
                                        </p:tav>
                                        <p:tav tm="100000">
                                          <p:val>
                                            <p:strVal val="ppt_y"/>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8" fill="hold" nodeType="withEffect">
                                  <p:stCondLst>
                                    <p:cond delay="0"/>
                                  </p:stCondLst>
                                  <p:childTnLst>
                                    <p:anim calcmode="lin" valueType="num">
                                      <p:cBhvr additive="base">
                                        <p:cTn id="406" dur="3000"/>
                                        <p:tgtEl>
                                          <p:spTgt spid="28"/>
                                        </p:tgtEl>
                                        <p:attrNameLst>
                                          <p:attrName>ppt_x</p:attrName>
                                        </p:attrNameLst>
                                      </p:cBhvr>
                                      <p:tavLst>
                                        <p:tav tm="0">
                                          <p:val>
                                            <p:strVal val="ppt_x"/>
                                          </p:val>
                                        </p:tav>
                                        <p:tav tm="100000">
                                          <p:val>
                                            <p:strVal val="0-ppt_w/2"/>
                                          </p:val>
                                        </p:tav>
                                      </p:tavLst>
                                    </p:anim>
                                    <p:anim calcmode="lin" valueType="num">
                                      <p:cBhvr additive="base">
                                        <p:cTn id="407" dur="3000"/>
                                        <p:tgtEl>
                                          <p:spTgt spid="28"/>
                                        </p:tgtEl>
                                        <p:attrNameLst>
                                          <p:attrName>ppt_y</p:attrName>
                                        </p:attrNameLst>
                                      </p:cBhvr>
                                      <p:tavLst>
                                        <p:tav tm="0">
                                          <p:val>
                                            <p:strVal val="ppt_y"/>
                                          </p:val>
                                        </p:tav>
                                        <p:tav tm="100000">
                                          <p:val>
                                            <p:strVal val="ppt_y"/>
                                          </p:val>
                                        </p:tav>
                                      </p:tavLst>
                                    </p:anim>
                                    <p:set>
                                      <p:cBhvr>
                                        <p:cTn id="408" dur="1" fill="hold">
                                          <p:stCondLst>
                                            <p:cond delay="2999"/>
                                          </p:stCondLst>
                                        </p:cTn>
                                        <p:tgtEl>
                                          <p:spTgt spid="28"/>
                                        </p:tgtEl>
                                        <p:attrNameLst>
                                          <p:attrName>style.visibility</p:attrName>
                                        </p:attrNameLst>
                                      </p:cBhvr>
                                      <p:to>
                                        <p:strVal val="hidden"/>
                                      </p:to>
                                    </p:set>
                                  </p:childTnLst>
                                </p:cTn>
                              </p:par>
                              <p:par>
                                <p:cTn id="409" presetID="2" presetClass="exit" presetSubtype="8" fill="hold" nodeType="withEffect">
                                  <p:stCondLst>
                                    <p:cond delay="0"/>
                                  </p:stCondLst>
                                  <p:childTnLst>
                                    <p:anim calcmode="lin" valueType="num">
                                      <p:cBhvr additive="base">
                                        <p:cTn id="410" dur="3000"/>
                                        <p:tgtEl>
                                          <p:spTgt spid="30"/>
                                        </p:tgtEl>
                                        <p:attrNameLst>
                                          <p:attrName>ppt_x</p:attrName>
                                        </p:attrNameLst>
                                      </p:cBhvr>
                                      <p:tavLst>
                                        <p:tav tm="0">
                                          <p:val>
                                            <p:strVal val="ppt_x"/>
                                          </p:val>
                                        </p:tav>
                                        <p:tav tm="100000">
                                          <p:val>
                                            <p:strVal val="0-ppt_w/2"/>
                                          </p:val>
                                        </p:tav>
                                      </p:tavLst>
                                    </p:anim>
                                    <p:anim calcmode="lin" valueType="num">
                                      <p:cBhvr additive="base">
                                        <p:cTn id="411" dur="3000"/>
                                        <p:tgtEl>
                                          <p:spTgt spid="30"/>
                                        </p:tgtEl>
                                        <p:attrNameLst>
                                          <p:attrName>ppt_y</p:attrName>
                                        </p:attrNameLst>
                                      </p:cBhvr>
                                      <p:tavLst>
                                        <p:tav tm="0">
                                          <p:val>
                                            <p:strVal val="ppt_y"/>
                                          </p:val>
                                        </p:tav>
                                        <p:tav tm="100000">
                                          <p:val>
                                            <p:strVal val="ppt_y"/>
                                          </p:val>
                                        </p:tav>
                                      </p:tavLst>
                                    </p:anim>
                                    <p:set>
                                      <p:cBhvr>
                                        <p:cTn id="412" dur="1" fill="hold">
                                          <p:stCondLst>
                                            <p:cond delay="2999"/>
                                          </p:stCondLst>
                                        </p:cTn>
                                        <p:tgtEl>
                                          <p:spTgt spid="30"/>
                                        </p:tgtEl>
                                        <p:attrNameLst>
                                          <p:attrName>style.visibility</p:attrName>
                                        </p:attrNameLst>
                                      </p:cBhvr>
                                      <p:to>
                                        <p:strVal val="hidden"/>
                                      </p:to>
                                    </p:set>
                                  </p:childTnLst>
                                </p:cTn>
                              </p:par>
                              <p:par>
                                <p:cTn id="413" presetID="2" presetClass="exit" presetSubtype="8" fill="hold" nodeType="withEffect">
                                  <p:stCondLst>
                                    <p:cond delay="0"/>
                                  </p:stCondLst>
                                  <p:childTnLst>
                                    <p:anim calcmode="lin" valueType="num">
                                      <p:cBhvr additive="base">
                                        <p:cTn id="414" dur="3000"/>
                                        <p:tgtEl>
                                          <p:spTgt spid="32"/>
                                        </p:tgtEl>
                                        <p:attrNameLst>
                                          <p:attrName>ppt_x</p:attrName>
                                        </p:attrNameLst>
                                      </p:cBhvr>
                                      <p:tavLst>
                                        <p:tav tm="0">
                                          <p:val>
                                            <p:strVal val="ppt_x"/>
                                          </p:val>
                                        </p:tav>
                                        <p:tav tm="100000">
                                          <p:val>
                                            <p:strVal val="0-ppt_w/2"/>
                                          </p:val>
                                        </p:tav>
                                      </p:tavLst>
                                    </p:anim>
                                    <p:anim calcmode="lin" valueType="num">
                                      <p:cBhvr additive="base">
                                        <p:cTn id="415" dur="3000"/>
                                        <p:tgtEl>
                                          <p:spTgt spid="32"/>
                                        </p:tgtEl>
                                        <p:attrNameLst>
                                          <p:attrName>ppt_y</p:attrName>
                                        </p:attrNameLst>
                                      </p:cBhvr>
                                      <p:tavLst>
                                        <p:tav tm="0">
                                          <p:val>
                                            <p:strVal val="ppt_y"/>
                                          </p:val>
                                        </p:tav>
                                        <p:tav tm="100000">
                                          <p:val>
                                            <p:strVal val="ppt_y"/>
                                          </p:val>
                                        </p:tav>
                                      </p:tavLst>
                                    </p:anim>
                                    <p:set>
                                      <p:cBhvr>
                                        <p:cTn id="416" dur="1" fill="hold">
                                          <p:stCondLst>
                                            <p:cond delay="2999"/>
                                          </p:stCondLst>
                                        </p:cTn>
                                        <p:tgtEl>
                                          <p:spTgt spid="32"/>
                                        </p:tgtEl>
                                        <p:attrNameLst>
                                          <p:attrName>style.visibility</p:attrName>
                                        </p:attrNameLst>
                                      </p:cBhvr>
                                      <p:to>
                                        <p:strVal val="hidden"/>
                                      </p:to>
                                    </p:set>
                                  </p:childTnLst>
                                </p:cTn>
                              </p:par>
                              <p:par>
                                <p:cTn id="417" presetID="2" presetClass="exit" presetSubtype="8" fill="hold" nodeType="withEffect">
                                  <p:stCondLst>
                                    <p:cond delay="0"/>
                                  </p:stCondLst>
                                  <p:childTnLst>
                                    <p:anim calcmode="lin" valueType="num">
                                      <p:cBhvr additive="base">
                                        <p:cTn id="418" dur="3000"/>
                                        <p:tgtEl>
                                          <p:spTgt spid="34"/>
                                        </p:tgtEl>
                                        <p:attrNameLst>
                                          <p:attrName>ppt_x</p:attrName>
                                        </p:attrNameLst>
                                      </p:cBhvr>
                                      <p:tavLst>
                                        <p:tav tm="0">
                                          <p:val>
                                            <p:strVal val="ppt_x"/>
                                          </p:val>
                                        </p:tav>
                                        <p:tav tm="100000">
                                          <p:val>
                                            <p:strVal val="0-ppt_w/2"/>
                                          </p:val>
                                        </p:tav>
                                      </p:tavLst>
                                    </p:anim>
                                    <p:anim calcmode="lin" valueType="num">
                                      <p:cBhvr additive="base">
                                        <p:cTn id="419" dur="3000"/>
                                        <p:tgtEl>
                                          <p:spTgt spid="34"/>
                                        </p:tgtEl>
                                        <p:attrNameLst>
                                          <p:attrName>ppt_y</p:attrName>
                                        </p:attrNameLst>
                                      </p:cBhvr>
                                      <p:tavLst>
                                        <p:tav tm="0">
                                          <p:val>
                                            <p:strVal val="ppt_y"/>
                                          </p:val>
                                        </p:tav>
                                        <p:tav tm="100000">
                                          <p:val>
                                            <p:strVal val="ppt_y"/>
                                          </p:val>
                                        </p:tav>
                                      </p:tavLst>
                                    </p:anim>
                                    <p:set>
                                      <p:cBhvr>
                                        <p:cTn id="420" dur="1" fill="hold">
                                          <p:stCondLst>
                                            <p:cond delay="2999"/>
                                          </p:stCondLst>
                                        </p:cTn>
                                        <p:tgtEl>
                                          <p:spTgt spid="34"/>
                                        </p:tgtEl>
                                        <p:attrNameLst>
                                          <p:attrName>style.visibility</p:attrName>
                                        </p:attrNameLst>
                                      </p:cBhvr>
                                      <p:to>
                                        <p:strVal val="hidden"/>
                                      </p:to>
                                    </p:set>
                                  </p:childTnLst>
                                </p:cTn>
                              </p:par>
                              <p:par>
                                <p:cTn id="421" presetID="2" presetClass="exit" presetSubtype="8" fill="hold"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0-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3" presetClass="exit" presetSubtype="5" fill="hold" nodeType="withEffect">
                                  <p:stCondLst>
                                    <p:cond delay="0"/>
                                  </p:stCondLst>
                                  <p:childTnLst>
                                    <p:animEffect transition="out" filter="blinds(vertical)">
                                      <p:cBhvr>
                                        <p:cTn id="426" dur="3000"/>
                                        <p:tgtEl>
                                          <p:spTgt spid="5"/>
                                        </p:tgtEl>
                                      </p:cBhvr>
                                    </p:animEffect>
                                    <p:set>
                                      <p:cBhvr>
                                        <p:cTn id="427" dur="1" fill="hold">
                                          <p:stCondLst>
                                            <p:cond delay="2999"/>
                                          </p:stCondLst>
                                        </p:cTn>
                                        <p:tgtEl>
                                          <p:spTgt spid="5"/>
                                        </p:tgtEl>
                                        <p:attrNameLst>
                                          <p:attrName>style.visibility</p:attrName>
                                        </p:attrNameLst>
                                      </p:cBhvr>
                                      <p:to>
                                        <p:strVal val="hidden"/>
                                      </p:to>
                                    </p:set>
                                  </p:childTnLst>
                                </p:cTn>
                              </p:par>
                              <p:par>
                                <p:cTn id="428" presetID="3" presetClass="exit" presetSubtype="5" fill="hold" nodeType="withEffect">
                                  <p:stCondLst>
                                    <p:cond delay="0"/>
                                  </p:stCondLst>
                                  <p:childTnLst>
                                    <p:animEffect transition="out" filter="blinds(vertical)">
                                      <p:cBhvr>
                                        <p:cTn id="429" dur="3000"/>
                                        <p:tgtEl>
                                          <p:spTgt spid="6"/>
                                        </p:tgtEl>
                                      </p:cBhvr>
                                    </p:animEffect>
                                    <p:set>
                                      <p:cBhvr>
                                        <p:cTn id="430" dur="1" fill="hold">
                                          <p:stCondLst>
                                            <p:cond delay="2999"/>
                                          </p:stCondLst>
                                        </p:cTn>
                                        <p:tgtEl>
                                          <p:spTgt spid="6"/>
                                        </p:tgtEl>
                                        <p:attrNameLst>
                                          <p:attrName>style.visibility</p:attrName>
                                        </p:attrNameLst>
                                      </p:cBhvr>
                                      <p:to>
                                        <p:strVal val="hidden"/>
                                      </p:to>
                                    </p:set>
                                  </p:childTnLst>
                                </p:cTn>
                              </p:par>
                              <p:par>
                                <p:cTn id="431" presetID="3" presetClass="exit" presetSubtype="5" fill="hold" nodeType="withEffect">
                                  <p:stCondLst>
                                    <p:cond delay="0"/>
                                  </p:stCondLst>
                                  <p:childTnLst>
                                    <p:animEffect transition="out" filter="blinds(vertical)">
                                      <p:cBhvr>
                                        <p:cTn id="432" dur="3000"/>
                                        <p:tgtEl>
                                          <p:spTgt spid="7"/>
                                        </p:tgtEl>
                                      </p:cBhvr>
                                    </p:animEffect>
                                    <p:set>
                                      <p:cBhvr>
                                        <p:cTn id="433" dur="1" fill="hold">
                                          <p:stCondLst>
                                            <p:cond delay="2999"/>
                                          </p:stCondLst>
                                        </p:cTn>
                                        <p:tgtEl>
                                          <p:spTgt spid="7"/>
                                        </p:tgtEl>
                                        <p:attrNameLst>
                                          <p:attrName>style.visibility</p:attrName>
                                        </p:attrNameLst>
                                      </p:cBhvr>
                                      <p:to>
                                        <p:strVal val="hidden"/>
                                      </p:to>
                                    </p:set>
                                  </p:childTnLst>
                                </p:cTn>
                              </p:par>
                              <p:par>
                                <p:cTn id="434" presetID="3" presetClass="exit" presetSubtype="5" fill="hold" nodeType="withEffect">
                                  <p:stCondLst>
                                    <p:cond delay="0"/>
                                  </p:stCondLst>
                                  <p:childTnLst>
                                    <p:animEffect transition="out" filter="blinds(vertical)">
                                      <p:cBhvr>
                                        <p:cTn id="435" dur="3000"/>
                                        <p:tgtEl>
                                          <p:spTgt spid="8"/>
                                        </p:tgtEl>
                                      </p:cBhvr>
                                    </p:animEffect>
                                    <p:set>
                                      <p:cBhvr>
                                        <p:cTn id="436" dur="1" fill="hold">
                                          <p:stCondLst>
                                            <p:cond delay="2999"/>
                                          </p:stCondLst>
                                        </p:cTn>
                                        <p:tgtEl>
                                          <p:spTgt spid="8"/>
                                        </p:tgtEl>
                                        <p:attrNameLst>
                                          <p:attrName>style.visibility</p:attrName>
                                        </p:attrNameLst>
                                      </p:cBhvr>
                                      <p:to>
                                        <p:strVal val="hidden"/>
                                      </p:to>
                                    </p:set>
                                  </p:childTnLst>
                                </p:cTn>
                              </p:par>
                              <p:par>
                                <p:cTn id="437" presetID="3" presetClass="exit" presetSubtype="5" fill="hold" nodeType="withEffect">
                                  <p:stCondLst>
                                    <p:cond delay="0"/>
                                  </p:stCondLst>
                                  <p:childTnLst>
                                    <p:animEffect transition="out" filter="blinds(vertical)">
                                      <p:cBhvr>
                                        <p:cTn id="438" dur="3000"/>
                                        <p:tgtEl>
                                          <p:spTgt spid="9"/>
                                        </p:tgtEl>
                                      </p:cBhvr>
                                    </p:animEffect>
                                    <p:set>
                                      <p:cBhvr>
                                        <p:cTn id="439" dur="1" fill="hold">
                                          <p:stCondLst>
                                            <p:cond delay="2999"/>
                                          </p:stCondLst>
                                        </p:cTn>
                                        <p:tgtEl>
                                          <p:spTgt spid="9"/>
                                        </p:tgtEl>
                                        <p:attrNameLst>
                                          <p:attrName>style.visibility</p:attrName>
                                        </p:attrNameLst>
                                      </p:cBhvr>
                                      <p:to>
                                        <p:strVal val="hidden"/>
                                      </p:to>
                                    </p:set>
                                  </p:childTnLst>
                                </p:cTn>
                              </p:par>
                              <p:par>
                                <p:cTn id="440" presetID="3" presetClass="exit" presetSubtype="5" fill="hold" nodeType="withEffect">
                                  <p:stCondLst>
                                    <p:cond delay="0"/>
                                  </p:stCondLst>
                                  <p:childTnLst>
                                    <p:animEffect transition="out" filter="blinds(vertical)">
                                      <p:cBhvr>
                                        <p:cTn id="441" dur="3000"/>
                                        <p:tgtEl>
                                          <p:spTgt spid="10"/>
                                        </p:tgtEl>
                                      </p:cBhvr>
                                    </p:animEffect>
                                    <p:set>
                                      <p:cBhvr>
                                        <p:cTn id="442" dur="1" fill="hold">
                                          <p:stCondLst>
                                            <p:cond delay="2999"/>
                                          </p:stCondLst>
                                        </p:cTn>
                                        <p:tgtEl>
                                          <p:spTgt spid="10"/>
                                        </p:tgtEl>
                                        <p:attrNameLst>
                                          <p:attrName>style.visibility</p:attrName>
                                        </p:attrNameLst>
                                      </p:cBhvr>
                                      <p:to>
                                        <p:strVal val="hidden"/>
                                      </p:to>
                                    </p:set>
                                  </p:childTnLst>
                                </p:cTn>
                              </p:par>
                              <p:par>
                                <p:cTn id="443" presetID="3" presetClass="exit" presetSubtype="5" fill="hold" nodeType="withEffect">
                                  <p:stCondLst>
                                    <p:cond delay="0"/>
                                  </p:stCondLst>
                                  <p:childTnLst>
                                    <p:animEffect transition="out" filter="blinds(vertical)">
                                      <p:cBhvr>
                                        <p:cTn id="444" dur="3000"/>
                                        <p:tgtEl>
                                          <p:spTgt spid="11"/>
                                        </p:tgtEl>
                                      </p:cBhvr>
                                    </p:animEffect>
                                    <p:set>
                                      <p:cBhvr>
                                        <p:cTn id="445" dur="1" fill="hold">
                                          <p:stCondLst>
                                            <p:cond delay="2999"/>
                                          </p:stCondLst>
                                        </p:cTn>
                                        <p:tgtEl>
                                          <p:spTgt spid="11"/>
                                        </p:tgtEl>
                                        <p:attrNameLst>
                                          <p:attrName>style.visibility</p:attrName>
                                        </p:attrNameLst>
                                      </p:cBhvr>
                                      <p:to>
                                        <p:strVal val="hidden"/>
                                      </p:to>
                                    </p:set>
                                  </p:childTnLst>
                                </p:cTn>
                              </p:par>
                              <p:par>
                                <p:cTn id="446" presetID="3" presetClass="exit" presetSubtype="5" fill="hold" nodeType="withEffect">
                                  <p:stCondLst>
                                    <p:cond delay="0"/>
                                  </p:stCondLst>
                                  <p:childTnLst>
                                    <p:animEffect transition="out" filter="blinds(vertical)">
                                      <p:cBhvr>
                                        <p:cTn id="447" dur="3000"/>
                                        <p:tgtEl>
                                          <p:spTgt spid="12"/>
                                        </p:tgtEl>
                                      </p:cBhvr>
                                    </p:animEffect>
                                    <p:set>
                                      <p:cBhvr>
                                        <p:cTn id="448" dur="1" fill="hold">
                                          <p:stCondLst>
                                            <p:cond delay="2999"/>
                                          </p:stCondLst>
                                        </p:cTn>
                                        <p:tgtEl>
                                          <p:spTgt spid="12"/>
                                        </p:tgtEl>
                                        <p:attrNameLst>
                                          <p:attrName>style.visibility</p:attrName>
                                        </p:attrNameLst>
                                      </p:cBhvr>
                                      <p:to>
                                        <p:strVal val="hidden"/>
                                      </p:to>
                                    </p:set>
                                  </p:childTnLst>
                                </p:cTn>
                              </p:par>
                              <p:par>
                                <p:cTn id="449" presetID="3" presetClass="exit" presetSubtype="5" fill="hold" nodeType="withEffect">
                                  <p:stCondLst>
                                    <p:cond delay="0"/>
                                  </p:stCondLst>
                                  <p:childTnLst>
                                    <p:animEffect transition="out" filter="blinds(vertical)">
                                      <p:cBhvr>
                                        <p:cTn id="450" dur="3000"/>
                                        <p:tgtEl>
                                          <p:spTgt spid="13"/>
                                        </p:tgtEl>
                                      </p:cBhvr>
                                    </p:animEffect>
                                    <p:set>
                                      <p:cBhvr>
                                        <p:cTn id="451" dur="1" fill="hold">
                                          <p:stCondLst>
                                            <p:cond delay="2999"/>
                                          </p:stCondLst>
                                        </p:cTn>
                                        <p:tgtEl>
                                          <p:spTgt spid="13"/>
                                        </p:tgtEl>
                                        <p:attrNameLst>
                                          <p:attrName>style.visibility</p:attrName>
                                        </p:attrNameLst>
                                      </p:cBhvr>
                                      <p:to>
                                        <p:strVal val="hidden"/>
                                      </p:to>
                                    </p:set>
                                  </p:childTnLst>
                                </p:cTn>
                              </p:par>
                              <p:par>
                                <p:cTn id="452" presetID="3" presetClass="exit" presetSubtype="5" fill="hold" nodeType="withEffect">
                                  <p:stCondLst>
                                    <p:cond delay="0"/>
                                  </p:stCondLst>
                                  <p:childTnLst>
                                    <p:animEffect transition="out" filter="blinds(vertical)">
                                      <p:cBhvr>
                                        <p:cTn id="453" dur="3000"/>
                                        <p:tgtEl>
                                          <p:spTgt spid="14"/>
                                        </p:tgtEl>
                                      </p:cBhvr>
                                    </p:animEffect>
                                    <p:set>
                                      <p:cBhvr>
                                        <p:cTn id="454" dur="1" fill="hold">
                                          <p:stCondLst>
                                            <p:cond delay="2999"/>
                                          </p:stCondLst>
                                        </p:cTn>
                                        <p:tgtEl>
                                          <p:spTgt spid="14"/>
                                        </p:tgtEl>
                                        <p:attrNameLst>
                                          <p:attrName>style.visibility</p:attrName>
                                        </p:attrNameLst>
                                      </p:cBhvr>
                                      <p:to>
                                        <p:strVal val="hidden"/>
                                      </p:to>
                                    </p:set>
                                  </p:childTnLst>
                                </p:cTn>
                              </p:par>
                              <p:par>
                                <p:cTn id="455" presetID="3" presetClass="exit" presetSubtype="5" fill="hold" nodeType="withEffect">
                                  <p:stCondLst>
                                    <p:cond delay="0"/>
                                  </p:stCondLst>
                                  <p:childTnLst>
                                    <p:animEffect transition="out" filter="blinds(vertical)">
                                      <p:cBhvr>
                                        <p:cTn id="456" dur="3000"/>
                                        <p:tgtEl>
                                          <p:spTgt spid="15"/>
                                        </p:tgtEl>
                                      </p:cBhvr>
                                    </p:animEffect>
                                    <p:set>
                                      <p:cBhvr>
                                        <p:cTn id="457" dur="1" fill="hold">
                                          <p:stCondLst>
                                            <p:cond delay="2999"/>
                                          </p:stCondLst>
                                        </p:cTn>
                                        <p:tgtEl>
                                          <p:spTgt spid="15"/>
                                        </p:tgtEl>
                                        <p:attrNameLst>
                                          <p:attrName>style.visibility</p:attrName>
                                        </p:attrNameLst>
                                      </p:cBhvr>
                                      <p:to>
                                        <p:strVal val="hidden"/>
                                      </p:to>
                                    </p:set>
                                  </p:childTnLst>
                                </p:cTn>
                              </p:par>
                              <p:par>
                                <p:cTn id="458" presetID="3" presetClass="exit" presetSubtype="5" fill="hold" nodeType="withEffect">
                                  <p:stCondLst>
                                    <p:cond delay="0"/>
                                  </p:stCondLst>
                                  <p:childTnLst>
                                    <p:animEffect transition="out" filter="blinds(vertical)">
                                      <p:cBhvr>
                                        <p:cTn id="459" dur="3000"/>
                                        <p:tgtEl>
                                          <p:spTgt spid="16"/>
                                        </p:tgtEl>
                                      </p:cBhvr>
                                    </p:animEffect>
                                    <p:set>
                                      <p:cBhvr>
                                        <p:cTn id="460" dur="1" fill="hold">
                                          <p:stCondLst>
                                            <p:cond delay="2999"/>
                                          </p:stCondLst>
                                        </p:cTn>
                                        <p:tgtEl>
                                          <p:spTgt spid="16"/>
                                        </p:tgtEl>
                                        <p:attrNameLst>
                                          <p:attrName>style.visibility</p:attrName>
                                        </p:attrNameLst>
                                      </p:cBhvr>
                                      <p:to>
                                        <p:strVal val="hidden"/>
                                      </p:to>
                                    </p:set>
                                  </p:childTnLst>
                                </p:cTn>
                              </p:par>
                              <p:par>
                                <p:cTn id="461" presetID="3" presetClass="exit" presetSubtype="5" fill="hold" nodeType="withEffect">
                                  <p:stCondLst>
                                    <p:cond delay="0"/>
                                  </p:stCondLst>
                                  <p:childTnLst>
                                    <p:animEffect transition="out" filter="blinds(vertical)">
                                      <p:cBhvr>
                                        <p:cTn id="462" dur="3000"/>
                                        <p:tgtEl>
                                          <p:spTgt spid="17"/>
                                        </p:tgtEl>
                                      </p:cBhvr>
                                    </p:animEffect>
                                    <p:set>
                                      <p:cBhvr>
                                        <p:cTn id="463" dur="1" fill="hold">
                                          <p:stCondLst>
                                            <p:cond delay="2999"/>
                                          </p:stCondLst>
                                        </p:cTn>
                                        <p:tgtEl>
                                          <p:spTgt spid="17"/>
                                        </p:tgtEl>
                                        <p:attrNameLst>
                                          <p:attrName>style.visibility</p:attrName>
                                        </p:attrNameLst>
                                      </p:cBhvr>
                                      <p:to>
                                        <p:strVal val="hidden"/>
                                      </p:to>
                                    </p:set>
                                  </p:childTnLst>
                                </p:cTn>
                              </p:par>
                              <p:par>
                                <p:cTn id="464" presetID="3" presetClass="exit" presetSubtype="5" fill="hold" nodeType="withEffect">
                                  <p:stCondLst>
                                    <p:cond delay="0"/>
                                  </p:stCondLst>
                                  <p:childTnLst>
                                    <p:animEffect transition="out" filter="blinds(vertical)">
                                      <p:cBhvr>
                                        <p:cTn id="465" dur="3000"/>
                                        <p:tgtEl>
                                          <p:spTgt spid="18"/>
                                        </p:tgtEl>
                                      </p:cBhvr>
                                    </p:animEffect>
                                    <p:set>
                                      <p:cBhvr>
                                        <p:cTn id="466" dur="1" fill="hold">
                                          <p:stCondLst>
                                            <p:cond delay="2999"/>
                                          </p:stCondLst>
                                        </p:cTn>
                                        <p:tgtEl>
                                          <p:spTgt spid="18"/>
                                        </p:tgtEl>
                                        <p:attrNameLst>
                                          <p:attrName>style.visibility</p:attrName>
                                        </p:attrNameLst>
                                      </p:cBhvr>
                                      <p:to>
                                        <p:strVal val="hidden"/>
                                      </p:to>
                                    </p:set>
                                  </p:childTnLst>
                                </p:cTn>
                              </p:par>
                              <p:par>
                                <p:cTn id="467" presetID="3" presetClass="exit" presetSubtype="5" fill="hold" nodeType="withEffect">
                                  <p:stCondLst>
                                    <p:cond delay="0"/>
                                  </p:stCondLst>
                                  <p:childTnLst>
                                    <p:animEffect transition="out" filter="blinds(vertical)">
                                      <p:cBhvr>
                                        <p:cTn id="468" dur="3000"/>
                                        <p:tgtEl>
                                          <p:spTgt spid="19"/>
                                        </p:tgtEl>
                                      </p:cBhvr>
                                    </p:animEffect>
                                    <p:set>
                                      <p:cBhvr>
                                        <p:cTn id="469" dur="1" fill="hold">
                                          <p:stCondLst>
                                            <p:cond delay="2999"/>
                                          </p:stCondLst>
                                        </p:cTn>
                                        <p:tgtEl>
                                          <p:spTgt spid="19"/>
                                        </p:tgtEl>
                                        <p:attrNameLst>
                                          <p:attrName>style.visibility</p:attrName>
                                        </p:attrNameLst>
                                      </p:cBhvr>
                                      <p:to>
                                        <p:strVal val="hidden"/>
                                      </p:to>
                                    </p:set>
                                  </p:childTnLst>
                                </p:cTn>
                              </p:par>
                              <p:par>
                                <p:cTn id="470" presetID="3" presetClass="exit" presetSubtype="5" fill="hold" nodeType="withEffect">
                                  <p:stCondLst>
                                    <p:cond delay="0"/>
                                  </p:stCondLst>
                                  <p:childTnLst>
                                    <p:animEffect transition="out" filter="blinds(vertical)">
                                      <p:cBhvr>
                                        <p:cTn id="471" dur="3000"/>
                                        <p:tgtEl>
                                          <p:spTgt spid="20"/>
                                        </p:tgtEl>
                                      </p:cBhvr>
                                    </p:animEffect>
                                    <p:set>
                                      <p:cBhvr>
                                        <p:cTn id="472" dur="1" fill="hold">
                                          <p:stCondLst>
                                            <p:cond delay="2999"/>
                                          </p:stCondLst>
                                        </p:cTn>
                                        <p:tgtEl>
                                          <p:spTgt spid="20"/>
                                        </p:tgtEl>
                                        <p:attrNameLst>
                                          <p:attrName>style.visibility</p:attrName>
                                        </p:attrNameLst>
                                      </p:cBhvr>
                                      <p:to>
                                        <p:strVal val="hidden"/>
                                      </p:to>
                                    </p:set>
                                  </p:childTnLst>
                                </p:cTn>
                              </p:par>
                              <p:par>
                                <p:cTn id="473" presetID="3" presetClass="exit" presetSubtype="5" fill="hold" nodeType="withEffect">
                                  <p:stCondLst>
                                    <p:cond delay="0"/>
                                  </p:stCondLst>
                                  <p:childTnLst>
                                    <p:animEffect transition="out" filter="blinds(vertical)">
                                      <p:cBhvr>
                                        <p:cTn id="474" dur="3000"/>
                                        <p:tgtEl>
                                          <p:spTgt spid="21"/>
                                        </p:tgtEl>
                                      </p:cBhvr>
                                    </p:animEffect>
                                    <p:set>
                                      <p:cBhvr>
                                        <p:cTn id="475" dur="1" fill="hold">
                                          <p:stCondLst>
                                            <p:cond delay="2999"/>
                                          </p:stCondLst>
                                        </p:cTn>
                                        <p:tgtEl>
                                          <p:spTgt spid="21"/>
                                        </p:tgtEl>
                                        <p:attrNameLst>
                                          <p:attrName>style.visibility</p:attrName>
                                        </p:attrNameLst>
                                      </p:cBhvr>
                                      <p:to>
                                        <p:strVal val="hidden"/>
                                      </p:to>
                                    </p:set>
                                  </p:childTnLst>
                                </p:cTn>
                              </p:par>
                              <p:par>
                                <p:cTn id="476" presetID="3" presetClass="exit" presetSubtype="5" fill="hold" nodeType="withEffect">
                                  <p:stCondLst>
                                    <p:cond delay="0"/>
                                  </p:stCondLst>
                                  <p:childTnLst>
                                    <p:animEffect transition="out" filter="blinds(vertical)">
                                      <p:cBhvr>
                                        <p:cTn id="477" dur="3000"/>
                                        <p:tgtEl>
                                          <p:spTgt spid="22"/>
                                        </p:tgtEl>
                                      </p:cBhvr>
                                    </p:animEffect>
                                    <p:set>
                                      <p:cBhvr>
                                        <p:cTn id="478" dur="1" fill="hold">
                                          <p:stCondLst>
                                            <p:cond delay="2999"/>
                                          </p:stCondLst>
                                        </p:cTn>
                                        <p:tgtEl>
                                          <p:spTgt spid="22"/>
                                        </p:tgtEl>
                                        <p:attrNameLst>
                                          <p:attrName>style.visibility</p:attrName>
                                        </p:attrNameLst>
                                      </p:cBhvr>
                                      <p:to>
                                        <p:strVal val="hidden"/>
                                      </p:to>
                                    </p:set>
                                  </p:childTnLst>
                                </p:cTn>
                              </p:par>
                              <p:par>
                                <p:cTn id="479" presetID="3" presetClass="exit" presetSubtype="5" fill="hold" nodeType="withEffect">
                                  <p:stCondLst>
                                    <p:cond delay="0"/>
                                  </p:stCondLst>
                                  <p:childTnLst>
                                    <p:animEffect transition="out" filter="blinds(vertical)">
                                      <p:cBhvr>
                                        <p:cTn id="480" dur="3000"/>
                                        <p:tgtEl>
                                          <p:spTgt spid="23"/>
                                        </p:tgtEl>
                                      </p:cBhvr>
                                    </p:animEffect>
                                    <p:set>
                                      <p:cBhvr>
                                        <p:cTn id="481" dur="1" fill="hold">
                                          <p:stCondLst>
                                            <p:cond delay="2999"/>
                                          </p:stCondLst>
                                        </p:cTn>
                                        <p:tgtEl>
                                          <p:spTgt spid="23"/>
                                        </p:tgtEl>
                                        <p:attrNameLst>
                                          <p:attrName>style.visibility</p:attrName>
                                        </p:attrNameLst>
                                      </p:cBhvr>
                                      <p:to>
                                        <p:strVal val="hidden"/>
                                      </p:to>
                                    </p:set>
                                  </p:childTnLst>
                                </p:cTn>
                              </p:par>
                              <p:par>
                                <p:cTn id="482" presetID="3" presetClass="exit" presetSubtype="5" fill="hold" nodeType="withEffect">
                                  <p:stCondLst>
                                    <p:cond delay="0"/>
                                  </p:stCondLst>
                                  <p:childTnLst>
                                    <p:animEffect transition="out" filter="blinds(vertical)">
                                      <p:cBhvr>
                                        <p:cTn id="483" dur="3000"/>
                                        <p:tgtEl>
                                          <p:spTgt spid="24"/>
                                        </p:tgtEl>
                                      </p:cBhvr>
                                    </p:animEffect>
                                    <p:set>
                                      <p:cBhvr>
                                        <p:cTn id="484" dur="1" fill="hold">
                                          <p:stCondLst>
                                            <p:cond delay="2999"/>
                                          </p:stCondLst>
                                        </p:cTn>
                                        <p:tgtEl>
                                          <p:spTgt spid="24"/>
                                        </p:tgtEl>
                                        <p:attrNameLst>
                                          <p:attrName>style.visibility</p:attrName>
                                        </p:attrNameLst>
                                      </p:cBhvr>
                                      <p:to>
                                        <p:strVal val="hidden"/>
                                      </p:to>
                                    </p:set>
                                  </p:childTnLst>
                                </p:cTn>
                              </p:par>
                              <p:par>
                                <p:cTn id="485" presetID="3" presetClass="exit" presetSubtype="5" fill="hold" nodeType="withEffect">
                                  <p:stCondLst>
                                    <p:cond delay="0"/>
                                  </p:stCondLst>
                                  <p:childTnLst>
                                    <p:animEffect transition="out" filter="blinds(vertical)">
                                      <p:cBhvr>
                                        <p:cTn id="486" dur="3000"/>
                                        <p:tgtEl>
                                          <p:spTgt spid="25"/>
                                        </p:tgtEl>
                                      </p:cBhvr>
                                    </p:animEffect>
                                    <p:set>
                                      <p:cBhvr>
                                        <p:cTn id="487" dur="1" fill="hold">
                                          <p:stCondLst>
                                            <p:cond delay="2999"/>
                                          </p:stCondLst>
                                        </p:cTn>
                                        <p:tgtEl>
                                          <p:spTgt spid="25"/>
                                        </p:tgtEl>
                                        <p:attrNameLst>
                                          <p:attrName>style.visibility</p:attrName>
                                        </p:attrNameLst>
                                      </p:cBhvr>
                                      <p:to>
                                        <p:strVal val="hidden"/>
                                      </p:to>
                                    </p:set>
                                  </p:childTnLst>
                                </p:cTn>
                              </p:par>
                              <p:par>
                                <p:cTn id="488" presetID="3" presetClass="exit" presetSubtype="5" fill="hold" nodeType="withEffect">
                                  <p:stCondLst>
                                    <p:cond delay="0"/>
                                  </p:stCondLst>
                                  <p:childTnLst>
                                    <p:animEffect transition="out" filter="blinds(vertical)">
                                      <p:cBhvr>
                                        <p:cTn id="489" dur="3000"/>
                                        <p:tgtEl>
                                          <p:spTgt spid="26"/>
                                        </p:tgtEl>
                                      </p:cBhvr>
                                    </p:animEffect>
                                    <p:set>
                                      <p:cBhvr>
                                        <p:cTn id="490" dur="1" fill="hold">
                                          <p:stCondLst>
                                            <p:cond delay="2999"/>
                                          </p:stCondLst>
                                        </p:cTn>
                                        <p:tgtEl>
                                          <p:spTgt spid="26"/>
                                        </p:tgtEl>
                                        <p:attrNameLst>
                                          <p:attrName>style.visibility</p:attrName>
                                        </p:attrNameLst>
                                      </p:cBhvr>
                                      <p:to>
                                        <p:strVal val="hidden"/>
                                      </p:to>
                                    </p:set>
                                  </p:childTnLst>
                                </p:cTn>
                              </p:par>
                              <p:par>
                                <p:cTn id="491" presetID="3" presetClass="exit" presetSubtype="5" fill="hold" nodeType="withEffect">
                                  <p:stCondLst>
                                    <p:cond delay="0"/>
                                  </p:stCondLst>
                                  <p:childTnLst>
                                    <p:animEffect transition="out" filter="blinds(vertical)">
                                      <p:cBhvr>
                                        <p:cTn id="492" dur="3000"/>
                                        <p:tgtEl>
                                          <p:spTgt spid="27"/>
                                        </p:tgtEl>
                                      </p:cBhvr>
                                    </p:animEffect>
                                    <p:set>
                                      <p:cBhvr>
                                        <p:cTn id="493" dur="1" fill="hold">
                                          <p:stCondLst>
                                            <p:cond delay="2999"/>
                                          </p:stCondLst>
                                        </p:cTn>
                                        <p:tgtEl>
                                          <p:spTgt spid="27"/>
                                        </p:tgtEl>
                                        <p:attrNameLst>
                                          <p:attrName>style.visibility</p:attrName>
                                        </p:attrNameLst>
                                      </p:cBhvr>
                                      <p:to>
                                        <p:strVal val="hidden"/>
                                      </p:to>
                                    </p:set>
                                  </p:childTnLst>
                                </p:cTn>
                              </p:par>
                              <p:par>
                                <p:cTn id="494" presetID="3" presetClass="exit" presetSubtype="5" fill="hold" nodeType="withEffect">
                                  <p:stCondLst>
                                    <p:cond delay="0"/>
                                  </p:stCondLst>
                                  <p:childTnLst>
                                    <p:animEffect transition="out" filter="blinds(vertical)">
                                      <p:cBhvr>
                                        <p:cTn id="495" dur="3000"/>
                                        <p:tgtEl>
                                          <p:spTgt spid="28"/>
                                        </p:tgtEl>
                                      </p:cBhvr>
                                    </p:animEffect>
                                    <p:set>
                                      <p:cBhvr>
                                        <p:cTn id="496" dur="1" fill="hold">
                                          <p:stCondLst>
                                            <p:cond delay="2999"/>
                                          </p:stCondLst>
                                        </p:cTn>
                                        <p:tgtEl>
                                          <p:spTgt spid="28"/>
                                        </p:tgtEl>
                                        <p:attrNameLst>
                                          <p:attrName>style.visibility</p:attrName>
                                        </p:attrNameLst>
                                      </p:cBhvr>
                                      <p:to>
                                        <p:strVal val="hidden"/>
                                      </p:to>
                                    </p:set>
                                  </p:childTnLst>
                                </p:cTn>
                              </p:par>
                              <p:par>
                                <p:cTn id="497" presetID="3" presetClass="exit" presetSubtype="5" fill="hold" nodeType="withEffect">
                                  <p:stCondLst>
                                    <p:cond delay="0"/>
                                  </p:stCondLst>
                                  <p:childTnLst>
                                    <p:animEffect transition="out" filter="blinds(vertical)">
                                      <p:cBhvr>
                                        <p:cTn id="498" dur="3000"/>
                                        <p:tgtEl>
                                          <p:spTgt spid="29"/>
                                        </p:tgtEl>
                                      </p:cBhvr>
                                    </p:animEffect>
                                    <p:set>
                                      <p:cBhvr>
                                        <p:cTn id="499" dur="1" fill="hold">
                                          <p:stCondLst>
                                            <p:cond delay="2999"/>
                                          </p:stCondLst>
                                        </p:cTn>
                                        <p:tgtEl>
                                          <p:spTgt spid="29"/>
                                        </p:tgtEl>
                                        <p:attrNameLst>
                                          <p:attrName>style.visibility</p:attrName>
                                        </p:attrNameLst>
                                      </p:cBhvr>
                                      <p:to>
                                        <p:strVal val="hidden"/>
                                      </p:to>
                                    </p:set>
                                  </p:childTnLst>
                                </p:cTn>
                              </p:par>
                              <p:par>
                                <p:cTn id="500" presetID="3" presetClass="exit" presetSubtype="5" fill="hold" nodeType="withEffect">
                                  <p:stCondLst>
                                    <p:cond delay="0"/>
                                  </p:stCondLst>
                                  <p:childTnLst>
                                    <p:animEffect transition="out" filter="blinds(vertical)">
                                      <p:cBhvr>
                                        <p:cTn id="501" dur="3000"/>
                                        <p:tgtEl>
                                          <p:spTgt spid="30"/>
                                        </p:tgtEl>
                                      </p:cBhvr>
                                    </p:animEffect>
                                    <p:set>
                                      <p:cBhvr>
                                        <p:cTn id="502" dur="1" fill="hold">
                                          <p:stCondLst>
                                            <p:cond delay="2999"/>
                                          </p:stCondLst>
                                        </p:cTn>
                                        <p:tgtEl>
                                          <p:spTgt spid="30"/>
                                        </p:tgtEl>
                                        <p:attrNameLst>
                                          <p:attrName>style.visibility</p:attrName>
                                        </p:attrNameLst>
                                      </p:cBhvr>
                                      <p:to>
                                        <p:strVal val="hidden"/>
                                      </p:to>
                                    </p:set>
                                  </p:childTnLst>
                                </p:cTn>
                              </p:par>
                              <p:par>
                                <p:cTn id="503" presetID="3" presetClass="exit" presetSubtype="5" fill="hold" nodeType="withEffect">
                                  <p:stCondLst>
                                    <p:cond delay="0"/>
                                  </p:stCondLst>
                                  <p:childTnLst>
                                    <p:animEffect transition="out" filter="blinds(vertical)">
                                      <p:cBhvr>
                                        <p:cTn id="504" dur="3000"/>
                                        <p:tgtEl>
                                          <p:spTgt spid="31"/>
                                        </p:tgtEl>
                                      </p:cBhvr>
                                    </p:animEffect>
                                    <p:set>
                                      <p:cBhvr>
                                        <p:cTn id="505" dur="1" fill="hold">
                                          <p:stCondLst>
                                            <p:cond delay="2999"/>
                                          </p:stCondLst>
                                        </p:cTn>
                                        <p:tgtEl>
                                          <p:spTgt spid="31"/>
                                        </p:tgtEl>
                                        <p:attrNameLst>
                                          <p:attrName>style.visibility</p:attrName>
                                        </p:attrNameLst>
                                      </p:cBhvr>
                                      <p:to>
                                        <p:strVal val="hidden"/>
                                      </p:to>
                                    </p:set>
                                  </p:childTnLst>
                                </p:cTn>
                              </p:par>
                              <p:par>
                                <p:cTn id="506" presetID="3" presetClass="exit" presetSubtype="5" fill="hold" nodeType="withEffect">
                                  <p:stCondLst>
                                    <p:cond delay="0"/>
                                  </p:stCondLst>
                                  <p:childTnLst>
                                    <p:animEffect transition="out" filter="blinds(vertical)">
                                      <p:cBhvr>
                                        <p:cTn id="507" dur="3000"/>
                                        <p:tgtEl>
                                          <p:spTgt spid="32"/>
                                        </p:tgtEl>
                                      </p:cBhvr>
                                    </p:animEffect>
                                    <p:set>
                                      <p:cBhvr>
                                        <p:cTn id="508" dur="1" fill="hold">
                                          <p:stCondLst>
                                            <p:cond delay="2999"/>
                                          </p:stCondLst>
                                        </p:cTn>
                                        <p:tgtEl>
                                          <p:spTgt spid="32"/>
                                        </p:tgtEl>
                                        <p:attrNameLst>
                                          <p:attrName>style.visibility</p:attrName>
                                        </p:attrNameLst>
                                      </p:cBhvr>
                                      <p:to>
                                        <p:strVal val="hidden"/>
                                      </p:to>
                                    </p:set>
                                  </p:childTnLst>
                                </p:cTn>
                              </p:par>
                              <p:par>
                                <p:cTn id="509" presetID="3" presetClass="exit" presetSubtype="5" fill="hold" nodeType="withEffect">
                                  <p:stCondLst>
                                    <p:cond delay="0"/>
                                  </p:stCondLst>
                                  <p:childTnLst>
                                    <p:animEffect transition="out" filter="blinds(vertical)">
                                      <p:cBhvr>
                                        <p:cTn id="510" dur="3000"/>
                                        <p:tgtEl>
                                          <p:spTgt spid="33"/>
                                        </p:tgtEl>
                                      </p:cBhvr>
                                    </p:animEffect>
                                    <p:set>
                                      <p:cBhvr>
                                        <p:cTn id="511" dur="1" fill="hold">
                                          <p:stCondLst>
                                            <p:cond delay="2999"/>
                                          </p:stCondLst>
                                        </p:cTn>
                                        <p:tgtEl>
                                          <p:spTgt spid="33"/>
                                        </p:tgtEl>
                                        <p:attrNameLst>
                                          <p:attrName>style.visibility</p:attrName>
                                        </p:attrNameLst>
                                      </p:cBhvr>
                                      <p:to>
                                        <p:strVal val="hidden"/>
                                      </p:to>
                                    </p:set>
                                  </p:childTnLst>
                                </p:cTn>
                              </p:par>
                              <p:par>
                                <p:cTn id="512" presetID="3" presetClass="exit" presetSubtype="5" fill="hold" nodeType="withEffect">
                                  <p:stCondLst>
                                    <p:cond delay="0"/>
                                  </p:stCondLst>
                                  <p:childTnLst>
                                    <p:animEffect transition="out" filter="blinds(vertical)">
                                      <p:cBhvr>
                                        <p:cTn id="513" dur="3000"/>
                                        <p:tgtEl>
                                          <p:spTgt spid="34"/>
                                        </p:tgtEl>
                                      </p:cBhvr>
                                    </p:animEffect>
                                    <p:set>
                                      <p:cBhvr>
                                        <p:cTn id="514" dur="1" fill="hold">
                                          <p:stCondLst>
                                            <p:cond delay="2999"/>
                                          </p:stCondLst>
                                        </p:cTn>
                                        <p:tgtEl>
                                          <p:spTgt spid="34"/>
                                        </p:tgtEl>
                                        <p:attrNameLst>
                                          <p:attrName>style.visibility</p:attrName>
                                        </p:attrNameLst>
                                      </p:cBhvr>
                                      <p:to>
                                        <p:strVal val="hidden"/>
                                      </p:to>
                                    </p:set>
                                  </p:childTnLst>
                                </p:cTn>
                              </p:par>
                              <p:par>
                                <p:cTn id="515" presetID="3" presetClass="exit" presetSubtype="5" fill="hold" nodeType="withEffect">
                                  <p:stCondLst>
                                    <p:cond delay="0"/>
                                  </p:stCondLst>
                                  <p:childTnLst>
                                    <p:animEffect transition="out" filter="blinds(vertical)">
                                      <p:cBhvr>
                                        <p:cTn id="516" dur="3000"/>
                                        <p:tgtEl>
                                          <p:spTgt spid="35"/>
                                        </p:tgtEl>
                                      </p:cBhvr>
                                    </p:animEffect>
                                    <p:set>
                                      <p:cBhvr>
                                        <p:cTn id="517" dur="1" fill="hold">
                                          <p:stCondLst>
                                            <p:cond delay="2999"/>
                                          </p:stCondLst>
                                        </p:cTn>
                                        <p:tgtEl>
                                          <p:spTgt spid="35"/>
                                        </p:tgtEl>
                                        <p:attrNameLst>
                                          <p:attrName>style.visibility</p:attrName>
                                        </p:attrNameLst>
                                      </p:cBhvr>
                                      <p:to>
                                        <p:strVal val="hidden"/>
                                      </p:to>
                                    </p:set>
                                  </p:childTnLst>
                                </p:cTn>
                              </p:par>
                              <p:par>
                                <p:cTn id="518" presetID="3" presetClass="exit" presetSubtype="5" fill="hold" nodeType="withEffect">
                                  <p:stCondLst>
                                    <p:cond delay="0"/>
                                  </p:stCondLst>
                                  <p:childTnLst>
                                    <p:animEffect transition="out" filter="blinds(vertical)">
                                      <p:cBhvr>
                                        <p:cTn id="519" dur="3000"/>
                                        <p:tgtEl>
                                          <p:spTgt spid="36"/>
                                        </p:tgtEl>
                                      </p:cBhvr>
                                    </p:animEffect>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7"/>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9"/>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11"/>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13"/>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5"/>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7"/>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9"/>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21"/>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23"/>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2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27"/>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29"/>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31"/>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35"/>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6"/>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8"/>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10"/>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12"/>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14"/>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1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18"/>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0"/>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2"/>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24"/>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26"/>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28"/>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0"/>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2"/>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4"/>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16" presetClass="entr" presetSubtype="37"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barn(outVertical)">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40000"/>
                  <a:lumOff val="60000"/>
                </a:schemeClr>
              </a:gs>
              <a:gs pos="50000">
                <a:srgbClr val="8C125B">
                  <a:shade val="67500"/>
                  <a:satMod val="115000"/>
                </a:srgbClr>
              </a:gs>
              <a:gs pos="100000">
                <a:srgbClr val="8C125B">
                  <a:shade val="100000"/>
                  <a:satMod val="115000"/>
                </a:srgbClr>
              </a:gs>
            </a:gsLst>
            <a:path path="circle">
              <a:fillToRect l="50000" t="50000" r="50000" b="50000"/>
            </a:path>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20033"/>
            <a:ext cx="9144000" cy="6837967"/>
          </a:xfrm>
          <a:prstGeom prst="rect">
            <a:avLst/>
          </a:prstGeom>
        </p:spPr>
      </p:pic>
      <p:pic>
        <p:nvPicPr>
          <p:cNvPr id="18" name="17 Imagen" descr="unnamed.png"/>
          <p:cNvPicPr>
            <a:picLocks noChangeAspect="1"/>
          </p:cNvPicPr>
          <p:nvPr/>
        </p:nvPicPr>
        <p:blipFill>
          <a:blip r:embed="rId3">
            <a:duotone>
              <a:prstClr val="black"/>
              <a:srgbClr val="CC0066">
                <a:tint val="45000"/>
                <a:satMod val="400000"/>
              </a:srgbClr>
            </a:duotone>
            <a:lum contrast="40000"/>
          </a:blip>
          <a:stretch>
            <a:fillRect/>
          </a:stretch>
        </p:blipFill>
        <p:spPr>
          <a:xfrm>
            <a:off x="1928794" y="785794"/>
            <a:ext cx="5262348" cy="5262348"/>
          </a:xfrm>
          <a:prstGeom prst="donut">
            <a:avLst/>
          </a:prstGeom>
        </p:spPr>
      </p:pic>
      <p:sp>
        <p:nvSpPr>
          <p:cNvPr id="6" name="5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3000" fill="hold"/>
                                        <p:tgtEl>
                                          <p:spTgt spid="18"/>
                                        </p:tgtEl>
                                        <p:attrNameLst>
                                          <p:attrName>ppt_w</p:attrName>
                                        </p:attrNameLst>
                                      </p:cBhvr>
                                      <p:tavLst>
                                        <p:tav tm="0">
                                          <p:val>
                                            <p:fltVal val="0"/>
                                          </p:val>
                                        </p:tav>
                                        <p:tav tm="100000">
                                          <p:val>
                                            <p:strVal val="#ppt_w"/>
                                          </p:val>
                                        </p:tav>
                                      </p:tavLst>
                                    </p:anim>
                                    <p:anim calcmode="lin" valueType="num">
                                      <p:cBhvr>
                                        <p:cTn id="11" dur="3000" fill="hold"/>
                                        <p:tgtEl>
                                          <p:spTgt spid="18"/>
                                        </p:tgtEl>
                                        <p:attrNameLst>
                                          <p:attrName>ppt_h</p:attrName>
                                        </p:attrNameLst>
                                      </p:cBhvr>
                                      <p:tavLst>
                                        <p:tav tm="0">
                                          <p:val>
                                            <p:fltVal val="0"/>
                                          </p:val>
                                        </p:tav>
                                        <p:tav tm="100000">
                                          <p:val>
                                            <p:strVal val="#ppt_h"/>
                                          </p:val>
                                        </p:tav>
                                      </p:tavLst>
                                    </p:anim>
                                    <p:anim calcmode="lin" valueType="num">
                                      <p:cBhvr>
                                        <p:cTn id="12" dur="3000" fill="hold"/>
                                        <p:tgtEl>
                                          <p:spTgt spid="18"/>
                                        </p:tgtEl>
                                        <p:attrNameLst>
                                          <p:attrName>ppt_x</p:attrName>
                                        </p:attrNameLst>
                                      </p:cBhvr>
                                      <p:tavLst>
                                        <p:tav tm="0">
                                          <p:val>
                                            <p:fltVal val="0.5"/>
                                          </p:val>
                                        </p:tav>
                                        <p:tav tm="100000">
                                          <p:val>
                                            <p:strVal val="#ppt_x"/>
                                          </p:val>
                                        </p:tav>
                                      </p:tavLst>
                                    </p:anim>
                                    <p:anim calcmode="lin" valueType="num">
                                      <p:cBhvr>
                                        <p:cTn id="13" dur="3000" fill="hold"/>
                                        <p:tgtEl>
                                          <p:spTgt spid="18"/>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18"/>
                                        </p:tgtEl>
                                        <p:attrNameLst>
                                          <p:attrName>r</p:attrName>
                                        </p:attrNameLst>
                                      </p:cBhvr>
                                    </p:animRot>
                                  </p:childTnLst>
                                </p:cTn>
                              </p:par>
                            </p:childTnLst>
                          </p:cTn>
                        </p:par>
                        <p:par>
                          <p:cTn id="16" fill="hold">
                            <p:stCondLst>
                              <p:cond delay="3000"/>
                            </p:stCondLst>
                            <p:childTnLst>
                              <p:par>
                                <p:cTn id="17" presetID="23" presetClass="exit" presetSubtype="544" fill="hold" nodeType="afterEffect">
                                  <p:stCondLst>
                                    <p:cond delay="0"/>
                                  </p:stCondLst>
                                  <p:childTnLst>
                                    <p:anim calcmode="lin" valueType="num">
                                      <p:cBhvr>
                                        <p:cTn id="18" dur="3000"/>
                                        <p:tgtEl>
                                          <p:spTgt spid="18"/>
                                        </p:tgtEl>
                                        <p:attrNameLst>
                                          <p:attrName>ppt_w</p:attrName>
                                        </p:attrNameLst>
                                      </p:cBhvr>
                                      <p:tavLst>
                                        <p:tav tm="0">
                                          <p:val>
                                            <p:strVal val="ppt_w"/>
                                          </p:val>
                                        </p:tav>
                                        <p:tav tm="100000">
                                          <p:val>
                                            <p:fltVal val="0"/>
                                          </p:val>
                                        </p:tav>
                                      </p:tavLst>
                                    </p:anim>
                                    <p:anim calcmode="lin" valueType="num">
                                      <p:cBhvr>
                                        <p:cTn id="19" dur="3000"/>
                                        <p:tgtEl>
                                          <p:spTgt spid="18"/>
                                        </p:tgtEl>
                                        <p:attrNameLst>
                                          <p:attrName>ppt_h</p:attrName>
                                        </p:attrNameLst>
                                      </p:cBhvr>
                                      <p:tavLst>
                                        <p:tav tm="0">
                                          <p:val>
                                            <p:strVal val="ppt_h"/>
                                          </p:val>
                                        </p:tav>
                                        <p:tav tm="100000">
                                          <p:val>
                                            <p:fltVal val="0"/>
                                          </p:val>
                                        </p:tav>
                                      </p:tavLst>
                                    </p:anim>
                                    <p:anim calcmode="lin" valueType="num">
                                      <p:cBhvr>
                                        <p:cTn id="20" dur="3000"/>
                                        <p:tgtEl>
                                          <p:spTgt spid="18"/>
                                        </p:tgtEl>
                                        <p:attrNameLst>
                                          <p:attrName>ppt_x</p:attrName>
                                        </p:attrNameLst>
                                      </p:cBhvr>
                                      <p:tavLst>
                                        <p:tav tm="0">
                                          <p:val>
                                            <p:strVal val="ppt_x"/>
                                          </p:val>
                                        </p:tav>
                                        <p:tav tm="100000">
                                          <p:val>
                                            <p:fltVal val="0.5"/>
                                          </p:val>
                                        </p:tav>
                                      </p:tavLst>
                                    </p:anim>
                                    <p:anim calcmode="lin" valueType="num">
                                      <p:cBhvr>
                                        <p:cTn id="21" dur="3000"/>
                                        <p:tgtEl>
                                          <p:spTgt spid="18"/>
                                        </p:tgtEl>
                                        <p:attrNameLst>
                                          <p:attrName>ppt_y</p:attrName>
                                        </p:attrNameLst>
                                      </p:cBhvr>
                                      <p:tavLst>
                                        <p:tav tm="0">
                                          <p:val>
                                            <p:strVal val="ppt_y"/>
                                          </p:val>
                                        </p:tav>
                                        <p:tav tm="100000">
                                          <p:val>
                                            <p:fltVal val="0.5"/>
                                          </p:val>
                                        </p:tav>
                                      </p:tavLst>
                                    </p:anim>
                                    <p:set>
                                      <p:cBhvr>
                                        <p:cTn id="22" dur="1" fill="hold">
                                          <p:stCondLst>
                                            <p:cond delay="2999"/>
                                          </p:stCondLst>
                                        </p:cTn>
                                        <p:tgtEl>
                                          <p:spTgt spid="18"/>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3000" fill="hold"/>
                                        <p:tgtEl>
                                          <p:spTgt spid="18"/>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DA7"/>
              </a:gs>
              <a:gs pos="50000">
                <a:srgbClr val="ACA800">
                  <a:shade val="67500"/>
                  <a:satMod val="115000"/>
                </a:srgbClr>
              </a:gs>
              <a:gs pos="100000">
                <a:srgbClr val="ACA800">
                  <a:shade val="100000"/>
                  <a:satMod val="115000"/>
                </a:srgbClr>
              </a:gs>
            </a:gsLst>
            <a:path path="circle">
              <a:fillToRect l="50000" t="50000" r="50000" b="50000"/>
            </a:path>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a:off x="3714744" y="1142984"/>
            <a:ext cx="4429092" cy="4357718"/>
          </a:xfrm>
          <a:prstGeom prst="chevron">
            <a:avLst>
              <a:gd name="adj" fmla="val 53060"/>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1000068" y="1142984"/>
            <a:ext cx="4857784" cy="4357718"/>
          </a:xfrm>
          <a:prstGeom prst="chevron">
            <a:avLst>
              <a:gd name="adj" fmla="val 62240"/>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0" y="1142984"/>
            <a:ext cx="4857784" cy="4357718"/>
          </a:xfrm>
          <a:prstGeom prst="chevron">
            <a:avLst>
              <a:gd name="adj" fmla="val 62240"/>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4714908" y="1142984"/>
            <a:ext cx="4429092" cy="4357718"/>
          </a:xfrm>
          <a:prstGeom prst="chevron">
            <a:avLst>
              <a:gd name="adj" fmla="val 53060"/>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13" presetClass="entr" presetSubtype="16"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par>
                                <p:cTn id="36" presetID="8" presetClass="emph" presetSubtype="0" fill="hold" grpId="2" nodeType="withEffect">
                                  <p:stCondLst>
                                    <p:cond delay="0"/>
                                  </p:stCondLst>
                                  <p:childTnLst>
                                    <p:animRot by="21600000">
                                      <p:cBhvr>
                                        <p:cTn id="37" dur="3000" fill="hold"/>
                                        <p:tgtEl>
                                          <p:spTgt spid="6"/>
                                        </p:tgtEl>
                                        <p:attrNameLst>
                                          <p:attrName>r</p:attrName>
                                        </p:attrNameLst>
                                      </p:cBhvr>
                                    </p:animRot>
                                  </p:childTnLst>
                                </p:cTn>
                              </p:par>
                              <p:par>
                                <p:cTn id="38" presetID="8" presetClass="emph" presetSubtype="0" fill="hold" grpId="2"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grpId="2"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childTnLst>
                          </p:cTn>
                        </p:par>
                        <p:par>
                          <p:cTn id="44" fill="hold">
                            <p:stCondLst>
                              <p:cond delay="3000"/>
                            </p:stCondLst>
                            <p:childTnLst>
                              <p:par>
                                <p:cTn id="45" presetID="2" presetClass="exit" presetSubtype="2" fill="hold"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0-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4/3*#ppt_w"/>
                                          </p:val>
                                        </p:tav>
                                        <p:tav tm="100000">
                                          <p:val>
                                            <p:strVal val="#ppt_w"/>
                                          </p:val>
                                        </p:tav>
                                      </p:tavLst>
                                    </p:anim>
                                    <p:anim calcmode="lin" valueType="num">
                                      <p:cBhvr>
                                        <p:cTn id="64" dur="3000" fill="hold"/>
                                        <p:tgtEl>
                                          <p:spTgt spid="4"/>
                                        </p:tgtEl>
                                        <p:attrNameLst>
                                          <p:attrName>ppt_h</p:attrName>
                                        </p:attrNameLst>
                                      </p:cBhvr>
                                      <p:tavLst>
                                        <p:tav tm="0">
                                          <p:val>
                                            <p:strVal val="4/3*#ppt_h"/>
                                          </p:val>
                                        </p:tav>
                                        <p:tav tm="100000">
                                          <p:val>
                                            <p:strVal val="#ppt_h"/>
                                          </p:val>
                                        </p:tav>
                                      </p:tavLst>
                                    </p:anim>
                                  </p:childTnLst>
                                </p:cTn>
                              </p:par>
                              <p:par>
                                <p:cTn id="65" presetID="8"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diamond(out)">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rgbClr val="770F4D">
                  <a:shade val="67500"/>
                  <a:satMod val="115000"/>
                </a:srgbClr>
              </a:gs>
              <a:gs pos="100000">
                <a:srgbClr val="770F4D">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187284">
            <a:off x="3645677" y="775528"/>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26182">
            <a:off x="3574311" y="4240835"/>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06971">
            <a:off x="1786558" y="2454699"/>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48098">
            <a:off x="5355653" y="2667277"/>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468322" y="1299763"/>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857752" y="1285860"/>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285984" y="3786190"/>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33921" y="3738583"/>
            <a:ext cx="1817381" cy="1769719"/>
          </a:xfrm>
          <a:prstGeom prst="teardrop">
            <a:avLst>
              <a:gd name="adj" fmla="val 143785"/>
            </a:avLst>
          </a:prstGeom>
          <a:gradFill flip="none" rotWithShape="1">
            <a:gsLst>
              <a:gs pos="32000">
                <a:srgbClr val="770F4D">
                  <a:alpha val="68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61859" cy="6858000"/>
          </a:xfrm>
          <a:prstGeom prst="rect">
            <a:avLst/>
          </a:prstGeom>
        </p:spPr>
      </p:pic>
      <p:pic>
        <p:nvPicPr>
          <p:cNvPr id="5" name="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929058" y="4857785"/>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0800000">
            <a:off x="3786182" y="71439"/>
            <a:ext cx="1428750" cy="1428750"/>
          </a:xfrm>
          <a:prstGeom prst="rect">
            <a:avLst/>
          </a:prstGeom>
        </p:spPr>
      </p:pic>
      <p:pic>
        <p:nvPicPr>
          <p:cNvPr id="7" name="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6429388" y="2428893"/>
            <a:ext cx="1428750" cy="1428750"/>
          </a:xfrm>
          <a:prstGeom prst="rect">
            <a:avLst/>
          </a:prstGeom>
        </p:spPr>
      </p:pic>
      <p:pic>
        <p:nvPicPr>
          <p:cNvPr id="8" name="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6132393">
            <a:off x="1563622" y="1706532"/>
            <a:ext cx="1428750" cy="1428750"/>
          </a:xfrm>
          <a:prstGeom prst="rect">
            <a:avLst/>
          </a:prstGeom>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7734359">
            <a:off x="2004674" y="933138"/>
            <a:ext cx="1428750" cy="1428750"/>
          </a:xfrm>
          <a:prstGeom prst="rect">
            <a:avLst/>
          </a:prstGeom>
        </p:spPr>
      </p:pic>
      <p:pic>
        <p:nvPicPr>
          <p:cNvPr id="10" name="9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9030222">
            <a:off x="2793755" y="364894"/>
            <a:ext cx="1428750" cy="1428750"/>
          </a:xfrm>
          <a:prstGeom prst="rect">
            <a:avLst/>
          </a:prstGeom>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4779942">
            <a:off x="6162996" y="1376683"/>
            <a:ext cx="1428750" cy="1428750"/>
          </a:xfrm>
          <a:prstGeom prst="rect">
            <a:avLst/>
          </a:prstGeom>
        </p:spPr>
      </p:pic>
      <p:pic>
        <p:nvPicPr>
          <p:cNvPr id="12" name="11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553842">
            <a:off x="5582159" y="581534"/>
            <a:ext cx="1428750" cy="1428750"/>
          </a:xfrm>
          <a:prstGeom prst="rect">
            <a:avLst/>
          </a:prstGeom>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2335866">
            <a:off x="4739092" y="238530"/>
            <a:ext cx="1428750" cy="1428750"/>
          </a:xfrm>
          <a:prstGeom prst="rect">
            <a:avLst/>
          </a:prstGeom>
        </p:spPr>
      </p:pic>
      <p:pic>
        <p:nvPicPr>
          <p:cNvPr id="14" name="13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205662">
            <a:off x="1492184" y="2635225"/>
            <a:ext cx="1428750" cy="1428750"/>
          </a:xfrm>
          <a:prstGeom prst="rect">
            <a:avLst/>
          </a:prstGeom>
        </p:spPr>
      </p:pic>
      <p:pic>
        <p:nvPicPr>
          <p:cNvPr id="15" name="1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3655644">
            <a:off x="1757284" y="3471831"/>
            <a:ext cx="1428750" cy="1428750"/>
          </a:xfrm>
          <a:prstGeom prst="rect">
            <a:avLst/>
          </a:prstGeom>
        </p:spPr>
      </p:pic>
      <p:pic>
        <p:nvPicPr>
          <p:cNvPr id="16" name="15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730398">
            <a:off x="2224658" y="4153517"/>
            <a:ext cx="1428750" cy="1428750"/>
          </a:xfrm>
          <a:prstGeom prst="rect">
            <a:avLst/>
          </a:prstGeom>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68750">
            <a:off x="3007146" y="4650251"/>
            <a:ext cx="1428750" cy="1428750"/>
          </a:xfrm>
          <a:prstGeom prst="rect">
            <a:avLst/>
          </a:prstGeom>
        </p:spPr>
      </p:pic>
      <p:pic>
        <p:nvPicPr>
          <p:cNvPr id="18" name="1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860310">
            <a:off x="4857752" y="4714909"/>
            <a:ext cx="1428750" cy="1428750"/>
          </a:xfrm>
          <a:prstGeom prst="rect">
            <a:avLst/>
          </a:prstGeom>
        </p:spPr>
      </p:pic>
      <p:pic>
        <p:nvPicPr>
          <p:cNvPr id="19" name="1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8653952">
            <a:off x="5715008" y="4143405"/>
            <a:ext cx="1428750" cy="1428750"/>
          </a:xfrm>
          <a:prstGeom prst="rect">
            <a:avLst/>
          </a:prstGeom>
        </p:spPr>
      </p:pic>
      <p:pic>
        <p:nvPicPr>
          <p:cNvPr id="20" name="19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7642773">
            <a:off x="6264403" y="3406916"/>
            <a:ext cx="1428750" cy="1428750"/>
          </a:xfrm>
          <a:prstGeom prst="rect">
            <a:avLst/>
          </a:prstGeom>
        </p:spPr>
      </p:pic>
      <p:sp>
        <p:nvSpPr>
          <p:cNvPr id="21" name="20 Rectángulo"/>
          <p:cNvSpPr/>
          <p:nvPr/>
        </p:nvSpPr>
        <p:spPr>
          <a:xfrm>
            <a:off x="0" y="0"/>
            <a:ext cx="9429784"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childTnLst>
                          </p:cTn>
                        </p:par>
                        <p:par>
                          <p:cTn id="136" fill="hold">
                            <p:stCondLst>
                              <p:cond delay="3000"/>
                            </p:stCondLst>
                            <p:childTnLst>
                              <p:par>
                                <p:cTn id="137" presetID="23" presetClass="exit" presetSubtype="544" fill="hold" nodeType="afterEffect">
                                  <p:stCondLst>
                                    <p:cond delay="0"/>
                                  </p:stCondLst>
                                  <p:childTnLst>
                                    <p:anim calcmode="lin" valueType="num">
                                      <p:cBhvr>
                                        <p:cTn id="138" dur="3000"/>
                                        <p:tgtEl>
                                          <p:spTgt spid="5"/>
                                        </p:tgtEl>
                                        <p:attrNameLst>
                                          <p:attrName>ppt_w</p:attrName>
                                        </p:attrNameLst>
                                      </p:cBhvr>
                                      <p:tavLst>
                                        <p:tav tm="0">
                                          <p:val>
                                            <p:strVal val="ppt_w"/>
                                          </p:val>
                                        </p:tav>
                                        <p:tav tm="100000">
                                          <p:val>
                                            <p:fltVal val="0"/>
                                          </p:val>
                                        </p:tav>
                                      </p:tavLst>
                                    </p:anim>
                                    <p:anim calcmode="lin" valueType="num">
                                      <p:cBhvr>
                                        <p:cTn id="139" dur="3000"/>
                                        <p:tgtEl>
                                          <p:spTgt spid="5"/>
                                        </p:tgtEl>
                                        <p:attrNameLst>
                                          <p:attrName>ppt_h</p:attrName>
                                        </p:attrNameLst>
                                      </p:cBhvr>
                                      <p:tavLst>
                                        <p:tav tm="0">
                                          <p:val>
                                            <p:strVal val="ppt_h"/>
                                          </p:val>
                                        </p:tav>
                                        <p:tav tm="100000">
                                          <p:val>
                                            <p:fltVal val="0"/>
                                          </p:val>
                                        </p:tav>
                                      </p:tavLst>
                                    </p:anim>
                                    <p:anim calcmode="lin" valueType="num">
                                      <p:cBhvr>
                                        <p:cTn id="140" dur="3000"/>
                                        <p:tgtEl>
                                          <p:spTgt spid="5"/>
                                        </p:tgtEl>
                                        <p:attrNameLst>
                                          <p:attrName>ppt_x</p:attrName>
                                        </p:attrNameLst>
                                      </p:cBhvr>
                                      <p:tavLst>
                                        <p:tav tm="0">
                                          <p:val>
                                            <p:strVal val="ppt_x"/>
                                          </p:val>
                                        </p:tav>
                                        <p:tav tm="100000">
                                          <p:val>
                                            <p:fltVal val="0.5"/>
                                          </p:val>
                                        </p:tav>
                                      </p:tavLst>
                                    </p:anim>
                                    <p:anim calcmode="lin" valueType="num">
                                      <p:cBhvr>
                                        <p:cTn id="141" dur="3000"/>
                                        <p:tgtEl>
                                          <p:spTgt spid="5"/>
                                        </p:tgtEl>
                                        <p:attrNameLst>
                                          <p:attrName>ppt_y</p:attrName>
                                        </p:attrNameLst>
                                      </p:cBhvr>
                                      <p:tavLst>
                                        <p:tav tm="0">
                                          <p:val>
                                            <p:strVal val="ppt_y"/>
                                          </p:val>
                                        </p:tav>
                                        <p:tav tm="100000">
                                          <p:val>
                                            <p:fltVal val="0.5"/>
                                          </p:val>
                                        </p:tav>
                                      </p:tavLst>
                                    </p:anim>
                                    <p:set>
                                      <p:cBhvr>
                                        <p:cTn id="142" dur="1" fill="hold">
                                          <p:stCondLst>
                                            <p:cond delay="2999"/>
                                          </p:stCondLst>
                                        </p:cTn>
                                        <p:tgtEl>
                                          <p:spTgt spid="5"/>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6"/>
                                        </p:tgtEl>
                                        <p:attrNameLst>
                                          <p:attrName>ppt_w</p:attrName>
                                        </p:attrNameLst>
                                      </p:cBhvr>
                                      <p:tavLst>
                                        <p:tav tm="0">
                                          <p:val>
                                            <p:strVal val="ppt_w"/>
                                          </p:val>
                                        </p:tav>
                                        <p:tav tm="100000">
                                          <p:val>
                                            <p:fltVal val="0"/>
                                          </p:val>
                                        </p:tav>
                                      </p:tavLst>
                                    </p:anim>
                                    <p:anim calcmode="lin" valueType="num">
                                      <p:cBhvr>
                                        <p:cTn id="145" dur="3000"/>
                                        <p:tgtEl>
                                          <p:spTgt spid="6"/>
                                        </p:tgtEl>
                                        <p:attrNameLst>
                                          <p:attrName>ppt_h</p:attrName>
                                        </p:attrNameLst>
                                      </p:cBhvr>
                                      <p:tavLst>
                                        <p:tav tm="0">
                                          <p:val>
                                            <p:strVal val="ppt_h"/>
                                          </p:val>
                                        </p:tav>
                                        <p:tav tm="100000">
                                          <p:val>
                                            <p:fltVal val="0"/>
                                          </p:val>
                                        </p:tav>
                                      </p:tavLst>
                                    </p:anim>
                                    <p:anim calcmode="lin" valueType="num">
                                      <p:cBhvr>
                                        <p:cTn id="146" dur="3000"/>
                                        <p:tgtEl>
                                          <p:spTgt spid="6"/>
                                        </p:tgtEl>
                                        <p:attrNameLst>
                                          <p:attrName>ppt_x</p:attrName>
                                        </p:attrNameLst>
                                      </p:cBhvr>
                                      <p:tavLst>
                                        <p:tav tm="0">
                                          <p:val>
                                            <p:strVal val="ppt_x"/>
                                          </p:val>
                                        </p:tav>
                                        <p:tav tm="100000">
                                          <p:val>
                                            <p:fltVal val="0.5"/>
                                          </p:val>
                                        </p:tav>
                                      </p:tavLst>
                                    </p:anim>
                                    <p:anim calcmode="lin" valueType="num">
                                      <p:cBhvr>
                                        <p:cTn id="147" dur="3000"/>
                                        <p:tgtEl>
                                          <p:spTgt spid="6"/>
                                        </p:tgtEl>
                                        <p:attrNameLst>
                                          <p:attrName>ppt_y</p:attrName>
                                        </p:attrNameLst>
                                      </p:cBhvr>
                                      <p:tavLst>
                                        <p:tav tm="0">
                                          <p:val>
                                            <p:strVal val="ppt_y"/>
                                          </p:val>
                                        </p:tav>
                                        <p:tav tm="100000">
                                          <p:val>
                                            <p:fltVal val="0.5"/>
                                          </p:val>
                                        </p:tav>
                                      </p:tavLst>
                                    </p:anim>
                                    <p:set>
                                      <p:cBhvr>
                                        <p:cTn id="148" dur="1" fill="hold">
                                          <p:stCondLst>
                                            <p:cond delay="2999"/>
                                          </p:stCondLst>
                                        </p:cTn>
                                        <p:tgtEl>
                                          <p:spTgt spid="6"/>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7"/>
                                        </p:tgtEl>
                                        <p:attrNameLst>
                                          <p:attrName>ppt_w</p:attrName>
                                        </p:attrNameLst>
                                      </p:cBhvr>
                                      <p:tavLst>
                                        <p:tav tm="0">
                                          <p:val>
                                            <p:strVal val="ppt_w"/>
                                          </p:val>
                                        </p:tav>
                                        <p:tav tm="100000">
                                          <p:val>
                                            <p:fltVal val="0"/>
                                          </p:val>
                                        </p:tav>
                                      </p:tavLst>
                                    </p:anim>
                                    <p:anim calcmode="lin" valueType="num">
                                      <p:cBhvr>
                                        <p:cTn id="151" dur="3000"/>
                                        <p:tgtEl>
                                          <p:spTgt spid="7"/>
                                        </p:tgtEl>
                                        <p:attrNameLst>
                                          <p:attrName>ppt_h</p:attrName>
                                        </p:attrNameLst>
                                      </p:cBhvr>
                                      <p:tavLst>
                                        <p:tav tm="0">
                                          <p:val>
                                            <p:strVal val="ppt_h"/>
                                          </p:val>
                                        </p:tav>
                                        <p:tav tm="100000">
                                          <p:val>
                                            <p:fltVal val="0"/>
                                          </p:val>
                                        </p:tav>
                                      </p:tavLst>
                                    </p:anim>
                                    <p:anim calcmode="lin" valueType="num">
                                      <p:cBhvr>
                                        <p:cTn id="152" dur="3000"/>
                                        <p:tgtEl>
                                          <p:spTgt spid="7"/>
                                        </p:tgtEl>
                                        <p:attrNameLst>
                                          <p:attrName>ppt_x</p:attrName>
                                        </p:attrNameLst>
                                      </p:cBhvr>
                                      <p:tavLst>
                                        <p:tav tm="0">
                                          <p:val>
                                            <p:strVal val="ppt_x"/>
                                          </p:val>
                                        </p:tav>
                                        <p:tav tm="100000">
                                          <p:val>
                                            <p:fltVal val="0.5"/>
                                          </p:val>
                                        </p:tav>
                                      </p:tavLst>
                                    </p:anim>
                                    <p:anim calcmode="lin" valueType="num">
                                      <p:cBhvr>
                                        <p:cTn id="153" dur="3000"/>
                                        <p:tgtEl>
                                          <p:spTgt spid="7"/>
                                        </p:tgtEl>
                                        <p:attrNameLst>
                                          <p:attrName>ppt_y</p:attrName>
                                        </p:attrNameLst>
                                      </p:cBhvr>
                                      <p:tavLst>
                                        <p:tav tm="0">
                                          <p:val>
                                            <p:strVal val="ppt_y"/>
                                          </p:val>
                                        </p:tav>
                                        <p:tav tm="100000">
                                          <p:val>
                                            <p:fltVal val="0.5"/>
                                          </p:val>
                                        </p:tav>
                                      </p:tavLst>
                                    </p:anim>
                                    <p:set>
                                      <p:cBhvr>
                                        <p:cTn id="154" dur="1" fill="hold">
                                          <p:stCondLst>
                                            <p:cond delay="2999"/>
                                          </p:stCondLst>
                                        </p:cTn>
                                        <p:tgtEl>
                                          <p:spTgt spid="7"/>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8"/>
                                        </p:tgtEl>
                                        <p:attrNameLst>
                                          <p:attrName>ppt_w</p:attrName>
                                        </p:attrNameLst>
                                      </p:cBhvr>
                                      <p:tavLst>
                                        <p:tav tm="0">
                                          <p:val>
                                            <p:strVal val="ppt_w"/>
                                          </p:val>
                                        </p:tav>
                                        <p:tav tm="100000">
                                          <p:val>
                                            <p:fltVal val="0"/>
                                          </p:val>
                                        </p:tav>
                                      </p:tavLst>
                                    </p:anim>
                                    <p:anim calcmode="lin" valueType="num">
                                      <p:cBhvr>
                                        <p:cTn id="157" dur="3000"/>
                                        <p:tgtEl>
                                          <p:spTgt spid="8"/>
                                        </p:tgtEl>
                                        <p:attrNameLst>
                                          <p:attrName>ppt_h</p:attrName>
                                        </p:attrNameLst>
                                      </p:cBhvr>
                                      <p:tavLst>
                                        <p:tav tm="0">
                                          <p:val>
                                            <p:strVal val="ppt_h"/>
                                          </p:val>
                                        </p:tav>
                                        <p:tav tm="100000">
                                          <p:val>
                                            <p:fltVal val="0"/>
                                          </p:val>
                                        </p:tav>
                                      </p:tavLst>
                                    </p:anim>
                                    <p:anim calcmode="lin" valueType="num">
                                      <p:cBhvr>
                                        <p:cTn id="158" dur="3000"/>
                                        <p:tgtEl>
                                          <p:spTgt spid="8"/>
                                        </p:tgtEl>
                                        <p:attrNameLst>
                                          <p:attrName>ppt_x</p:attrName>
                                        </p:attrNameLst>
                                      </p:cBhvr>
                                      <p:tavLst>
                                        <p:tav tm="0">
                                          <p:val>
                                            <p:strVal val="ppt_x"/>
                                          </p:val>
                                        </p:tav>
                                        <p:tav tm="100000">
                                          <p:val>
                                            <p:fltVal val="0.5"/>
                                          </p:val>
                                        </p:tav>
                                      </p:tavLst>
                                    </p:anim>
                                    <p:anim calcmode="lin" valueType="num">
                                      <p:cBhvr>
                                        <p:cTn id="159" dur="3000"/>
                                        <p:tgtEl>
                                          <p:spTgt spid="8"/>
                                        </p:tgtEl>
                                        <p:attrNameLst>
                                          <p:attrName>ppt_y</p:attrName>
                                        </p:attrNameLst>
                                      </p:cBhvr>
                                      <p:tavLst>
                                        <p:tav tm="0">
                                          <p:val>
                                            <p:strVal val="ppt_y"/>
                                          </p:val>
                                        </p:tav>
                                        <p:tav tm="100000">
                                          <p:val>
                                            <p:fltVal val="0.5"/>
                                          </p:val>
                                        </p:tav>
                                      </p:tavLst>
                                    </p:anim>
                                    <p:set>
                                      <p:cBhvr>
                                        <p:cTn id="160" dur="1" fill="hold">
                                          <p:stCondLst>
                                            <p:cond delay="2999"/>
                                          </p:stCondLst>
                                        </p:cTn>
                                        <p:tgtEl>
                                          <p:spTgt spid="8"/>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9"/>
                                        </p:tgtEl>
                                        <p:attrNameLst>
                                          <p:attrName>ppt_w</p:attrName>
                                        </p:attrNameLst>
                                      </p:cBhvr>
                                      <p:tavLst>
                                        <p:tav tm="0">
                                          <p:val>
                                            <p:strVal val="ppt_w"/>
                                          </p:val>
                                        </p:tav>
                                        <p:tav tm="100000">
                                          <p:val>
                                            <p:fltVal val="0"/>
                                          </p:val>
                                        </p:tav>
                                      </p:tavLst>
                                    </p:anim>
                                    <p:anim calcmode="lin" valueType="num">
                                      <p:cBhvr>
                                        <p:cTn id="163" dur="3000"/>
                                        <p:tgtEl>
                                          <p:spTgt spid="9"/>
                                        </p:tgtEl>
                                        <p:attrNameLst>
                                          <p:attrName>ppt_h</p:attrName>
                                        </p:attrNameLst>
                                      </p:cBhvr>
                                      <p:tavLst>
                                        <p:tav tm="0">
                                          <p:val>
                                            <p:strVal val="ppt_h"/>
                                          </p:val>
                                        </p:tav>
                                        <p:tav tm="100000">
                                          <p:val>
                                            <p:fltVal val="0"/>
                                          </p:val>
                                        </p:tav>
                                      </p:tavLst>
                                    </p:anim>
                                    <p:anim calcmode="lin" valueType="num">
                                      <p:cBhvr>
                                        <p:cTn id="164" dur="3000"/>
                                        <p:tgtEl>
                                          <p:spTgt spid="9"/>
                                        </p:tgtEl>
                                        <p:attrNameLst>
                                          <p:attrName>ppt_x</p:attrName>
                                        </p:attrNameLst>
                                      </p:cBhvr>
                                      <p:tavLst>
                                        <p:tav tm="0">
                                          <p:val>
                                            <p:strVal val="ppt_x"/>
                                          </p:val>
                                        </p:tav>
                                        <p:tav tm="100000">
                                          <p:val>
                                            <p:fltVal val="0.5"/>
                                          </p:val>
                                        </p:tav>
                                      </p:tavLst>
                                    </p:anim>
                                    <p:anim calcmode="lin" valueType="num">
                                      <p:cBhvr>
                                        <p:cTn id="165" dur="3000"/>
                                        <p:tgtEl>
                                          <p:spTgt spid="9"/>
                                        </p:tgtEl>
                                        <p:attrNameLst>
                                          <p:attrName>ppt_y</p:attrName>
                                        </p:attrNameLst>
                                      </p:cBhvr>
                                      <p:tavLst>
                                        <p:tav tm="0">
                                          <p:val>
                                            <p:strVal val="ppt_y"/>
                                          </p:val>
                                        </p:tav>
                                        <p:tav tm="100000">
                                          <p:val>
                                            <p:fltVal val="0.5"/>
                                          </p:val>
                                        </p:tav>
                                      </p:tavLst>
                                    </p:anim>
                                    <p:set>
                                      <p:cBhvr>
                                        <p:cTn id="166" dur="1" fill="hold">
                                          <p:stCondLst>
                                            <p:cond delay="2999"/>
                                          </p:stCondLst>
                                        </p:cTn>
                                        <p:tgtEl>
                                          <p:spTgt spid="9"/>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0"/>
                                        </p:tgtEl>
                                        <p:attrNameLst>
                                          <p:attrName>ppt_w</p:attrName>
                                        </p:attrNameLst>
                                      </p:cBhvr>
                                      <p:tavLst>
                                        <p:tav tm="0">
                                          <p:val>
                                            <p:strVal val="ppt_w"/>
                                          </p:val>
                                        </p:tav>
                                        <p:tav tm="100000">
                                          <p:val>
                                            <p:fltVal val="0"/>
                                          </p:val>
                                        </p:tav>
                                      </p:tavLst>
                                    </p:anim>
                                    <p:anim calcmode="lin" valueType="num">
                                      <p:cBhvr>
                                        <p:cTn id="169" dur="3000"/>
                                        <p:tgtEl>
                                          <p:spTgt spid="10"/>
                                        </p:tgtEl>
                                        <p:attrNameLst>
                                          <p:attrName>ppt_h</p:attrName>
                                        </p:attrNameLst>
                                      </p:cBhvr>
                                      <p:tavLst>
                                        <p:tav tm="0">
                                          <p:val>
                                            <p:strVal val="ppt_h"/>
                                          </p:val>
                                        </p:tav>
                                        <p:tav tm="100000">
                                          <p:val>
                                            <p:fltVal val="0"/>
                                          </p:val>
                                        </p:tav>
                                      </p:tavLst>
                                    </p:anim>
                                    <p:anim calcmode="lin" valueType="num">
                                      <p:cBhvr>
                                        <p:cTn id="170" dur="3000"/>
                                        <p:tgtEl>
                                          <p:spTgt spid="10"/>
                                        </p:tgtEl>
                                        <p:attrNameLst>
                                          <p:attrName>ppt_x</p:attrName>
                                        </p:attrNameLst>
                                      </p:cBhvr>
                                      <p:tavLst>
                                        <p:tav tm="0">
                                          <p:val>
                                            <p:strVal val="ppt_x"/>
                                          </p:val>
                                        </p:tav>
                                        <p:tav tm="100000">
                                          <p:val>
                                            <p:fltVal val="0.5"/>
                                          </p:val>
                                        </p:tav>
                                      </p:tavLst>
                                    </p:anim>
                                    <p:anim calcmode="lin" valueType="num">
                                      <p:cBhvr>
                                        <p:cTn id="171" dur="3000"/>
                                        <p:tgtEl>
                                          <p:spTgt spid="10"/>
                                        </p:tgtEl>
                                        <p:attrNameLst>
                                          <p:attrName>ppt_y</p:attrName>
                                        </p:attrNameLst>
                                      </p:cBhvr>
                                      <p:tavLst>
                                        <p:tav tm="0">
                                          <p:val>
                                            <p:strVal val="ppt_y"/>
                                          </p:val>
                                        </p:tav>
                                        <p:tav tm="100000">
                                          <p:val>
                                            <p:fltVal val="0.5"/>
                                          </p:val>
                                        </p:tav>
                                      </p:tavLst>
                                    </p:anim>
                                    <p:set>
                                      <p:cBhvr>
                                        <p:cTn id="172" dur="1" fill="hold">
                                          <p:stCondLst>
                                            <p:cond delay="2999"/>
                                          </p:stCondLst>
                                        </p:cTn>
                                        <p:tgtEl>
                                          <p:spTgt spid="10"/>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1"/>
                                        </p:tgtEl>
                                        <p:attrNameLst>
                                          <p:attrName>ppt_w</p:attrName>
                                        </p:attrNameLst>
                                      </p:cBhvr>
                                      <p:tavLst>
                                        <p:tav tm="0">
                                          <p:val>
                                            <p:strVal val="ppt_w"/>
                                          </p:val>
                                        </p:tav>
                                        <p:tav tm="100000">
                                          <p:val>
                                            <p:fltVal val="0"/>
                                          </p:val>
                                        </p:tav>
                                      </p:tavLst>
                                    </p:anim>
                                    <p:anim calcmode="lin" valueType="num">
                                      <p:cBhvr>
                                        <p:cTn id="175" dur="3000"/>
                                        <p:tgtEl>
                                          <p:spTgt spid="11"/>
                                        </p:tgtEl>
                                        <p:attrNameLst>
                                          <p:attrName>ppt_h</p:attrName>
                                        </p:attrNameLst>
                                      </p:cBhvr>
                                      <p:tavLst>
                                        <p:tav tm="0">
                                          <p:val>
                                            <p:strVal val="ppt_h"/>
                                          </p:val>
                                        </p:tav>
                                        <p:tav tm="100000">
                                          <p:val>
                                            <p:fltVal val="0"/>
                                          </p:val>
                                        </p:tav>
                                      </p:tavLst>
                                    </p:anim>
                                    <p:anim calcmode="lin" valueType="num">
                                      <p:cBhvr>
                                        <p:cTn id="176" dur="3000"/>
                                        <p:tgtEl>
                                          <p:spTgt spid="11"/>
                                        </p:tgtEl>
                                        <p:attrNameLst>
                                          <p:attrName>ppt_x</p:attrName>
                                        </p:attrNameLst>
                                      </p:cBhvr>
                                      <p:tavLst>
                                        <p:tav tm="0">
                                          <p:val>
                                            <p:strVal val="ppt_x"/>
                                          </p:val>
                                        </p:tav>
                                        <p:tav tm="100000">
                                          <p:val>
                                            <p:fltVal val="0.5"/>
                                          </p:val>
                                        </p:tav>
                                      </p:tavLst>
                                    </p:anim>
                                    <p:anim calcmode="lin" valueType="num">
                                      <p:cBhvr>
                                        <p:cTn id="177" dur="3000"/>
                                        <p:tgtEl>
                                          <p:spTgt spid="11"/>
                                        </p:tgtEl>
                                        <p:attrNameLst>
                                          <p:attrName>ppt_y</p:attrName>
                                        </p:attrNameLst>
                                      </p:cBhvr>
                                      <p:tavLst>
                                        <p:tav tm="0">
                                          <p:val>
                                            <p:strVal val="ppt_y"/>
                                          </p:val>
                                        </p:tav>
                                        <p:tav tm="100000">
                                          <p:val>
                                            <p:fltVal val="0.5"/>
                                          </p:val>
                                        </p:tav>
                                      </p:tavLst>
                                    </p:anim>
                                    <p:set>
                                      <p:cBhvr>
                                        <p:cTn id="178" dur="1" fill="hold">
                                          <p:stCondLst>
                                            <p:cond delay="2999"/>
                                          </p:stCondLst>
                                        </p:cTn>
                                        <p:tgtEl>
                                          <p:spTgt spid="11"/>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2"/>
                                        </p:tgtEl>
                                        <p:attrNameLst>
                                          <p:attrName>ppt_w</p:attrName>
                                        </p:attrNameLst>
                                      </p:cBhvr>
                                      <p:tavLst>
                                        <p:tav tm="0">
                                          <p:val>
                                            <p:strVal val="ppt_w"/>
                                          </p:val>
                                        </p:tav>
                                        <p:tav tm="100000">
                                          <p:val>
                                            <p:fltVal val="0"/>
                                          </p:val>
                                        </p:tav>
                                      </p:tavLst>
                                    </p:anim>
                                    <p:anim calcmode="lin" valueType="num">
                                      <p:cBhvr>
                                        <p:cTn id="181" dur="3000"/>
                                        <p:tgtEl>
                                          <p:spTgt spid="12"/>
                                        </p:tgtEl>
                                        <p:attrNameLst>
                                          <p:attrName>ppt_h</p:attrName>
                                        </p:attrNameLst>
                                      </p:cBhvr>
                                      <p:tavLst>
                                        <p:tav tm="0">
                                          <p:val>
                                            <p:strVal val="ppt_h"/>
                                          </p:val>
                                        </p:tav>
                                        <p:tav tm="100000">
                                          <p:val>
                                            <p:fltVal val="0"/>
                                          </p:val>
                                        </p:tav>
                                      </p:tavLst>
                                    </p:anim>
                                    <p:anim calcmode="lin" valueType="num">
                                      <p:cBhvr>
                                        <p:cTn id="182" dur="3000"/>
                                        <p:tgtEl>
                                          <p:spTgt spid="12"/>
                                        </p:tgtEl>
                                        <p:attrNameLst>
                                          <p:attrName>ppt_x</p:attrName>
                                        </p:attrNameLst>
                                      </p:cBhvr>
                                      <p:tavLst>
                                        <p:tav tm="0">
                                          <p:val>
                                            <p:strVal val="ppt_x"/>
                                          </p:val>
                                        </p:tav>
                                        <p:tav tm="100000">
                                          <p:val>
                                            <p:fltVal val="0.5"/>
                                          </p:val>
                                        </p:tav>
                                      </p:tavLst>
                                    </p:anim>
                                    <p:anim calcmode="lin" valueType="num">
                                      <p:cBhvr>
                                        <p:cTn id="183" dur="3000"/>
                                        <p:tgtEl>
                                          <p:spTgt spid="12"/>
                                        </p:tgtEl>
                                        <p:attrNameLst>
                                          <p:attrName>ppt_y</p:attrName>
                                        </p:attrNameLst>
                                      </p:cBhvr>
                                      <p:tavLst>
                                        <p:tav tm="0">
                                          <p:val>
                                            <p:strVal val="ppt_y"/>
                                          </p:val>
                                        </p:tav>
                                        <p:tav tm="100000">
                                          <p:val>
                                            <p:fltVal val="0.5"/>
                                          </p:val>
                                        </p:tav>
                                      </p:tavLst>
                                    </p:anim>
                                    <p:set>
                                      <p:cBhvr>
                                        <p:cTn id="184" dur="1" fill="hold">
                                          <p:stCondLst>
                                            <p:cond delay="2999"/>
                                          </p:stCondLst>
                                        </p:cTn>
                                        <p:tgtEl>
                                          <p:spTgt spid="12"/>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3"/>
                                        </p:tgtEl>
                                        <p:attrNameLst>
                                          <p:attrName>ppt_w</p:attrName>
                                        </p:attrNameLst>
                                      </p:cBhvr>
                                      <p:tavLst>
                                        <p:tav tm="0">
                                          <p:val>
                                            <p:strVal val="ppt_w"/>
                                          </p:val>
                                        </p:tav>
                                        <p:tav tm="100000">
                                          <p:val>
                                            <p:fltVal val="0"/>
                                          </p:val>
                                        </p:tav>
                                      </p:tavLst>
                                    </p:anim>
                                    <p:anim calcmode="lin" valueType="num">
                                      <p:cBhvr>
                                        <p:cTn id="187" dur="3000"/>
                                        <p:tgtEl>
                                          <p:spTgt spid="13"/>
                                        </p:tgtEl>
                                        <p:attrNameLst>
                                          <p:attrName>ppt_h</p:attrName>
                                        </p:attrNameLst>
                                      </p:cBhvr>
                                      <p:tavLst>
                                        <p:tav tm="0">
                                          <p:val>
                                            <p:strVal val="ppt_h"/>
                                          </p:val>
                                        </p:tav>
                                        <p:tav tm="100000">
                                          <p:val>
                                            <p:fltVal val="0"/>
                                          </p:val>
                                        </p:tav>
                                      </p:tavLst>
                                    </p:anim>
                                    <p:anim calcmode="lin" valueType="num">
                                      <p:cBhvr>
                                        <p:cTn id="188" dur="3000"/>
                                        <p:tgtEl>
                                          <p:spTgt spid="13"/>
                                        </p:tgtEl>
                                        <p:attrNameLst>
                                          <p:attrName>ppt_x</p:attrName>
                                        </p:attrNameLst>
                                      </p:cBhvr>
                                      <p:tavLst>
                                        <p:tav tm="0">
                                          <p:val>
                                            <p:strVal val="ppt_x"/>
                                          </p:val>
                                        </p:tav>
                                        <p:tav tm="100000">
                                          <p:val>
                                            <p:fltVal val="0.5"/>
                                          </p:val>
                                        </p:tav>
                                      </p:tavLst>
                                    </p:anim>
                                    <p:anim calcmode="lin" valueType="num">
                                      <p:cBhvr>
                                        <p:cTn id="189" dur="3000"/>
                                        <p:tgtEl>
                                          <p:spTgt spid="13"/>
                                        </p:tgtEl>
                                        <p:attrNameLst>
                                          <p:attrName>ppt_y</p:attrName>
                                        </p:attrNameLst>
                                      </p:cBhvr>
                                      <p:tavLst>
                                        <p:tav tm="0">
                                          <p:val>
                                            <p:strVal val="ppt_y"/>
                                          </p:val>
                                        </p:tav>
                                        <p:tav tm="100000">
                                          <p:val>
                                            <p:fltVal val="0.5"/>
                                          </p:val>
                                        </p:tav>
                                      </p:tavLst>
                                    </p:anim>
                                    <p:set>
                                      <p:cBhvr>
                                        <p:cTn id="190" dur="1" fill="hold">
                                          <p:stCondLst>
                                            <p:cond delay="2999"/>
                                          </p:stCondLst>
                                        </p:cTn>
                                        <p:tgtEl>
                                          <p:spTgt spid="13"/>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3000"/>
                                        <p:tgtEl>
                                          <p:spTgt spid="14"/>
                                        </p:tgtEl>
                                        <p:attrNameLst>
                                          <p:attrName>ppt_w</p:attrName>
                                        </p:attrNameLst>
                                      </p:cBhvr>
                                      <p:tavLst>
                                        <p:tav tm="0">
                                          <p:val>
                                            <p:strVal val="ppt_w"/>
                                          </p:val>
                                        </p:tav>
                                        <p:tav tm="100000">
                                          <p:val>
                                            <p:fltVal val="0"/>
                                          </p:val>
                                        </p:tav>
                                      </p:tavLst>
                                    </p:anim>
                                    <p:anim calcmode="lin" valueType="num">
                                      <p:cBhvr>
                                        <p:cTn id="193" dur="3000"/>
                                        <p:tgtEl>
                                          <p:spTgt spid="14"/>
                                        </p:tgtEl>
                                        <p:attrNameLst>
                                          <p:attrName>ppt_h</p:attrName>
                                        </p:attrNameLst>
                                      </p:cBhvr>
                                      <p:tavLst>
                                        <p:tav tm="0">
                                          <p:val>
                                            <p:strVal val="ppt_h"/>
                                          </p:val>
                                        </p:tav>
                                        <p:tav tm="100000">
                                          <p:val>
                                            <p:fltVal val="0"/>
                                          </p:val>
                                        </p:tav>
                                      </p:tavLst>
                                    </p:anim>
                                    <p:anim calcmode="lin" valueType="num">
                                      <p:cBhvr>
                                        <p:cTn id="194" dur="3000"/>
                                        <p:tgtEl>
                                          <p:spTgt spid="14"/>
                                        </p:tgtEl>
                                        <p:attrNameLst>
                                          <p:attrName>ppt_x</p:attrName>
                                        </p:attrNameLst>
                                      </p:cBhvr>
                                      <p:tavLst>
                                        <p:tav tm="0">
                                          <p:val>
                                            <p:strVal val="ppt_x"/>
                                          </p:val>
                                        </p:tav>
                                        <p:tav tm="100000">
                                          <p:val>
                                            <p:fltVal val="0.5"/>
                                          </p:val>
                                        </p:tav>
                                      </p:tavLst>
                                    </p:anim>
                                    <p:anim calcmode="lin" valueType="num">
                                      <p:cBhvr>
                                        <p:cTn id="195" dur="3000"/>
                                        <p:tgtEl>
                                          <p:spTgt spid="14"/>
                                        </p:tgtEl>
                                        <p:attrNameLst>
                                          <p:attrName>ppt_y</p:attrName>
                                        </p:attrNameLst>
                                      </p:cBhvr>
                                      <p:tavLst>
                                        <p:tav tm="0">
                                          <p:val>
                                            <p:strVal val="ppt_y"/>
                                          </p:val>
                                        </p:tav>
                                        <p:tav tm="100000">
                                          <p:val>
                                            <p:fltVal val="0.5"/>
                                          </p:val>
                                        </p:tav>
                                      </p:tavLst>
                                    </p:anim>
                                    <p:set>
                                      <p:cBhvr>
                                        <p:cTn id="196" dur="1" fill="hold">
                                          <p:stCondLst>
                                            <p:cond delay="2999"/>
                                          </p:stCondLst>
                                        </p:cTn>
                                        <p:tgtEl>
                                          <p:spTgt spid="14"/>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anim calcmode="lin" valueType="num">
                                      <p:cBhvr>
                                        <p:cTn id="200" dur="3000"/>
                                        <p:tgtEl>
                                          <p:spTgt spid="15"/>
                                        </p:tgtEl>
                                        <p:attrNameLst>
                                          <p:attrName>ppt_x</p:attrName>
                                        </p:attrNameLst>
                                      </p:cBhvr>
                                      <p:tavLst>
                                        <p:tav tm="0">
                                          <p:val>
                                            <p:strVal val="ppt_x"/>
                                          </p:val>
                                        </p:tav>
                                        <p:tav tm="100000">
                                          <p:val>
                                            <p:fltVal val="0.5"/>
                                          </p:val>
                                        </p:tav>
                                      </p:tavLst>
                                    </p:anim>
                                    <p:anim calcmode="lin" valueType="num">
                                      <p:cBhvr>
                                        <p:cTn id="201" dur="3000"/>
                                        <p:tgtEl>
                                          <p:spTgt spid="15"/>
                                        </p:tgtEl>
                                        <p:attrNameLst>
                                          <p:attrName>ppt_y</p:attrName>
                                        </p:attrNameLst>
                                      </p:cBhvr>
                                      <p:tavLst>
                                        <p:tav tm="0">
                                          <p:val>
                                            <p:strVal val="ppt_y"/>
                                          </p:val>
                                        </p:tav>
                                        <p:tav tm="100000">
                                          <p:val>
                                            <p:fltVal val="0.5"/>
                                          </p:val>
                                        </p:tav>
                                      </p:tavLst>
                                    </p:anim>
                                    <p:set>
                                      <p:cBhvr>
                                        <p:cTn id="202" dur="1" fill="hold">
                                          <p:stCondLst>
                                            <p:cond delay="2999"/>
                                          </p:stCondLst>
                                        </p:cTn>
                                        <p:tgtEl>
                                          <p:spTgt spid="15"/>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3000"/>
                                        <p:tgtEl>
                                          <p:spTgt spid="16"/>
                                        </p:tgtEl>
                                        <p:attrNameLst>
                                          <p:attrName>ppt_w</p:attrName>
                                        </p:attrNameLst>
                                      </p:cBhvr>
                                      <p:tavLst>
                                        <p:tav tm="0">
                                          <p:val>
                                            <p:strVal val="ppt_w"/>
                                          </p:val>
                                        </p:tav>
                                        <p:tav tm="100000">
                                          <p:val>
                                            <p:fltVal val="0"/>
                                          </p:val>
                                        </p:tav>
                                      </p:tavLst>
                                    </p:anim>
                                    <p:anim calcmode="lin" valueType="num">
                                      <p:cBhvr>
                                        <p:cTn id="205" dur="3000"/>
                                        <p:tgtEl>
                                          <p:spTgt spid="16"/>
                                        </p:tgtEl>
                                        <p:attrNameLst>
                                          <p:attrName>ppt_h</p:attrName>
                                        </p:attrNameLst>
                                      </p:cBhvr>
                                      <p:tavLst>
                                        <p:tav tm="0">
                                          <p:val>
                                            <p:strVal val="ppt_h"/>
                                          </p:val>
                                        </p:tav>
                                        <p:tav tm="100000">
                                          <p:val>
                                            <p:fltVal val="0"/>
                                          </p:val>
                                        </p:tav>
                                      </p:tavLst>
                                    </p:anim>
                                    <p:anim calcmode="lin" valueType="num">
                                      <p:cBhvr>
                                        <p:cTn id="206" dur="3000"/>
                                        <p:tgtEl>
                                          <p:spTgt spid="16"/>
                                        </p:tgtEl>
                                        <p:attrNameLst>
                                          <p:attrName>ppt_x</p:attrName>
                                        </p:attrNameLst>
                                      </p:cBhvr>
                                      <p:tavLst>
                                        <p:tav tm="0">
                                          <p:val>
                                            <p:strVal val="ppt_x"/>
                                          </p:val>
                                        </p:tav>
                                        <p:tav tm="100000">
                                          <p:val>
                                            <p:fltVal val="0.5"/>
                                          </p:val>
                                        </p:tav>
                                      </p:tavLst>
                                    </p:anim>
                                    <p:anim calcmode="lin" valueType="num">
                                      <p:cBhvr>
                                        <p:cTn id="207" dur="3000"/>
                                        <p:tgtEl>
                                          <p:spTgt spid="16"/>
                                        </p:tgtEl>
                                        <p:attrNameLst>
                                          <p:attrName>ppt_y</p:attrName>
                                        </p:attrNameLst>
                                      </p:cBhvr>
                                      <p:tavLst>
                                        <p:tav tm="0">
                                          <p:val>
                                            <p:strVal val="ppt_y"/>
                                          </p:val>
                                        </p:tav>
                                        <p:tav tm="100000">
                                          <p:val>
                                            <p:fltVal val="0.5"/>
                                          </p:val>
                                        </p:tav>
                                      </p:tavLst>
                                    </p:anim>
                                    <p:set>
                                      <p:cBhvr>
                                        <p:cTn id="208" dur="1" fill="hold">
                                          <p:stCondLst>
                                            <p:cond delay="2999"/>
                                          </p:stCondLst>
                                        </p:cTn>
                                        <p:tgtEl>
                                          <p:spTgt spid="16"/>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3000"/>
                                        <p:tgtEl>
                                          <p:spTgt spid="17"/>
                                        </p:tgtEl>
                                        <p:attrNameLst>
                                          <p:attrName>ppt_w</p:attrName>
                                        </p:attrNameLst>
                                      </p:cBhvr>
                                      <p:tavLst>
                                        <p:tav tm="0">
                                          <p:val>
                                            <p:strVal val="ppt_w"/>
                                          </p:val>
                                        </p:tav>
                                        <p:tav tm="100000">
                                          <p:val>
                                            <p:fltVal val="0"/>
                                          </p:val>
                                        </p:tav>
                                      </p:tavLst>
                                    </p:anim>
                                    <p:anim calcmode="lin" valueType="num">
                                      <p:cBhvr>
                                        <p:cTn id="211" dur="3000"/>
                                        <p:tgtEl>
                                          <p:spTgt spid="17"/>
                                        </p:tgtEl>
                                        <p:attrNameLst>
                                          <p:attrName>ppt_h</p:attrName>
                                        </p:attrNameLst>
                                      </p:cBhvr>
                                      <p:tavLst>
                                        <p:tav tm="0">
                                          <p:val>
                                            <p:strVal val="ppt_h"/>
                                          </p:val>
                                        </p:tav>
                                        <p:tav tm="100000">
                                          <p:val>
                                            <p:fltVal val="0"/>
                                          </p:val>
                                        </p:tav>
                                      </p:tavLst>
                                    </p:anim>
                                    <p:anim calcmode="lin" valueType="num">
                                      <p:cBhvr>
                                        <p:cTn id="212" dur="3000"/>
                                        <p:tgtEl>
                                          <p:spTgt spid="17"/>
                                        </p:tgtEl>
                                        <p:attrNameLst>
                                          <p:attrName>ppt_x</p:attrName>
                                        </p:attrNameLst>
                                      </p:cBhvr>
                                      <p:tavLst>
                                        <p:tav tm="0">
                                          <p:val>
                                            <p:strVal val="ppt_x"/>
                                          </p:val>
                                        </p:tav>
                                        <p:tav tm="100000">
                                          <p:val>
                                            <p:fltVal val="0.5"/>
                                          </p:val>
                                        </p:tav>
                                      </p:tavLst>
                                    </p:anim>
                                    <p:anim calcmode="lin" valueType="num">
                                      <p:cBhvr>
                                        <p:cTn id="213" dur="3000"/>
                                        <p:tgtEl>
                                          <p:spTgt spid="17"/>
                                        </p:tgtEl>
                                        <p:attrNameLst>
                                          <p:attrName>ppt_y</p:attrName>
                                        </p:attrNameLst>
                                      </p:cBhvr>
                                      <p:tavLst>
                                        <p:tav tm="0">
                                          <p:val>
                                            <p:strVal val="ppt_y"/>
                                          </p:val>
                                        </p:tav>
                                        <p:tav tm="100000">
                                          <p:val>
                                            <p:fltVal val="0.5"/>
                                          </p:val>
                                        </p:tav>
                                      </p:tavLst>
                                    </p:anim>
                                    <p:set>
                                      <p:cBhvr>
                                        <p:cTn id="214" dur="1" fill="hold">
                                          <p:stCondLst>
                                            <p:cond delay="2999"/>
                                          </p:stCondLst>
                                        </p:cTn>
                                        <p:tgtEl>
                                          <p:spTgt spid="17"/>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fltVal val="0"/>
                                          </p:val>
                                        </p:tav>
                                      </p:tavLst>
                                    </p:anim>
                                    <p:anim calcmode="lin" valueType="num">
                                      <p:cBhvr>
                                        <p:cTn id="218" dur="3000"/>
                                        <p:tgtEl>
                                          <p:spTgt spid="18"/>
                                        </p:tgtEl>
                                        <p:attrNameLst>
                                          <p:attrName>ppt_x</p:attrName>
                                        </p:attrNameLst>
                                      </p:cBhvr>
                                      <p:tavLst>
                                        <p:tav tm="0">
                                          <p:val>
                                            <p:strVal val="ppt_x"/>
                                          </p:val>
                                        </p:tav>
                                        <p:tav tm="100000">
                                          <p:val>
                                            <p:fltVal val="0.5"/>
                                          </p:val>
                                        </p:tav>
                                      </p:tavLst>
                                    </p:anim>
                                    <p:anim calcmode="lin" valueType="num">
                                      <p:cBhvr>
                                        <p:cTn id="219" dur="3000"/>
                                        <p:tgtEl>
                                          <p:spTgt spid="18"/>
                                        </p:tgtEl>
                                        <p:attrNameLst>
                                          <p:attrName>ppt_y</p:attrName>
                                        </p:attrNameLst>
                                      </p:cBhvr>
                                      <p:tavLst>
                                        <p:tav tm="0">
                                          <p:val>
                                            <p:strVal val="ppt_y"/>
                                          </p:val>
                                        </p:tav>
                                        <p:tav tm="100000">
                                          <p:val>
                                            <p:fltVal val="0.5"/>
                                          </p:val>
                                        </p:tav>
                                      </p:tavLst>
                                    </p:anim>
                                    <p:set>
                                      <p:cBhvr>
                                        <p:cTn id="220" dur="1" fill="hold">
                                          <p:stCondLst>
                                            <p:cond delay="2999"/>
                                          </p:stCondLst>
                                        </p:cTn>
                                        <p:tgtEl>
                                          <p:spTgt spid="18"/>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fltVal val="0"/>
                                          </p:val>
                                        </p:tav>
                                      </p:tavLst>
                                    </p:anim>
                                    <p:anim calcmode="lin" valueType="num">
                                      <p:cBhvr>
                                        <p:cTn id="224" dur="3000"/>
                                        <p:tgtEl>
                                          <p:spTgt spid="19"/>
                                        </p:tgtEl>
                                        <p:attrNameLst>
                                          <p:attrName>ppt_x</p:attrName>
                                        </p:attrNameLst>
                                      </p:cBhvr>
                                      <p:tavLst>
                                        <p:tav tm="0">
                                          <p:val>
                                            <p:strVal val="ppt_x"/>
                                          </p:val>
                                        </p:tav>
                                        <p:tav tm="100000">
                                          <p:val>
                                            <p:fltVal val="0.5"/>
                                          </p:val>
                                        </p:tav>
                                      </p:tavLst>
                                    </p:anim>
                                    <p:anim calcmode="lin" valueType="num">
                                      <p:cBhvr>
                                        <p:cTn id="225" dur="3000"/>
                                        <p:tgtEl>
                                          <p:spTgt spid="19"/>
                                        </p:tgtEl>
                                        <p:attrNameLst>
                                          <p:attrName>ppt_y</p:attrName>
                                        </p:attrNameLst>
                                      </p:cBhvr>
                                      <p:tavLst>
                                        <p:tav tm="0">
                                          <p:val>
                                            <p:strVal val="ppt_y"/>
                                          </p:val>
                                        </p:tav>
                                        <p:tav tm="100000">
                                          <p:val>
                                            <p:fltVal val="0.5"/>
                                          </p:val>
                                        </p:tav>
                                      </p:tavLst>
                                    </p:anim>
                                    <p:set>
                                      <p:cBhvr>
                                        <p:cTn id="226" dur="1" fill="hold">
                                          <p:stCondLst>
                                            <p:cond delay="2999"/>
                                          </p:stCondLst>
                                        </p:cTn>
                                        <p:tgtEl>
                                          <p:spTgt spid="19"/>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3000"/>
                                        <p:tgtEl>
                                          <p:spTgt spid="20"/>
                                        </p:tgtEl>
                                        <p:attrNameLst>
                                          <p:attrName>ppt_w</p:attrName>
                                        </p:attrNameLst>
                                      </p:cBhvr>
                                      <p:tavLst>
                                        <p:tav tm="0">
                                          <p:val>
                                            <p:strVal val="ppt_w"/>
                                          </p:val>
                                        </p:tav>
                                        <p:tav tm="100000">
                                          <p:val>
                                            <p:fltVal val="0"/>
                                          </p:val>
                                        </p:tav>
                                      </p:tavLst>
                                    </p:anim>
                                    <p:anim calcmode="lin" valueType="num">
                                      <p:cBhvr>
                                        <p:cTn id="229" dur="3000"/>
                                        <p:tgtEl>
                                          <p:spTgt spid="20"/>
                                        </p:tgtEl>
                                        <p:attrNameLst>
                                          <p:attrName>ppt_h</p:attrName>
                                        </p:attrNameLst>
                                      </p:cBhvr>
                                      <p:tavLst>
                                        <p:tav tm="0">
                                          <p:val>
                                            <p:strVal val="ppt_h"/>
                                          </p:val>
                                        </p:tav>
                                        <p:tav tm="100000">
                                          <p:val>
                                            <p:fltVal val="0"/>
                                          </p:val>
                                        </p:tav>
                                      </p:tavLst>
                                    </p:anim>
                                    <p:anim calcmode="lin" valueType="num">
                                      <p:cBhvr>
                                        <p:cTn id="230" dur="3000"/>
                                        <p:tgtEl>
                                          <p:spTgt spid="20"/>
                                        </p:tgtEl>
                                        <p:attrNameLst>
                                          <p:attrName>ppt_x</p:attrName>
                                        </p:attrNameLst>
                                      </p:cBhvr>
                                      <p:tavLst>
                                        <p:tav tm="0">
                                          <p:val>
                                            <p:strVal val="ppt_x"/>
                                          </p:val>
                                        </p:tav>
                                        <p:tav tm="100000">
                                          <p:val>
                                            <p:fltVal val="0.5"/>
                                          </p:val>
                                        </p:tav>
                                      </p:tavLst>
                                    </p:anim>
                                    <p:anim calcmode="lin" valueType="num">
                                      <p:cBhvr>
                                        <p:cTn id="231" dur="3000"/>
                                        <p:tgtEl>
                                          <p:spTgt spid="20"/>
                                        </p:tgtEl>
                                        <p:attrNameLst>
                                          <p:attrName>ppt_y</p:attrName>
                                        </p:attrNameLst>
                                      </p:cBhvr>
                                      <p:tavLst>
                                        <p:tav tm="0">
                                          <p:val>
                                            <p:strVal val="ppt_y"/>
                                          </p:val>
                                        </p:tav>
                                        <p:tav tm="100000">
                                          <p:val>
                                            <p:fltVal val="0.5"/>
                                          </p:val>
                                        </p:tav>
                                      </p:tavLst>
                                    </p:anim>
                                    <p:set>
                                      <p:cBhvr>
                                        <p:cTn id="232" dur="1" fill="hold">
                                          <p:stCondLst>
                                            <p:cond delay="2999"/>
                                          </p:stCondLst>
                                        </p:cTn>
                                        <p:tgtEl>
                                          <p:spTgt spid="20"/>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9"/>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0"/>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0(18).jpg"/>
          <p:cNvPicPr>
            <a:picLocks noChangeAspect="1"/>
          </p:cNvPicPr>
          <p:nvPr/>
        </p:nvPicPr>
        <p:blipFill>
          <a:blip r:embed="rId2"/>
          <a:stretch>
            <a:fillRect/>
          </a:stretch>
        </p:blipFill>
        <p:spPr>
          <a:xfrm>
            <a:off x="0" y="0"/>
            <a:ext cx="9144000" cy="6858000"/>
          </a:xfrm>
          <a:prstGeom prst="rect">
            <a:avLst/>
          </a:prstGeom>
        </p:spPr>
      </p:pic>
      <p:pic>
        <p:nvPicPr>
          <p:cNvPr id="6" name="5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357222" y="-285776"/>
            <a:ext cx="1428760" cy="1428760"/>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8143900" y="-357214"/>
            <a:ext cx="1357322" cy="1357322"/>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2928926" y="4643446"/>
            <a:ext cx="1571636" cy="1571636"/>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357818" y="4572008"/>
            <a:ext cx="1571636" cy="1571636"/>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7786678" y="357166"/>
            <a:ext cx="1357322" cy="1357322"/>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0" y="500042"/>
            <a:ext cx="1357322" cy="1357322"/>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7143768" y="1071546"/>
            <a:ext cx="1571636" cy="1571636"/>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6786578" y="2000240"/>
            <a:ext cx="1500198" cy="1500198"/>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6286512" y="2786058"/>
            <a:ext cx="1571636" cy="1571636"/>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929322" y="3714752"/>
            <a:ext cx="1571636" cy="157163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00034" y="1214422"/>
            <a:ext cx="1571636" cy="1571636"/>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1071538" y="2071678"/>
            <a:ext cx="1643074" cy="1643074"/>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1643042" y="3000372"/>
            <a:ext cx="1643074" cy="1643074"/>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2214546" y="3929066"/>
            <a:ext cx="1571636" cy="1571636"/>
          </a:xfrm>
          <a:prstGeom prst="rect">
            <a:avLst/>
          </a:prstGeom>
          <a:effectLst>
            <a:reflection blurRad="6350" stA="50000" endA="300" endPos="90000" dir="5400000" sy="-100000" algn="bl" rotWithShape="0"/>
          </a:effectLst>
        </p:spPr>
      </p:pic>
      <p:pic>
        <p:nvPicPr>
          <p:cNvPr id="20" name="19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3571868" y="5500702"/>
            <a:ext cx="1571636" cy="1571636"/>
          </a:xfrm>
          <a:prstGeom prst="rect">
            <a:avLst/>
          </a:prstGeom>
          <a:effectLst>
            <a:reflection blurRad="6350" stA="50000" endA="300" endPos="90000" dir="5400000" sy="-100000" algn="bl" rotWithShape="0"/>
          </a:effectLst>
        </p:spPr>
      </p:pic>
      <p:pic>
        <p:nvPicPr>
          <p:cNvPr id="21" name="20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4929190" y="5500702"/>
            <a:ext cx="1571636" cy="1571636"/>
          </a:xfrm>
          <a:prstGeom prst="rect">
            <a:avLst/>
          </a:prstGeom>
          <a:effectLst>
            <a:reflection blurRad="6350" stA="50000" endA="300" endPos="90000" dir="5400000" sy="-100000" algn="bl" rotWithShape="0"/>
          </a:effectLst>
        </p:spPr>
      </p:pic>
      <p:sp>
        <p:nvSpPr>
          <p:cNvPr id="22" name="21 Rectángulo"/>
          <p:cNvSpPr/>
          <p:nvPr/>
        </p:nvSpPr>
        <p:spPr>
          <a:xfrm>
            <a:off x="-214346" y="-214338"/>
            <a:ext cx="9572692" cy="8715436"/>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B43"/>
              </a:gs>
              <a:gs pos="50000">
                <a:srgbClr val="8C125B">
                  <a:shade val="67500"/>
                  <a:satMod val="115000"/>
                </a:srgbClr>
              </a:gs>
              <a:gs pos="100000">
                <a:srgbClr val="8C125B">
                  <a:shade val="100000"/>
                  <a:satMod val="115000"/>
                </a:srgbClr>
              </a:gs>
            </a:gsLst>
            <a:path path="circle">
              <a:fillToRect l="50000" t="50000" r="50000" b="50000"/>
            </a:path>
            <a:tileRect/>
          </a:gra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44000" cy="6858000"/>
          </a:xfrm>
          <a:prstGeom prst="rect">
            <a:avLst/>
          </a:prstGeom>
        </p:spPr>
      </p:pic>
      <p:pic>
        <p:nvPicPr>
          <p:cNvPr id="8" name="7 Imagen" descr="1313694966_Vector_Clipart.png"/>
          <p:cNvPicPr>
            <a:picLocks noChangeAspect="1"/>
          </p:cNvPicPr>
          <p:nvPr/>
        </p:nvPicPr>
        <p:blipFill>
          <a:blip r:embed="rId3"/>
          <a:stretch>
            <a:fillRect/>
          </a:stretch>
        </p:blipFill>
        <p:spPr>
          <a:xfrm>
            <a:off x="1785918" y="714356"/>
            <a:ext cx="5500726" cy="5500726"/>
          </a:xfrm>
          <a:prstGeom prst="rect">
            <a:avLst/>
          </a:prstGeom>
        </p:spPr>
      </p:pic>
      <p:pic>
        <p:nvPicPr>
          <p:cNvPr id="9" name="8 Imagen" descr="1313694966_Vector_Clipart.png"/>
          <p:cNvPicPr>
            <a:picLocks noChangeAspect="1"/>
          </p:cNvPicPr>
          <p:nvPr/>
        </p:nvPicPr>
        <p:blipFill>
          <a:blip r:embed="rId3">
            <a:duotone>
              <a:prstClr val="black"/>
              <a:srgbClr val="FFFDA7">
                <a:tint val="45000"/>
                <a:satMod val="400000"/>
              </a:srgbClr>
            </a:duotone>
            <a:lum contrast="40000"/>
          </a:blip>
          <a:stretch>
            <a:fillRect/>
          </a:stretch>
        </p:blipFill>
        <p:spPr>
          <a:xfrm rot="770471">
            <a:off x="1833989" y="690987"/>
            <a:ext cx="5500726" cy="5500726"/>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anim calcmode="lin" valueType="num">
                                      <p:cBhvr>
                                        <p:cTn id="12" dur="3000" fill="hold"/>
                                        <p:tgtEl>
                                          <p:spTgt spid="8"/>
                                        </p:tgtEl>
                                        <p:attrNameLst>
                                          <p:attrName>ppt_x</p:attrName>
                                        </p:attrNameLst>
                                      </p:cBhvr>
                                      <p:tavLst>
                                        <p:tav tm="0">
                                          <p:val>
                                            <p:fltVal val="0.5"/>
                                          </p:val>
                                        </p:tav>
                                        <p:tav tm="100000">
                                          <p:val>
                                            <p:strVal val="#ppt_x"/>
                                          </p:val>
                                        </p:tav>
                                      </p:tavLst>
                                    </p:anim>
                                    <p:anim calcmode="lin" valueType="num">
                                      <p:cBhvr>
                                        <p:cTn id="13" dur="3000" fill="hold"/>
                                        <p:tgtEl>
                                          <p:spTgt spid="8"/>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ppt_w</p:attrName>
                                        </p:attrNameLst>
                                      </p:cBhvr>
                                      <p:tavLst>
                                        <p:tav tm="0">
                                          <p:val>
                                            <p:fltVal val="0"/>
                                          </p:val>
                                        </p:tav>
                                        <p:tav tm="100000">
                                          <p:val>
                                            <p:strVal val="#ppt_w"/>
                                          </p:val>
                                        </p:tav>
                                      </p:tavLst>
                                    </p:anim>
                                    <p:anim calcmode="lin" valueType="num">
                                      <p:cBhvr>
                                        <p:cTn id="19" dur="3000" fill="hold"/>
                                        <p:tgtEl>
                                          <p:spTgt spid="9"/>
                                        </p:tgtEl>
                                        <p:attrNameLst>
                                          <p:attrName>ppt_h</p:attrName>
                                        </p:attrNameLst>
                                      </p:cBhvr>
                                      <p:tavLst>
                                        <p:tav tm="0">
                                          <p:val>
                                            <p:fltVal val="0"/>
                                          </p:val>
                                        </p:tav>
                                        <p:tav tm="100000">
                                          <p:val>
                                            <p:strVal val="#ppt_h"/>
                                          </p:val>
                                        </p:tav>
                                      </p:tavLst>
                                    </p:anim>
                                    <p:anim calcmode="lin" valueType="num">
                                      <p:cBhvr>
                                        <p:cTn id="20" dur="3000" fill="hold"/>
                                        <p:tgtEl>
                                          <p:spTgt spid="9"/>
                                        </p:tgtEl>
                                        <p:attrNameLst>
                                          <p:attrName>ppt_x</p:attrName>
                                        </p:attrNameLst>
                                      </p:cBhvr>
                                      <p:tavLst>
                                        <p:tav tm="0">
                                          <p:val>
                                            <p:fltVal val="0.5"/>
                                          </p:val>
                                        </p:tav>
                                        <p:tav tm="100000">
                                          <p:val>
                                            <p:strVal val="#ppt_x"/>
                                          </p:val>
                                        </p:tav>
                                      </p:tavLst>
                                    </p:anim>
                                    <p:anim calcmode="lin" valueType="num">
                                      <p:cBhvr>
                                        <p:cTn id="21" dur="3000" fill="hold"/>
                                        <p:tgtEl>
                                          <p:spTgt spid="9"/>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9"/>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fltVal val="0"/>
                                          </p:val>
                                        </p:tav>
                                      </p:tavLst>
                                    </p:anim>
                                    <p:anim calcmode="lin" valueType="num">
                                      <p:cBhvr>
                                        <p:cTn id="28" dur="3000"/>
                                        <p:tgtEl>
                                          <p:spTgt spid="8"/>
                                        </p:tgtEl>
                                        <p:attrNameLst>
                                          <p:attrName>ppt_x</p:attrName>
                                        </p:attrNameLst>
                                      </p:cBhvr>
                                      <p:tavLst>
                                        <p:tav tm="0">
                                          <p:val>
                                            <p:strVal val="ppt_x"/>
                                          </p:val>
                                        </p:tav>
                                        <p:tav tm="100000">
                                          <p:val>
                                            <p:fltVal val="0.5"/>
                                          </p:val>
                                        </p:tav>
                                      </p:tavLst>
                                    </p:anim>
                                    <p:anim calcmode="lin" valueType="num">
                                      <p:cBhvr>
                                        <p:cTn id="29" dur="3000"/>
                                        <p:tgtEl>
                                          <p:spTgt spid="8"/>
                                        </p:tgtEl>
                                        <p:attrNameLst>
                                          <p:attrName>ppt_y</p:attrName>
                                        </p:attrNameLst>
                                      </p:cBhvr>
                                      <p:tavLst>
                                        <p:tav tm="0">
                                          <p:val>
                                            <p:strVal val="ppt_y"/>
                                          </p:val>
                                        </p:tav>
                                        <p:tav tm="100000">
                                          <p:val>
                                            <p:fltVal val="0.5"/>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fltVal val="0"/>
                                          </p:val>
                                        </p:tav>
                                      </p:tavLst>
                                    </p:anim>
                                    <p:anim calcmode="lin" valueType="num">
                                      <p:cBhvr>
                                        <p:cTn id="34" dur="3000"/>
                                        <p:tgtEl>
                                          <p:spTgt spid="9"/>
                                        </p:tgtEl>
                                        <p:attrNameLst>
                                          <p:attrName>ppt_x</p:attrName>
                                        </p:attrNameLst>
                                      </p:cBhvr>
                                      <p:tavLst>
                                        <p:tav tm="0">
                                          <p:val>
                                            <p:strVal val="ppt_x"/>
                                          </p:val>
                                        </p:tav>
                                        <p:tav tm="100000">
                                          <p:val>
                                            <p:fltVal val="0.5"/>
                                          </p:val>
                                        </p:tav>
                                      </p:tavLst>
                                    </p:anim>
                                    <p:anim calcmode="lin" valueType="num">
                                      <p:cBhvr>
                                        <p:cTn id="35" dur="3000"/>
                                        <p:tgtEl>
                                          <p:spTgt spid="9"/>
                                        </p:tgtEl>
                                        <p:attrNameLst>
                                          <p:attrName>ppt_y</p:attrName>
                                        </p:attrNameLst>
                                      </p:cBhvr>
                                      <p:tavLst>
                                        <p:tav tm="0">
                                          <p:val>
                                            <p:strVal val="ppt_y"/>
                                          </p:val>
                                        </p:tav>
                                        <p:tav tm="100000">
                                          <p:val>
                                            <p:fltVal val="0.5"/>
                                          </p:val>
                                        </p:tav>
                                      </p:tavLst>
                                    </p:anim>
                                    <p:set>
                                      <p:cBhvr>
                                        <p:cTn id="36" dur="1" fill="hold">
                                          <p:stCondLst>
                                            <p:cond delay="2999"/>
                                          </p:stCondLst>
                                        </p:cTn>
                                        <p:tgtEl>
                                          <p:spTgt spid="9"/>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9"/>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0000"/>
          </a:soli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0"/>
            <a:ext cx="2023876" cy="862385"/>
          </a:xfrm>
          <a:prstGeom prst="rect">
            <a:avLst/>
          </a:prstGeom>
          <a:effectLst/>
        </p:spPr>
      </p:pic>
      <p:pic>
        <p:nvPicPr>
          <p:cNvPr id="6" name="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0"/>
            <a:ext cx="1857388" cy="862385"/>
          </a:xfrm>
          <a:prstGeom prst="rect">
            <a:avLst/>
          </a:prstGeom>
          <a:effectLst/>
        </p:spPr>
      </p:pic>
      <p:pic>
        <p:nvPicPr>
          <p:cNvPr id="7" name="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00042"/>
            <a:ext cx="2023876" cy="862385"/>
          </a:xfrm>
          <a:prstGeom prst="rect">
            <a:avLst/>
          </a:prstGeom>
          <a:effectLst/>
        </p:spPr>
      </p:pic>
      <p:pic>
        <p:nvPicPr>
          <p:cNvPr id="8" name="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00042"/>
            <a:ext cx="1857388" cy="862385"/>
          </a:xfrm>
          <a:prstGeom prst="rect">
            <a:avLst/>
          </a:prstGeom>
          <a:effectLst/>
        </p:spPr>
      </p:pic>
      <p:pic>
        <p:nvPicPr>
          <p:cNvPr id="9" name="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928694"/>
            <a:ext cx="2023876" cy="862385"/>
          </a:xfrm>
          <a:prstGeom prst="rect">
            <a:avLst/>
          </a:prstGeom>
          <a:effectLst/>
        </p:spPr>
      </p:pic>
      <p:pic>
        <p:nvPicPr>
          <p:cNvPr id="10" name="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928694"/>
            <a:ext cx="1857388" cy="862385"/>
          </a:xfrm>
          <a:prstGeom prst="rect">
            <a:avLst/>
          </a:prstGeom>
          <a:effectLst/>
        </p:spPr>
      </p:pic>
      <p:pic>
        <p:nvPicPr>
          <p:cNvPr id="11" name="1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1500174"/>
            <a:ext cx="2023876" cy="862385"/>
          </a:xfrm>
          <a:prstGeom prst="rect">
            <a:avLst/>
          </a:prstGeom>
          <a:effectLst/>
        </p:spPr>
      </p:pic>
      <p:pic>
        <p:nvPicPr>
          <p:cNvPr id="12" name="1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1500174"/>
            <a:ext cx="1857388" cy="862385"/>
          </a:xfrm>
          <a:prstGeom prst="rect">
            <a:avLst/>
          </a:prstGeom>
          <a:effectLst/>
        </p:spPr>
      </p:pic>
      <p:pic>
        <p:nvPicPr>
          <p:cNvPr id="13" name="12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2000216"/>
            <a:ext cx="2023876" cy="862385"/>
          </a:xfrm>
          <a:prstGeom prst="rect">
            <a:avLst/>
          </a:prstGeom>
          <a:effectLst/>
        </p:spPr>
      </p:pic>
      <p:pic>
        <p:nvPicPr>
          <p:cNvPr id="14" name="13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2000216"/>
            <a:ext cx="1857388" cy="862385"/>
          </a:xfrm>
          <a:prstGeom prst="rect">
            <a:avLst/>
          </a:prstGeom>
          <a:effectLst/>
        </p:spPr>
      </p:pic>
      <p:pic>
        <p:nvPicPr>
          <p:cNvPr id="15" name="1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2428868"/>
            <a:ext cx="2023876" cy="862385"/>
          </a:xfrm>
          <a:prstGeom prst="rect">
            <a:avLst/>
          </a:prstGeom>
          <a:effectLst/>
        </p:spPr>
      </p:pic>
      <p:pic>
        <p:nvPicPr>
          <p:cNvPr id="16" name="1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2428868"/>
            <a:ext cx="1857388" cy="862385"/>
          </a:xfrm>
          <a:prstGeom prst="rect">
            <a:avLst/>
          </a:prstGeom>
          <a:effectLst/>
        </p:spPr>
      </p:pic>
      <p:pic>
        <p:nvPicPr>
          <p:cNvPr id="17" name="1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571736" y="3071810"/>
            <a:ext cx="2023876" cy="862385"/>
          </a:xfrm>
          <a:prstGeom prst="rect">
            <a:avLst/>
          </a:prstGeom>
          <a:effectLst/>
        </p:spPr>
      </p:pic>
      <p:pic>
        <p:nvPicPr>
          <p:cNvPr id="18" name="1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357686" y="3071810"/>
            <a:ext cx="1857388" cy="862385"/>
          </a:xfrm>
          <a:prstGeom prst="rect">
            <a:avLst/>
          </a:prstGeom>
          <a:effectLst/>
        </p:spPr>
      </p:pic>
      <p:pic>
        <p:nvPicPr>
          <p:cNvPr id="19" name="1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3571876"/>
            <a:ext cx="2023876" cy="862385"/>
          </a:xfrm>
          <a:prstGeom prst="rect">
            <a:avLst/>
          </a:prstGeom>
          <a:effectLst/>
        </p:spPr>
      </p:pic>
      <p:pic>
        <p:nvPicPr>
          <p:cNvPr id="20" name="1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3571876"/>
            <a:ext cx="1857388" cy="862385"/>
          </a:xfrm>
          <a:prstGeom prst="rect">
            <a:avLst/>
          </a:prstGeom>
          <a:effectLst/>
        </p:spPr>
      </p:pic>
      <p:pic>
        <p:nvPicPr>
          <p:cNvPr id="21" name="2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4000528"/>
            <a:ext cx="2023876" cy="862385"/>
          </a:xfrm>
          <a:prstGeom prst="rect">
            <a:avLst/>
          </a:prstGeom>
          <a:effectLst/>
        </p:spPr>
      </p:pic>
      <p:pic>
        <p:nvPicPr>
          <p:cNvPr id="22" name="2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4000528"/>
            <a:ext cx="1857388" cy="862385"/>
          </a:xfrm>
          <a:prstGeom prst="rect">
            <a:avLst/>
          </a:prstGeom>
          <a:effectLst/>
        </p:spPr>
      </p:pic>
      <p:pic>
        <p:nvPicPr>
          <p:cNvPr id="23" name="22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4572008"/>
            <a:ext cx="2023876" cy="862385"/>
          </a:xfrm>
          <a:prstGeom prst="rect">
            <a:avLst/>
          </a:prstGeom>
          <a:effectLst/>
        </p:spPr>
      </p:pic>
      <p:pic>
        <p:nvPicPr>
          <p:cNvPr id="24" name="23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4572008"/>
            <a:ext cx="1857388" cy="862385"/>
          </a:xfrm>
          <a:prstGeom prst="rect">
            <a:avLst/>
          </a:prstGeom>
          <a:effectLst/>
        </p:spPr>
      </p:pic>
      <p:pic>
        <p:nvPicPr>
          <p:cNvPr id="25" name="2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072050"/>
            <a:ext cx="2023876" cy="862385"/>
          </a:xfrm>
          <a:prstGeom prst="rect">
            <a:avLst/>
          </a:prstGeom>
          <a:effectLst/>
        </p:spPr>
      </p:pic>
      <p:pic>
        <p:nvPicPr>
          <p:cNvPr id="26" name="2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072050"/>
            <a:ext cx="1857388" cy="862385"/>
          </a:xfrm>
          <a:prstGeom prst="rect">
            <a:avLst/>
          </a:prstGeom>
          <a:effectLst/>
        </p:spPr>
      </p:pic>
      <p:pic>
        <p:nvPicPr>
          <p:cNvPr id="27" name="2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500702"/>
            <a:ext cx="2023876" cy="862385"/>
          </a:xfrm>
          <a:prstGeom prst="rect">
            <a:avLst/>
          </a:prstGeom>
          <a:effectLst/>
        </p:spPr>
      </p:pic>
      <p:pic>
        <p:nvPicPr>
          <p:cNvPr id="28" name="2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500702"/>
            <a:ext cx="1857388" cy="862385"/>
          </a:xfrm>
          <a:prstGeom prst="rect">
            <a:avLst/>
          </a:prstGeom>
          <a:effectLst/>
        </p:spPr>
      </p:pic>
      <p:pic>
        <p:nvPicPr>
          <p:cNvPr id="29" name="2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714612" y="5998155"/>
            <a:ext cx="2023876" cy="862385"/>
          </a:xfrm>
          <a:prstGeom prst="rect">
            <a:avLst/>
          </a:prstGeom>
          <a:effectLst/>
        </p:spPr>
      </p:pic>
      <p:pic>
        <p:nvPicPr>
          <p:cNvPr id="30" name="2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5998155"/>
            <a:ext cx="1857388" cy="862385"/>
          </a:xfrm>
          <a:prstGeom prst="rect">
            <a:avLst/>
          </a:prstGeom>
          <a:effectLst/>
        </p:spPr>
      </p:pic>
      <p:pic>
        <p:nvPicPr>
          <p:cNvPr id="31" name="3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714612" y="6426807"/>
            <a:ext cx="2023876" cy="862385"/>
          </a:xfrm>
          <a:prstGeom prst="rect">
            <a:avLst/>
          </a:prstGeom>
          <a:effectLst/>
        </p:spPr>
      </p:pic>
      <p:pic>
        <p:nvPicPr>
          <p:cNvPr id="32" name="3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6426807"/>
            <a:ext cx="1857388" cy="862385"/>
          </a:xfrm>
          <a:prstGeom prst="rect">
            <a:avLst/>
          </a:prstGeom>
          <a:effectLst/>
        </p:spPr>
      </p:pic>
      <p:sp>
        <p:nvSpPr>
          <p:cNvPr id="33" name="32 Rectángulo"/>
          <p:cNvSpPr/>
          <p:nvPr/>
        </p:nvSpPr>
        <p:spPr>
          <a:xfrm>
            <a:off x="0" y="0"/>
            <a:ext cx="9144000" cy="735809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1+#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1+#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1+#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3000" fill="hold"/>
                                        <p:tgtEl>
                                          <p:spTgt spid="6"/>
                                        </p:tgtEl>
                                        <p:attrNameLst>
                                          <p:attrName>ppt_x</p:attrName>
                                        </p:attrNameLst>
                                      </p:cBhvr>
                                      <p:tavLst>
                                        <p:tav tm="0">
                                          <p:val>
                                            <p:strVal val="0-#ppt_w/2"/>
                                          </p:val>
                                        </p:tav>
                                        <p:tav tm="100000">
                                          <p:val>
                                            <p:strVal val="#ppt_x"/>
                                          </p:val>
                                        </p:tav>
                                      </p:tavLst>
                                    </p:anim>
                                    <p:anim calcmode="lin" valueType="num">
                                      <p:cBhvr additive="base">
                                        <p:cTn id="67" dur="3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0-#ppt_w/2"/>
                                          </p:val>
                                        </p:tav>
                                        <p:tav tm="100000">
                                          <p:val>
                                            <p:strVal val="#ppt_x"/>
                                          </p:val>
                                        </p:tav>
                                      </p:tavLst>
                                    </p:anim>
                                    <p:anim calcmode="lin" valueType="num">
                                      <p:cBhvr additive="base">
                                        <p:cTn id="87" dur="3000" fill="hold"/>
                                        <p:tgtEl>
                                          <p:spTgt spid="16"/>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0-#ppt_w/2"/>
                                          </p:val>
                                        </p:tav>
                                        <p:tav tm="100000">
                                          <p:val>
                                            <p:strVal val="#ppt_x"/>
                                          </p:val>
                                        </p:tav>
                                      </p:tavLst>
                                    </p:anim>
                                    <p:anim calcmode="lin" valueType="num">
                                      <p:cBhvr additive="base">
                                        <p:cTn id="91" dur="3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0-#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0-#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0-#ppt_w/2"/>
                                          </p:val>
                                        </p:tav>
                                        <p:tav tm="100000">
                                          <p:val>
                                            <p:strVal val="#ppt_x"/>
                                          </p:val>
                                        </p:tav>
                                      </p:tavLst>
                                    </p:anim>
                                    <p:anim calcmode="lin" valueType="num">
                                      <p:cBhvr additive="base">
                                        <p:cTn id="107" dur="3000" fill="hold"/>
                                        <p:tgtEl>
                                          <p:spTgt spid="26"/>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3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ppt_x"/>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ppt_x"/>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ppt_x"/>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ppt_x"/>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ppt_x"/>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ppt_x"/>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ppt_x"/>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ppt_x"/>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ppt_x"/>
                                          </p:val>
                                        </p:tav>
                                      </p:tavLst>
                                    </p:anim>
                                    <p:anim calcmode="lin" valueType="num">
                                      <p:cBhvr additive="base">
                                        <p:cTn id="227" dur="3000"/>
                                        <p:tgtEl>
                                          <p:spTgt spid="29"/>
                                        </p:tgtEl>
                                        <p:attrNameLst>
                                          <p:attrName>ppt_y</p:attrName>
                                        </p:attrNameLst>
                                      </p:cBhvr>
                                      <p:tavLst>
                                        <p:tav tm="0">
                                          <p:val>
                                            <p:strVal val="ppt_y"/>
                                          </p:val>
                                        </p:tav>
                                        <p:tav tm="100000">
                                          <p:val>
                                            <p:strVal val="1+ppt_h/2"/>
                                          </p:val>
                                        </p:tav>
                                      </p:tavLst>
                                    </p:anim>
                                    <p:set>
                                      <p:cBhvr>
                                        <p:cTn id="228" dur="1" fill="hold">
                                          <p:stCondLst>
                                            <p:cond delay="2999"/>
                                          </p:stCondLst>
                                        </p:cTn>
                                        <p:tgtEl>
                                          <p:spTgt spid="29"/>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31"/>
                                        </p:tgtEl>
                                        <p:attrNameLst>
                                          <p:attrName>ppt_x</p:attrName>
                                        </p:attrNameLst>
                                      </p:cBhvr>
                                      <p:tavLst>
                                        <p:tav tm="0">
                                          <p:val>
                                            <p:strVal val="ppt_x"/>
                                          </p:val>
                                        </p:tav>
                                        <p:tav tm="100000">
                                          <p:val>
                                            <p:strVal val="ppt_x"/>
                                          </p:val>
                                        </p:tav>
                                      </p:tavLst>
                                    </p:anim>
                                    <p:anim calcmode="lin" valueType="num">
                                      <p:cBhvr additive="base">
                                        <p:cTn id="231" dur="3000"/>
                                        <p:tgtEl>
                                          <p:spTgt spid="31"/>
                                        </p:tgtEl>
                                        <p:attrNameLst>
                                          <p:attrName>ppt_y</p:attrName>
                                        </p:attrNameLst>
                                      </p:cBhvr>
                                      <p:tavLst>
                                        <p:tav tm="0">
                                          <p:val>
                                            <p:strVal val="ppt_y"/>
                                          </p:val>
                                        </p:tav>
                                        <p:tav tm="100000">
                                          <p:val>
                                            <p:strVal val="1+ppt_h/2"/>
                                          </p:val>
                                        </p:tav>
                                      </p:tavLst>
                                    </p:anim>
                                    <p:set>
                                      <p:cBhvr>
                                        <p:cTn id="232" dur="1" fill="hold">
                                          <p:stCondLst>
                                            <p:cond delay="2999"/>
                                          </p:stCondLst>
                                        </p:cTn>
                                        <p:tgtEl>
                                          <p:spTgt spid="31"/>
                                        </p:tgtEl>
                                        <p:attrNameLst>
                                          <p:attrName>style.visibility</p:attrName>
                                        </p:attrNameLst>
                                      </p:cBhvr>
                                      <p:to>
                                        <p:strVal val="hidden"/>
                                      </p:to>
                                    </p:set>
                                  </p:childTnLst>
                                </p:cTn>
                              </p:par>
                              <p:par>
                                <p:cTn id="233" presetID="2" presetClass="exit" presetSubtype="1" fill="hold"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0-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6"/>
                                        </p:tgtEl>
                                        <p:attrNameLst>
                                          <p:attrName>ppt_x</p:attrName>
                                        </p:attrNameLst>
                                      </p:cBhvr>
                                      <p:tavLst>
                                        <p:tav tm="0">
                                          <p:val>
                                            <p:strVal val="ppt_x"/>
                                          </p:val>
                                        </p:tav>
                                        <p:tav tm="100000">
                                          <p:val>
                                            <p:strVal val="ppt_x"/>
                                          </p:val>
                                        </p:tav>
                                      </p:tavLst>
                                    </p:anim>
                                    <p:anim calcmode="lin" valueType="num">
                                      <p:cBhvr additive="base">
                                        <p:cTn id="275" dur="3000"/>
                                        <p:tgtEl>
                                          <p:spTgt spid="26"/>
                                        </p:tgtEl>
                                        <p:attrNameLst>
                                          <p:attrName>ppt_y</p:attrName>
                                        </p:attrNameLst>
                                      </p:cBhvr>
                                      <p:tavLst>
                                        <p:tav tm="0">
                                          <p:val>
                                            <p:strVal val="ppt_y"/>
                                          </p:val>
                                        </p:tav>
                                        <p:tav tm="100000">
                                          <p:val>
                                            <p:strVal val="0-ppt_h/2"/>
                                          </p:val>
                                        </p:tav>
                                      </p:tavLst>
                                    </p:anim>
                                    <p:set>
                                      <p:cBhvr>
                                        <p:cTn id="276" dur="1" fill="hold">
                                          <p:stCondLst>
                                            <p:cond delay="2999"/>
                                          </p:stCondLst>
                                        </p:cTn>
                                        <p:tgtEl>
                                          <p:spTgt spid="26"/>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ppt_x"/>
                                          </p:val>
                                        </p:tav>
                                      </p:tavLst>
                                    </p:anim>
                                    <p:anim calcmode="lin" valueType="num">
                                      <p:cBhvr additive="base">
                                        <p:cTn id="279" dur="3000"/>
                                        <p:tgtEl>
                                          <p:spTgt spid="28"/>
                                        </p:tgtEl>
                                        <p:attrNameLst>
                                          <p:attrName>ppt_y</p:attrName>
                                        </p:attrNameLst>
                                      </p:cBhvr>
                                      <p:tavLst>
                                        <p:tav tm="0">
                                          <p:val>
                                            <p:strVal val="ppt_y"/>
                                          </p:val>
                                        </p:tav>
                                        <p:tav tm="100000">
                                          <p:val>
                                            <p:strVal val="0-ppt_h/2"/>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ppt_x"/>
                                          </p:val>
                                        </p:tav>
                                      </p:tavLst>
                                    </p:anim>
                                    <p:anim calcmode="lin" valueType="num">
                                      <p:cBhvr additive="base">
                                        <p:cTn id="283" dur="3000"/>
                                        <p:tgtEl>
                                          <p:spTgt spid="30"/>
                                        </p:tgtEl>
                                        <p:attrNameLst>
                                          <p:attrName>ppt_y</p:attrName>
                                        </p:attrNameLst>
                                      </p:cBhvr>
                                      <p:tavLst>
                                        <p:tav tm="0">
                                          <p:val>
                                            <p:strVal val="ppt_y"/>
                                          </p:val>
                                        </p:tav>
                                        <p:tav tm="100000">
                                          <p:val>
                                            <p:strVal val="0-ppt_h/2"/>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32"/>
                                        </p:tgtEl>
                                        <p:attrNameLst>
                                          <p:attrName>ppt_x</p:attrName>
                                        </p:attrNameLst>
                                      </p:cBhvr>
                                      <p:tavLst>
                                        <p:tav tm="0">
                                          <p:val>
                                            <p:strVal val="ppt_x"/>
                                          </p:val>
                                        </p:tav>
                                        <p:tav tm="100000">
                                          <p:val>
                                            <p:strVal val="ppt_x"/>
                                          </p:val>
                                        </p:tav>
                                      </p:tavLst>
                                    </p:anim>
                                    <p:anim calcmode="lin" valueType="num">
                                      <p:cBhvr additive="base">
                                        <p:cTn id="287" dur="3000"/>
                                        <p:tgtEl>
                                          <p:spTgt spid="32"/>
                                        </p:tgtEl>
                                        <p:attrNameLst>
                                          <p:attrName>ppt_y</p:attrName>
                                        </p:attrNameLst>
                                      </p:cBhvr>
                                      <p:tavLst>
                                        <p:tav tm="0">
                                          <p:val>
                                            <p:strVal val="ppt_y"/>
                                          </p:val>
                                        </p:tav>
                                        <p:tav tm="100000">
                                          <p:val>
                                            <p:strVal val="0-ppt_h/2"/>
                                          </p:val>
                                        </p:tav>
                                      </p:tavLst>
                                    </p:anim>
                                    <p:set>
                                      <p:cBhvr>
                                        <p:cTn id="288" dur="1" fill="hold">
                                          <p:stCondLst>
                                            <p:cond delay="2999"/>
                                          </p:stCondLst>
                                        </p:cTn>
                                        <p:tgtEl>
                                          <p:spTgt spid="32"/>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6"/>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2"/>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8"/>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4"/>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32"/>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7"/>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9"/>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1"/>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17"/>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7"/>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9"/>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1"/>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33324"/>
            <a:ext cx="9144000" cy="6824676"/>
          </a:xfrm>
          <a:prstGeom prst="rect">
            <a:avLst/>
          </a:prstGeom>
        </p:spPr>
      </p:pic>
      <p:pic>
        <p:nvPicPr>
          <p:cNvPr id="5" name="4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7500958" y="1928802"/>
            <a:ext cx="1643042" cy="1643042"/>
          </a:xfrm>
          <a:prstGeom prst="rect">
            <a:avLst/>
          </a:prstGeom>
          <a:effectLst/>
        </p:spPr>
      </p:pic>
      <p:pic>
        <p:nvPicPr>
          <p:cNvPr id="6" name="5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7500958" y="3071810"/>
            <a:ext cx="1643042" cy="1571636"/>
          </a:xfrm>
          <a:prstGeom prst="rect">
            <a:avLst/>
          </a:prstGeom>
          <a:effectLst/>
        </p:spPr>
      </p:pic>
      <p:pic>
        <p:nvPicPr>
          <p:cNvPr id="7" name="6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6286512" y="1928802"/>
            <a:ext cx="1643042" cy="1643042"/>
          </a:xfrm>
          <a:prstGeom prst="rect">
            <a:avLst/>
          </a:prstGeom>
          <a:effectLst/>
        </p:spPr>
      </p:pic>
      <p:pic>
        <p:nvPicPr>
          <p:cNvPr id="8" name="7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6286512" y="3071810"/>
            <a:ext cx="1643042" cy="1571636"/>
          </a:xfrm>
          <a:prstGeom prst="rect">
            <a:avLst/>
          </a:prstGeom>
          <a:effectLst/>
        </p:spPr>
      </p:pic>
      <p:pic>
        <p:nvPicPr>
          <p:cNvPr id="9" name="8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5072066" y="1928802"/>
            <a:ext cx="1643042" cy="1643042"/>
          </a:xfrm>
          <a:prstGeom prst="rect">
            <a:avLst/>
          </a:prstGeom>
          <a:effectLst/>
        </p:spPr>
      </p:pic>
      <p:pic>
        <p:nvPicPr>
          <p:cNvPr id="10" name="9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5072066" y="3071810"/>
            <a:ext cx="1643042" cy="1571636"/>
          </a:xfrm>
          <a:prstGeom prst="rect">
            <a:avLst/>
          </a:prstGeom>
          <a:effectLst/>
        </p:spPr>
      </p:pic>
      <p:pic>
        <p:nvPicPr>
          <p:cNvPr id="11" name="10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3857620" y="2000240"/>
            <a:ext cx="1643042" cy="1643042"/>
          </a:xfrm>
          <a:prstGeom prst="rect">
            <a:avLst/>
          </a:prstGeom>
          <a:effectLst/>
        </p:spPr>
      </p:pic>
      <p:pic>
        <p:nvPicPr>
          <p:cNvPr id="12" name="11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3857620" y="3071810"/>
            <a:ext cx="1643042" cy="1571636"/>
          </a:xfrm>
          <a:prstGeom prst="rect">
            <a:avLst/>
          </a:prstGeom>
          <a:effectLst/>
        </p:spPr>
      </p:pic>
      <p:pic>
        <p:nvPicPr>
          <p:cNvPr id="13" name="12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2428892" y="1952630"/>
            <a:ext cx="1643042" cy="1643042"/>
          </a:xfrm>
          <a:prstGeom prst="rect">
            <a:avLst/>
          </a:prstGeom>
          <a:effectLst/>
        </p:spPr>
      </p:pic>
      <p:pic>
        <p:nvPicPr>
          <p:cNvPr id="14" name="13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2500298" y="3071810"/>
            <a:ext cx="1643042" cy="1571636"/>
          </a:xfrm>
          <a:prstGeom prst="rect">
            <a:avLst/>
          </a:prstGeom>
          <a:effectLst/>
        </p:spPr>
      </p:pic>
      <p:pic>
        <p:nvPicPr>
          <p:cNvPr id="15" name="14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1214446" y="1928802"/>
            <a:ext cx="1643042" cy="1643042"/>
          </a:xfrm>
          <a:prstGeom prst="rect">
            <a:avLst/>
          </a:prstGeom>
          <a:effectLst/>
        </p:spPr>
      </p:pic>
      <p:pic>
        <p:nvPicPr>
          <p:cNvPr id="16" name="15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1214414" y="3071810"/>
            <a:ext cx="1643042" cy="1571636"/>
          </a:xfrm>
          <a:prstGeom prst="rect">
            <a:avLst/>
          </a:prstGeom>
          <a:effectLst/>
        </p:spPr>
      </p:pic>
      <p:pic>
        <p:nvPicPr>
          <p:cNvPr id="17" name="16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a:off x="0" y="1952630"/>
            <a:ext cx="1643042" cy="1643042"/>
          </a:xfrm>
          <a:prstGeom prst="rect">
            <a:avLst/>
          </a:prstGeom>
          <a:effectLst/>
        </p:spPr>
      </p:pic>
      <p:pic>
        <p:nvPicPr>
          <p:cNvPr id="18" name="17 Imagen" descr="circulo_png_violeta_by_sofipauliter-d5lm481.png"/>
          <p:cNvPicPr>
            <a:picLocks noChangeAspect="1"/>
          </p:cNvPicPr>
          <p:nvPr/>
        </p:nvPicPr>
        <p:blipFill>
          <a:blip r:embed="rId3">
            <a:duotone>
              <a:prstClr val="black"/>
              <a:srgbClr val="FFFDA7">
                <a:tint val="45000"/>
                <a:satMod val="400000"/>
              </a:srgbClr>
            </a:duotone>
            <a:lum bright="40000" contrast="40000"/>
          </a:blip>
          <a:stretch>
            <a:fillRect/>
          </a:stretch>
        </p:blipFill>
        <p:spPr>
          <a:xfrm flipV="1">
            <a:off x="0" y="3071810"/>
            <a:ext cx="1643042" cy="1571636"/>
          </a:xfrm>
          <a:prstGeom prst="rect">
            <a:avLst/>
          </a:prstGeom>
          <a:effectLst/>
        </p:spPr>
      </p:pic>
      <p:sp>
        <p:nvSpPr>
          <p:cNvPr id="19" name="1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5"/>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3"/>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5"/>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7"/>
                                        </p:tgtEl>
                                        <p:attrNameLst>
                                          <p:attrName>r</p:attrName>
                                        </p:attrNameLst>
                                      </p:cBhvr>
                                    </p:animRot>
                                  </p:childTnLst>
                                </p:cTn>
                              </p:par>
                              <p:par>
                                <p:cTn id="50" presetID="2" presetClass="entr" presetSubtype="2"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1+#ppt_w/2"/>
                                          </p:val>
                                        </p:tav>
                                        <p:tav tm="100000">
                                          <p:val>
                                            <p:strVal val="#ppt_x"/>
                                          </p:val>
                                        </p:tav>
                                      </p:tavLst>
                                    </p:anim>
                                    <p:anim calcmode="lin" valueType="num">
                                      <p:cBhvr additive="base">
                                        <p:cTn id="53" dur="3000" fill="hold"/>
                                        <p:tgtEl>
                                          <p:spTgt spid="6"/>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1+#ppt_w/2"/>
                                          </p:val>
                                        </p:tav>
                                        <p:tav tm="100000">
                                          <p:val>
                                            <p:strVal val="#ppt_x"/>
                                          </p:val>
                                        </p:tav>
                                      </p:tavLst>
                                    </p:anim>
                                    <p:anim calcmode="lin" valueType="num">
                                      <p:cBhvr additive="base">
                                        <p:cTn id="57" dur="30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1+#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1+#ppt_w/2"/>
                                          </p:val>
                                        </p:tav>
                                        <p:tav tm="100000">
                                          <p:val>
                                            <p:strVal val="#ppt_x"/>
                                          </p:val>
                                        </p:tav>
                                      </p:tavLst>
                                    </p:anim>
                                    <p:anim calcmode="lin" valueType="num">
                                      <p:cBhvr additive="base">
                                        <p:cTn id="65" dur="3000" fill="hold"/>
                                        <p:tgtEl>
                                          <p:spTgt spid="12"/>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1+#ppt_w/2"/>
                                          </p:val>
                                        </p:tav>
                                        <p:tav tm="100000">
                                          <p:val>
                                            <p:strVal val="#ppt_x"/>
                                          </p:val>
                                        </p:tav>
                                      </p:tavLst>
                                    </p:anim>
                                    <p:anim calcmode="lin" valueType="num">
                                      <p:cBhvr additive="base">
                                        <p:cTn id="69" dur="3000" fill="hold"/>
                                        <p:tgtEl>
                                          <p:spTgt spid="1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3000" fill="hold"/>
                                        <p:tgtEl>
                                          <p:spTgt spid="16"/>
                                        </p:tgtEl>
                                        <p:attrNameLst>
                                          <p:attrName>ppt_x</p:attrName>
                                        </p:attrNameLst>
                                      </p:cBhvr>
                                      <p:tavLst>
                                        <p:tav tm="0">
                                          <p:val>
                                            <p:strVal val="1+#ppt_w/2"/>
                                          </p:val>
                                        </p:tav>
                                        <p:tav tm="100000">
                                          <p:val>
                                            <p:strVal val="#ppt_x"/>
                                          </p:val>
                                        </p:tav>
                                      </p:tavLst>
                                    </p:anim>
                                    <p:anim calcmode="lin" valueType="num">
                                      <p:cBhvr additive="base">
                                        <p:cTn id="73" dur="3000" fill="hold"/>
                                        <p:tgtEl>
                                          <p:spTgt spid="1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1+#ppt_w/2"/>
                                          </p:val>
                                        </p:tav>
                                        <p:tav tm="100000">
                                          <p:val>
                                            <p:strVal val="#ppt_x"/>
                                          </p:val>
                                        </p:tav>
                                      </p:tavLst>
                                    </p:anim>
                                    <p:anim calcmode="lin" valueType="num">
                                      <p:cBhvr additive="base">
                                        <p:cTn id="77" dur="3000" fill="hold"/>
                                        <p:tgtEl>
                                          <p:spTgt spid="18"/>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9"/>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1"/>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7"/>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ppt_x"/>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ppt_x"/>
                                          </p:val>
                                        </p:tav>
                                      </p:tavLst>
                                    </p:anim>
                                    <p:anim calcmode="lin" valueType="num">
                                      <p:cBhvr additive="base">
                                        <p:cTn id="141" dur="3000"/>
                                        <p:tgtEl>
                                          <p:spTgt spid="8"/>
                                        </p:tgtEl>
                                        <p:attrNameLst>
                                          <p:attrName>ppt_y</p:attrName>
                                        </p:attrNameLst>
                                      </p:cBhvr>
                                      <p:tavLst>
                                        <p:tav tm="0">
                                          <p:val>
                                            <p:strVal val="ppt_y"/>
                                          </p:val>
                                        </p:tav>
                                        <p:tav tm="100000">
                                          <p:val>
                                            <p:strVal val="0-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ppt_x"/>
                                          </p:val>
                                        </p:tav>
                                      </p:tavLst>
                                    </p:anim>
                                    <p:anim calcmode="lin" valueType="num">
                                      <p:cBhvr additive="base">
                                        <p:cTn id="153" dur="3000"/>
                                        <p:tgtEl>
                                          <p:spTgt spid="14"/>
                                        </p:tgtEl>
                                        <p:attrNameLst>
                                          <p:attrName>ppt_y</p:attrName>
                                        </p:attrNameLst>
                                      </p:cBhvr>
                                      <p:tavLst>
                                        <p:tav tm="0">
                                          <p:val>
                                            <p:strVal val="ppt_y"/>
                                          </p:val>
                                        </p:tav>
                                        <p:tav tm="100000">
                                          <p:val>
                                            <p:strVal val="0-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ppt_x"/>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ppt_x"/>
                                          </p:val>
                                        </p:tav>
                                      </p:tavLst>
                                    </p:anim>
                                    <p:anim calcmode="lin" valueType="num">
                                      <p:cBhvr additive="base">
                                        <p:cTn id="161" dur="3000"/>
                                        <p:tgtEl>
                                          <p:spTgt spid="18"/>
                                        </p:tgtEl>
                                        <p:attrNameLst>
                                          <p:attrName>ppt_y</p:attrName>
                                        </p:attrNameLst>
                                      </p:cBhvr>
                                      <p:tavLst>
                                        <p:tav tm="0">
                                          <p:val>
                                            <p:strVal val="ppt_y"/>
                                          </p:val>
                                        </p:tav>
                                        <p:tav tm="100000">
                                          <p:val>
                                            <p:strVal val="0-ppt_h/2"/>
                                          </p:val>
                                        </p:tav>
                                      </p:tavLst>
                                    </p:anim>
                                    <p:set>
                                      <p:cBhvr>
                                        <p:cTn id="162" dur="1" fill="hold">
                                          <p:stCondLst>
                                            <p:cond delay="2999"/>
                                          </p:stCondLst>
                                        </p:cTn>
                                        <p:tgtEl>
                                          <p:spTgt spid="18"/>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B9DC"/>
              </a:gs>
              <a:gs pos="50000">
                <a:srgbClr val="770F4D">
                  <a:shade val="67500"/>
                  <a:satMod val="115000"/>
                </a:srgbClr>
              </a:gs>
              <a:gs pos="100000">
                <a:srgbClr val="770F4D">
                  <a:shade val="100000"/>
                  <a:satMod val="115000"/>
                </a:srgbClr>
              </a:gs>
            </a:gsLst>
            <a:lin ang="5400000" scaled="1"/>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8000"/>
          </a:xfrm>
          <a:prstGeom prst="rect">
            <a:avLst/>
          </a:prstGeom>
        </p:spPr>
      </p:pic>
      <p:sp>
        <p:nvSpPr>
          <p:cNvPr id="13" name="12 Triángulo rectángulo"/>
          <p:cNvSpPr/>
          <p:nvPr/>
        </p:nvSpPr>
        <p:spPr>
          <a:xfrm>
            <a:off x="4500562" y="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000364" y="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000364" y="64291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00562" y="64291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00364" y="128586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00562" y="128586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1857364"/>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000364" y="1857364"/>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000364" y="242886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00562" y="242886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00364" y="2928934"/>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00562" y="2928934"/>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42900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00364" y="3429000"/>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000364" y="3929066"/>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500562" y="3929066"/>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000364" y="4429132"/>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500562" y="4429132"/>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492919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000364" y="4929198"/>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000364" y="5357826"/>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500562" y="5357826"/>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5857892"/>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000364" y="5857892"/>
            <a:ext cx="1428760" cy="1214422"/>
          </a:xfrm>
          <a:prstGeom prst="rtTriangle">
            <a:avLst/>
          </a:prstGeom>
          <a:gradFill flip="none" rotWithShape="1">
            <a:gsLst>
              <a:gs pos="20000">
                <a:srgbClr val="FFB9DC"/>
              </a:gs>
              <a:gs pos="50000">
                <a:srgbClr val="CC0066">
                  <a:shade val="67500"/>
                  <a:satMod val="115000"/>
                </a:srgbClr>
              </a:gs>
              <a:gs pos="100000">
                <a:srgbClr val="CC0066">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814390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plus(in)">
                                      <p:cBhvr>
                                        <p:cTn id="10" dur="3000"/>
                                        <p:tgtEl>
                                          <p:spTgt spid="13"/>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plus(in)">
                                      <p:cBhvr>
                                        <p:cTn id="13" dur="3000"/>
                                        <p:tgtEl>
                                          <p:spTgt spid="14"/>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plus(in)">
                                      <p:cBhvr>
                                        <p:cTn id="19" dur="3000"/>
                                        <p:tgtEl>
                                          <p:spTgt spid="16"/>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3000"/>
                                        <p:tgtEl>
                                          <p:spTgt spid="17"/>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3000"/>
                                        <p:tgtEl>
                                          <p:spTgt spid="18"/>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3000"/>
                                        <p:tgtEl>
                                          <p:spTgt spid="20"/>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in)">
                                      <p:cBhvr>
                                        <p:cTn id="34" dur="3000"/>
                                        <p:tgtEl>
                                          <p:spTgt spid="21"/>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plus(in)">
                                      <p:cBhvr>
                                        <p:cTn id="37" dur="3000"/>
                                        <p:tgtEl>
                                          <p:spTgt spid="22"/>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plus(in)">
                                      <p:cBhvr>
                                        <p:cTn id="40" dur="3000"/>
                                        <p:tgtEl>
                                          <p:spTgt spid="23"/>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plus(in)">
                                      <p:cBhvr>
                                        <p:cTn id="43" dur="3000"/>
                                        <p:tgtEl>
                                          <p:spTgt spid="24"/>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plus(in)">
                                      <p:cBhvr>
                                        <p:cTn id="46" dur="3000"/>
                                        <p:tgtEl>
                                          <p:spTgt spid="25"/>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plus(in)">
                                      <p:cBhvr>
                                        <p:cTn id="49" dur="3000"/>
                                        <p:tgtEl>
                                          <p:spTgt spid="26"/>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plus(in)">
                                      <p:cBhvr>
                                        <p:cTn id="52" dur="3000"/>
                                        <p:tgtEl>
                                          <p:spTgt spid="27"/>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plus(in)">
                                      <p:cBhvr>
                                        <p:cTn id="55" dur="3000"/>
                                        <p:tgtEl>
                                          <p:spTgt spid="28"/>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plus(in)">
                                      <p:cBhvr>
                                        <p:cTn id="58" dur="3000"/>
                                        <p:tgtEl>
                                          <p:spTgt spid="29"/>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plus(in)">
                                      <p:cBhvr>
                                        <p:cTn id="61" dur="3000"/>
                                        <p:tgtEl>
                                          <p:spTgt spid="30"/>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plus(in)">
                                      <p:cBhvr>
                                        <p:cTn id="64" dur="3000"/>
                                        <p:tgtEl>
                                          <p:spTgt spid="31"/>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plus(in)">
                                      <p:cBhvr>
                                        <p:cTn id="67" dur="3000"/>
                                        <p:tgtEl>
                                          <p:spTgt spid="32"/>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plus(in)">
                                      <p:cBhvr>
                                        <p:cTn id="70" dur="3000"/>
                                        <p:tgtEl>
                                          <p:spTgt spid="33"/>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plus(in)">
                                      <p:cBhvr>
                                        <p:cTn id="73" dur="3000"/>
                                        <p:tgtEl>
                                          <p:spTgt spid="34"/>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plus(in)">
                                      <p:cBhvr>
                                        <p:cTn id="76" dur="3000"/>
                                        <p:tgtEl>
                                          <p:spTgt spid="35"/>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plus(in)">
                                      <p:cBhvr>
                                        <p:cTn id="79" dur="3000"/>
                                        <p:tgtEl>
                                          <p:spTgt spid="36"/>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0-#ppt_w/2"/>
                                          </p:val>
                                        </p:tav>
                                        <p:tav tm="100000">
                                          <p:val>
                                            <p:strVal val="#ppt_x"/>
                                          </p:val>
                                        </p:tav>
                                      </p:tavLst>
                                    </p:anim>
                                    <p:anim calcmode="lin" valueType="num">
                                      <p:cBhvr additive="base">
                                        <p:cTn id="87" dur="3000" fill="hold"/>
                                        <p:tgtEl>
                                          <p:spTgt spid="1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0-#ppt_w/2"/>
                                          </p:val>
                                        </p:tav>
                                        <p:tav tm="100000">
                                          <p:val>
                                            <p:strVal val="#ppt_x"/>
                                          </p:val>
                                        </p:tav>
                                      </p:tavLst>
                                    </p:anim>
                                    <p:anim calcmode="lin" valueType="num">
                                      <p:cBhvr additive="base">
                                        <p:cTn id="91" dur="3000" fill="hold"/>
                                        <p:tgtEl>
                                          <p:spTgt spid="1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0-#ppt_w/2"/>
                                          </p:val>
                                        </p:tav>
                                        <p:tav tm="100000">
                                          <p:val>
                                            <p:strVal val="#ppt_x"/>
                                          </p:val>
                                        </p:tav>
                                      </p:tavLst>
                                    </p:anim>
                                    <p:anim calcmode="lin" valueType="num">
                                      <p:cBhvr additive="base">
                                        <p:cTn id="103" dur="3000" fill="hold"/>
                                        <p:tgtEl>
                                          <p:spTgt spid="23"/>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0-#ppt_w/2"/>
                                          </p:val>
                                        </p:tav>
                                        <p:tav tm="100000">
                                          <p:val>
                                            <p:strVal val="#ppt_x"/>
                                          </p:val>
                                        </p:tav>
                                      </p:tavLst>
                                    </p:anim>
                                    <p:anim calcmode="lin" valueType="num">
                                      <p:cBhvr additive="base">
                                        <p:cTn id="107" dur="3000" fill="hold"/>
                                        <p:tgtEl>
                                          <p:spTgt spid="26"/>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3000" fill="hold"/>
                                        <p:tgtEl>
                                          <p:spTgt spid="27"/>
                                        </p:tgtEl>
                                        <p:attrNameLst>
                                          <p:attrName>ppt_x</p:attrName>
                                        </p:attrNameLst>
                                      </p:cBhvr>
                                      <p:tavLst>
                                        <p:tav tm="0">
                                          <p:val>
                                            <p:strVal val="0-#ppt_w/2"/>
                                          </p:val>
                                        </p:tav>
                                        <p:tav tm="100000">
                                          <p:val>
                                            <p:strVal val="#ppt_x"/>
                                          </p:val>
                                        </p:tav>
                                      </p:tavLst>
                                    </p:anim>
                                    <p:anim calcmode="lin" valueType="num">
                                      <p:cBhvr additive="base">
                                        <p:cTn id="111" dur="30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additive="base">
                                        <p:cTn id="126" dur="3000" fill="hold"/>
                                        <p:tgtEl>
                                          <p:spTgt spid="36"/>
                                        </p:tgtEl>
                                        <p:attrNameLst>
                                          <p:attrName>ppt_x</p:attrName>
                                        </p:attrNameLst>
                                      </p:cBhvr>
                                      <p:tavLst>
                                        <p:tav tm="0">
                                          <p:val>
                                            <p:strVal val="0-#ppt_w/2"/>
                                          </p:val>
                                        </p:tav>
                                        <p:tav tm="100000">
                                          <p:val>
                                            <p:strVal val="#ppt_x"/>
                                          </p:val>
                                        </p:tav>
                                      </p:tavLst>
                                    </p:anim>
                                    <p:anim calcmode="lin" valueType="num">
                                      <p:cBhvr additive="base">
                                        <p:cTn id="127" dur="3000" fill="hold"/>
                                        <p:tgtEl>
                                          <p:spTgt spid="36"/>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additive="base">
                                        <p:cTn id="130" dur="3000" fill="hold"/>
                                        <p:tgtEl>
                                          <p:spTgt spid="13"/>
                                        </p:tgtEl>
                                        <p:attrNameLst>
                                          <p:attrName>ppt_x</p:attrName>
                                        </p:attrNameLst>
                                      </p:cBhvr>
                                      <p:tavLst>
                                        <p:tav tm="0">
                                          <p:val>
                                            <p:strVal val="1+#ppt_w/2"/>
                                          </p:val>
                                        </p:tav>
                                        <p:tav tm="100000">
                                          <p:val>
                                            <p:strVal val="#ppt_x"/>
                                          </p:val>
                                        </p:tav>
                                      </p:tavLst>
                                    </p:anim>
                                    <p:anim calcmode="lin" valueType="num">
                                      <p:cBhvr additive="base">
                                        <p:cTn id="131" dur="3000" fill="hold"/>
                                        <p:tgtEl>
                                          <p:spTgt spid="13"/>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1+#ppt_w/2"/>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3000" fill="hold"/>
                                        <p:tgtEl>
                                          <p:spTgt spid="18"/>
                                        </p:tgtEl>
                                        <p:attrNameLst>
                                          <p:attrName>ppt_x</p:attrName>
                                        </p:attrNameLst>
                                      </p:cBhvr>
                                      <p:tavLst>
                                        <p:tav tm="0">
                                          <p:val>
                                            <p:strVal val="1+#ppt_w/2"/>
                                          </p:val>
                                        </p:tav>
                                        <p:tav tm="100000">
                                          <p:val>
                                            <p:strVal val="#ppt_x"/>
                                          </p:val>
                                        </p:tav>
                                      </p:tavLst>
                                    </p:anim>
                                    <p:anim calcmode="lin" valueType="num">
                                      <p:cBhvr additive="base">
                                        <p:cTn id="139" dur="3000" fill="hold"/>
                                        <p:tgtEl>
                                          <p:spTgt spid="18"/>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3000" fill="hold"/>
                                        <p:tgtEl>
                                          <p:spTgt spid="19"/>
                                        </p:tgtEl>
                                        <p:attrNameLst>
                                          <p:attrName>ppt_x</p:attrName>
                                        </p:attrNameLst>
                                      </p:cBhvr>
                                      <p:tavLst>
                                        <p:tav tm="0">
                                          <p:val>
                                            <p:strVal val="1+#ppt_w/2"/>
                                          </p:val>
                                        </p:tav>
                                        <p:tav tm="100000">
                                          <p:val>
                                            <p:strVal val="#ppt_x"/>
                                          </p:val>
                                        </p:tav>
                                      </p:tavLst>
                                    </p:anim>
                                    <p:anim calcmode="lin" valueType="num">
                                      <p:cBhvr additive="base">
                                        <p:cTn id="143" dur="3000" fill="hold"/>
                                        <p:tgtEl>
                                          <p:spTgt spid="19"/>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additive="base">
                                        <p:cTn id="150" dur="3000" fill="hold"/>
                                        <p:tgtEl>
                                          <p:spTgt spid="24"/>
                                        </p:tgtEl>
                                        <p:attrNameLst>
                                          <p:attrName>ppt_x</p:attrName>
                                        </p:attrNameLst>
                                      </p:cBhvr>
                                      <p:tavLst>
                                        <p:tav tm="0">
                                          <p:val>
                                            <p:strVal val="1+#ppt_w/2"/>
                                          </p:val>
                                        </p:tav>
                                        <p:tav tm="100000">
                                          <p:val>
                                            <p:strVal val="#ppt_x"/>
                                          </p:val>
                                        </p:tav>
                                      </p:tavLst>
                                    </p:anim>
                                    <p:anim calcmode="lin" valueType="num">
                                      <p:cBhvr additive="base">
                                        <p:cTn id="151" dur="3000" fill="hold"/>
                                        <p:tgtEl>
                                          <p:spTgt spid="24"/>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5"/>
                                        </p:tgtEl>
                                        <p:attrNameLst>
                                          <p:attrName>style.visibility</p:attrName>
                                        </p:attrNameLst>
                                      </p:cBhvr>
                                      <p:to>
                                        <p:strVal val="visible"/>
                                      </p:to>
                                    </p:set>
                                    <p:anim calcmode="lin" valueType="num">
                                      <p:cBhvr additive="base">
                                        <p:cTn id="154" dur="3000" fill="hold"/>
                                        <p:tgtEl>
                                          <p:spTgt spid="25"/>
                                        </p:tgtEl>
                                        <p:attrNameLst>
                                          <p:attrName>ppt_x</p:attrName>
                                        </p:attrNameLst>
                                      </p:cBhvr>
                                      <p:tavLst>
                                        <p:tav tm="0">
                                          <p:val>
                                            <p:strVal val="1+#ppt_w/2"/>
                                          </p:val>
                                        </p:tav>
                                        <p:tav tm="100000">
                                          <p:val>
                                            <p:strVal val="#ppt_x"/>
                                          </p:val>
                                        </p:tav>
                                      </p:tavLst>
                                    </p:anim>
                                    <p:anim calcmode="lin" valueType="num">
                                      <p:cBhvr additive="base">
                                        <p:cTn id="155" dur="3000" fill="hold"/>
                                        <p:tgtEl>
                                          <p:spTgt spid="25"/>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28"/>
                                        </p:tgtEl>
                                        <p:attrNameLst>
                                          <p:attrName>style.visibility</p:attrName>
                                        </p:attrNameLst>
                                      </p:cBhvr>
                                      <p:to>
                                        <p:strVal val="visible"/>
                                      </p:to>
                                    </p:set>
                                    <p:anim calcmode="lin" valueType="num">
                                      <p:cBhvr additive="base">
                                        <p:cTn id="158" dur="3000" fill="hold"/>
                                        <p:tgtEl>
                                          <p:spTgt spid="28"/>
                                        </p:tgtEl>
                                        <p:attrNameLst>
                                          <p:attrName>ppt_x</p:attrName>
                                        </p:attrNameLst>
                                      </p:cBhvr>
                                      <p:tavLst>
                                        <p:tav tm="0">
                                          <p:val>
                                            <p:strVal val="1+#ppt_w/2"/>
                                          </p:val>
                                        </p:tav>
                                        <p:tav tm="100000">
                                          <p:val>
                                            <p:strVal val="#ppt_x"/>
                                          </p:val>
                                        </p:tav>
                                      </p:tavLst>
                                    </p:anim>
                                    <p:anim calcmode="lin" valueType="num">
                                      <p:cBhvr additive="base">
                                        <p:cTn id="159" dur="3000" fill="hold"/>
                                        <p:tgtEl>
                                          <p:spTgt spid="28"/>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0"/>
                                        </p:tgtEl>
                                        <p:attrNameLst>
                                          <p:attrName>style.visibility</p:attrName>
                                        </p:attrNameLst>
                                      </p:cBhvr>
                                      <p:to>
                                        <p:strVal val="visible"/>
                                      </p:to>
                                    </p:set>
                                    <p:anim calcmode="lin" valueType="num">
                                      <p:cBhvr additive="base">
                                        <p:cTn id="162" dur="3000" fill="hold"/>
                                        <p:tgtEl>
                                          <p:spTgt spid="30"/>
                                        </p:tgtEl>
                                        <p:attrNameLst>
                                          <p:attrName>ppt_x</p:attrName>
                                        </p:attrNameLst>
                                      </p:cBhvr>
                                      <p:tavLst>
                                        <p:tav tm="0">
                                          <p:val>
                                            <p:strVal val="1+#ppt_w/2"/>
                                          </p:val>
                                        </p:tav>
                                        <p:tav tm="100000">
                                          <p:val>
                                            <p:strVal val="#ppt_x"/>
                                          </p:val>
                                        </p:tav>
                                      </p:tavLst>
                                    </p:anim>
                                    <p:anim calcmode="lin" valueType="num">
                                      <p:cBhvr additive="base">
                                        <p:cTn id="163" dur="3000" fill="hold"/>
                                        <p:tgtEl>
                                          <p:spTgt spid="30"/>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3000" fill="hold"/>
                                        <p:tgtEl>
                                          <p:spTgt spid="31"/>
                                        </p:tgtEl>
                                        <p:attrNameLst>
                                          <p:attrName>ppt_x</p:attrName>
                                        </p:attrNameLst>
                                      </p:cBhvr>
                                      <p:tavLst>
                                        <p:tav tm="0">
                                          <p:val>
                                            <p:strVal val="1+#ppt_w/2"/>
                                          </p:val>
                                        </p:tav>
                                        <p:tav tm="100000">
                                          <p:val>
                                            <p:strVal val="#ppt_x"/>
                                          </p:val>
                                        </p:tav>
                                      </p:tavLst>
                                    </p:anim>
                                    <p:anim calcmode="lin" valueType="num">
                                      <p:cBhvr additive="base">
                                        <p:cTn id="167" dur="3000" fill="hold"/>
                                        <p:tgtEl>
                                          <p:spTgt spid="3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4"/>
                                        </p:tgtEl>
                                        <p:attrNameLst>
                                          <p:attrName>style.visibility</p:attrName>
                                        </p:attrNameLst>
                                      </p:cBhvr>
                                      <p:to>
                                        <p:strVal val="visible"/>
                                      </p:to>
                                    </p:set>
                                    <p:anim calcmode="lin" valueType="num">
                                      <p:cBhvr additive="base">
                                        <p:cTn id="170" dur="3000" fill="hold"/>
                                        <p:tgtEl>
                                          <p:spTgt spid="34"/>
                                        </p:tgtEl>
                                        <p:attrNameLst>
                                          <p:attrName>ppt_x</p:attrName>
                                        </p:attrNameLst>
                                      </p:cBhvr>
                                      <p:tavLst>
                                        <p:tav tm="0">
                                          <p:val>
                                            <p:strVal val="1+#ppt_w/2"/>
                                          </p:val>
                                        </p:tav>
                                        <p:tav tm="100000">
                                          <p:val>
                                            <p:strVal val="#ppt_x"/>
                                          </p:val>
                                        </p:tav>
                                      </p:tavLst>
                                    </p:anim>
                                    <p:anim calcmode="lin" valueType="num">
                                      <p:cBhvr additive="base">
                                        <p:cTn id="171" dur="3000" fill="hold"/>
                                        <p:tgtEl>
                                          <p:spTgt spid="34"/>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5"/>
                                        </p:tgtEl>
                                        <p:attrNameLst>
                                          <p:attrName>style.visibility</p:attrName>
                                        </p:attrNameLst>
                                      </p:cBhvr>
                                      <p:to>
                                        <p:strVal val="visible"/>
                                      </p:to>
                                    </p:set>
                                    <p:anim calcmode="lin" valueType="num">
                                      <p:cBhvr additive="base">
                                        <p:cTn id="174" dur="3000" fill="hold"/>
                                        <p:tgtEl>
                                          <p:spTgt spid="35"/>
                                        </p:tgtEl>
                                        <p:attrNameLst>
                                          <p:attrName>ppt_x</p:attrName>
                                        </p:attrNameLst>
                                      </p:cBhvr>
                                      <p:tavLst>
                                        <p:tav tm="0">
                                          <p:val>
                                            <p:strVal val="1+#ppt_w/2"/>
                                          </p:val>
                                        </p:tav>
                                        <p:tav tm="100000">
                                          <p:val>
                                            <p:strVal val="#ppt_x"/>
                                          </p:val>
                                        </p:tav>
                                      </p:tavLst>
                                    </p:anim>
                                    <p:anim calcmode="lin" valueType="num">
                                      <p:cBhvr additive="base">
                                        <p:cTn id="175" dur="3000" fill="hold"/>
                                        <p:tgtEl>
                                          <p:spTgt spid="35"/>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1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6"/>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1+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1+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7"/>
                                        </p:tgtEl>
                                        <p:attrNameLst>
                                          <p:attrName>ppt_x</p:attrName>
                                        </p:attrNameLst>
                                      </p:cBhvr>
                                      <p:tavLst>
                                        <p:tav tm="0">
                                          <p:val>
                                            <p:strVal val="ppt_x"/>
                                          </p:val>
                                        </p:tav>
                                        <p:tav tm="100000">
                                          <p:val>
                                            <p:strVal val="1+ppt_w/2"/>
                                          </p:val>
                                        </p:tav>
                                      </p:tavLst>
                                    </p:anim>
                                    <p:anim calcmode="lin" valueType="num">
                                      <p:cBhvr additive="base">
                                        <p:cTn id="235" dur="3000"/>
                                        <p:tgtEl>
                                          <p:spTgt spid="17"/>
                                        </p:tgtEl>
                                        <p:attrNameLst>
                                          <p:attrName>ppt_y</p:attrName>
                                        </p:attrNameLst>
                                      </p:cBhvr>
                                      <p:tavLst>
                                        <p:tav tm="0">
                                          <p:val>
                                            <p:strVal val="ppt_y"/>
                                          </p:val>
                                        </p:tav>
                                        <p:tav tm="100000">
                                          <p:val>
                                            <p:strVal val="ppt_y"/>
                                          </p:val>
                                        </p:tav>
                                      </p:tavLst>
                                    </p:anim>
                                    <p:set>
                                      <p:cBhvr>
                                        <p:cTn id="236" dur="1" fill="hold">
                                          <p:stCondLst>
                                            <p:cond delay="2999"/>
                                          </p:stCondLst>
                                        </p:cTn>
                                        <p:tgtEl>
                                          <p:spTgt spid="17"/>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20"/>
                                        </p:tgtEl>
                                        <p:attrNameLst>
                                          <p:attrName>ppt_x</p:attrName>
                                        </p:attrNameLst>
                                      </p:cBhvr>
                                      <p:tavLst>
                                        <p:tav tm="0">
                                          <p:val>
                                            <p:strVal val="ppt_x"/>
                                          </p:val>
                                        </p:tav>
                                        <p:tav tm="100000">
                                          <p:val>
                                            <p:strVal val="1+ppt_w/2"/>
                                          </p:val>
                                        </p:tav>
                                      </p:tavLst>
                                    </p:anim>
                                    <p:anim calcmode="lin" valueType="num">
                                      <p:cBhvr additive="base">
                                        <p:cTn id="239" dur="3000"/>
                                        <p:tgtEl>
                                          <p:spTgt spid="20"/>
                                        </p:tgtEl>
                                        <p:attrNameLst>
                                          <p:attrName>ppt_y</p:attrName>
                                        </p:attrNameLst>
                                      </p:cBhvr>
                                      <p:tavLst>
                                        <p:tav tm="0">
                                          <p:val>
                                            <p:strVal val="ppt_y"/>
                                          </p:val>
                                        </p:tav>
                                        <p:tav tm="100000">
                                          <p:val>
                                            <p:strVal val="ppt_y"/>
                                          </p:val>
                                        </p:tav>
                                      </p:tavLst>
                                    </p:anim>
                                    <p:set>
                                      <p:cBhvr>
                                        <p:cTn id="240" dur="1" fill="hold">
                                          <p:stCondLst>
                                            <p:cond delay="2999"/>
                                          </p:stCondLst>
                                        </p:cTn>
                                        <p:tgtEl>
                                          <p:spTgt spid="2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21"/>
                                        </p:tgtEl>
                                        <p:attrNameLst>
                                          <p:attrName>ppt_x</p:attrName>
                                        </p:attrNameLst>
                                      </p:cBhvr>
                                      <p:tavLst>
                                        <p:tav tm="0">
                                          <p:val>
                                            <p:strVal val="ppt_x"/>
                                          </p:val>
                                        </p:tav>
                                        <p:tav tm="100000">
                                          <p:val>
                                            <p:strVal val="1+ppt_w/2"/>
                                          </p:val>
                                        </p:tav>
                                      </p:tavLst>
                                    </p:anim>
                                    <p:anim calcmode="lin" valueType="num">
                                      <p:cBhvr additive="base">
                                        <p:cTn id="243" dur="3000"/>
                                        <p:tgtEl>
                                          <p:spTgt spid="21"/>
                                        </p:tgtEl>
                                        <p:attrNameLst>
                                          <p:attrName>ppt_y</p:attrName>
                                        </p:attrNameLst>
                                      </p:cBhvr>
                                      <p:tavLst>
                                        <p:tav tm="0">
                                          <p:val>
                                            <p:strVal val="ppt_y"/>
                                          </p:val>
                                        </p:tav>
                                        <p:tav tm="100000">
                                          <p:val>
                                            <p:strVal val="ppt_y"/>
                                          </p:val>
                                        </p:tav>
                                      </p:tavLst>
                                    </p:anim>
                                    <p:set>
                                      <p:cBhvr>
                                        <p:cTn id="244" dur="1" fill="hold">
                                          <p:stCondLst>
                                            <p:cond delay="2999"/>
                                          </p:stCondLst>
                                        </p:cTn>
                                        <p:tgtEl>
                                          <p:spTgt spid="21"/>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23"/>
                                        </p:tgtEl>
                                        <p:attrNameLst>
                                          <p:attrName>ppt_x</p:attrName>
                                        </p:attrNameLst>
                                      </p:cBhvr>
                                      <p:tavLst>
                                        <p:tav tm="0">
                                          <p:val>
                                            <p:strVal val="ppt_x"/>
                                          </p:val>
                                        </p:tav>
                                        <p:tav tm="100000">
                                          <p:val>
                                            <p:strVal val="1+ppt_w/2"/>
                                          </p:val>
                                        </p:tav>
                                      </p:tavLst>
                                    </p:anim>
                                    <p:anim calcmode="lin" valueType="num">
                                      <p:cBhvr additive="base">
                                        <p:cTn id="247" dur="3000"/>
                                        <p:tgtEl>
                                          <p:spTgt spid="23"/>
                                        </p:tgtEl>
                                        <p:attrNameLst>
                                          <p:attrName>ppt_y</p:attrName>
                                        </p:attrNameLst>
                                      </p:cBhvr>
                                      <p:tavLst>
                                        <p:tav tm="0">
                                          <p:val>
                                            <p:strVal val="ppt_y"/>
                                          </p:val>
                                        </p:tav>
                                        <p:tav tm="100000">
                                          <p:val>
                                            <p:strVal val="ppt_y"/>
                                          </p:val>
                                        </p:tav>
                                      </p:tavLst>
                                    </p:anim>
                                    <p:set>
                                      <p:cBhvr>
                                        <p:cTn id="248" dur="1" fill="hold">
                                          <p:stCondLst>
                                            <p:cond delay="2999"/>
                                          </p:stCondLst>
                                        </p:cTn>
                                        <p:tgtEl>
                                          <p:spTgt spid="23"/>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1+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27"/>
                                        </p:tgtEl>
                                        <p:attrNameLst>
                                          <p:attrName>ppt_x</p:attrName>
                                        </p:attrNameLst>
                                      </p:cBhvr>
                                      <p:tavLst>
                                        <p:tav tm="0">
                                          <p:val>
                                            <p:strVal val="ppt_x"/>
                                          </p:val>
                                        </p:tav>
                                        <p:tav tm="100000">
                                          <p:val>
                                            <p:strVal val="1+ppt_w/2"/>
                                          </p:val>
                                        </p:tav>
                                      </p:tavLst>
                                    </p:anim>
                                    <p:anim calcmode="lin" valueType="num">
                                      <p:cBhvr additive="base">
                                        <p:cTn id="255" dur="3000"/>
                                        <p:tgtEl>
                                          <p:spTgt spid="27"/>
                                        </p:tgtEl>
                                        <p:attrNameLst>
                                          <p:attrName>ppt_y</p:attrName>
                                        </p:attrNameLst>
                                      </p:cBhvr>
                                      <p:tavLst>
                                        <p:tav tm="0">
                                          <p:val>
                                            <p:strVal val="ppt_y"/>
                                          </p:val>
                                        </p:tav>
                                        <p:tav tm="100000">
                                          <p:val>
                                            <p:strVal val="ppt_y"/>
                                          </p:val>
                                        </p:tav>
                                      </p:tavLst>
                                    </p:anim>
                                    <p:set>
                                      <p:cBhvr>
                                        <p:cTn id="256" dur="1" fill="hold">
                                          <p:stCondLst>
                                            <p:cond delay="2999"/>
                                          </p:stCondLst>
                                        </p:cTn>
                                        <p:tgtEl>
                                          <p:spTgt spid="2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9"/>
                                        </p:tgtEl>
                                        <p:attrNameLst>
                                          <p:attrName>ppt_x</p:attrName>
                                        </p:attrNameLst>
                                      </p:cBhvr>
                                      <p:tavLst>
                                        <p:tav tm="0">
                                          <p:val>
                                            <p:strVal val="ppt_x"/>
                                          </p:val>
                                        </p:tav>
                                        <p:tav tm="100000">
                                          <p:val>
                                            <p:strVal val="1+ppt_w/2"/>
                                          </p:val>
                                        </p:tav>
                                      </p:tavLst>
                                    </p:anim>
                                    <p:anim calcmode="lin" valueType="num">
                                      <p:cBhvr additive="base">
                                        <p:cTn id="259" dur="3000"/>
                                        <p:tgtEl>
                                          <p:spTgt spid="29"/>
                                        </p:tgtEl>
                                        <p:attrNameLst>
                                          <p:attrName>ppt_y</p:attrName>
                                        </p:attrNameLst>
                                      </p:cBhvr>
                                      <p:tavLst>
                                        <p:tav tm="0">
                                          <p:val>
                                            <p:strVal val="ppt_y"/>
                                          </p:val>
                                        </p:tav>
                                        <p:tav tm="100000">
                                          <p:val>
                                            <p:strVal val="ppt_y"/>
                                          </p:val>
                                        </p:tav>
                                      </p:tavLst>
                                    </p:anim>
                                    <p:set>
                                      <p:cBhvr>
                                        <p:cTn id="260" dur="1" fill="hold">
                                          <p:stCondLst>
                                            <p:cond delay="2999"/>
                                          </p:stCondLst>
                                        </p:cTn>
                                        <p:tgtEl>
                                          <p:spTgt spid="2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32"/>
                                        </p:tgtEl>
                                        <p:attrNameLst>
                                          <p:attrName>ppt_x</p:attrName>
                                        </p:attrNameLst>
                                      </p:cBhvr>
                                      <p:tavLst>
                                        <p:tav tm="0">
                                          <p:val>
                                            <p:strVal val="ppt_x"/>
                                          </p:val>
                                        </p:tav>
                                        <p:tav tm="100000">
                                          <p:val>
                                            <p:strVal val="1+ppt_w/2"/>
                                          </p:val>
                                        </p:tav>
                                      </p:tavLst>
                                    </p:anim>
                                    <p:anim calcmode="lin" valueType="num">
                                      <p:cBhvr additive="base">
                                        <p:cTn id="263" dur="3000"/>
                                        <p:tgtEl>
                                          <p:spTgt spid="32"/>
                                        </p:tgtEl>
                                        <p:attrNameLst>
                                          <p:attrName>ppt_y</p:attrName>
                                        </p:attrNameLst>
                                      </p:cBhvr>
                                      <p:tavLst>
                                        <p:tav tm="0">
                                          <p:val>
                                            <p:strVal val="ppt_y"/>
                                          </p:val>
                                        </p:tav>
                                        <p:tav tm="100000">
                                          <p:val>
                                            <p:strVal val="ppt_y"/>
                                          </p:val>
                                        </p:tav>
                                      </p:tavLst>
                                    </p:anim>
                                    <p:set>
                                      <p:cBhvr>
                                        <p:cTn id="264" dur="1" fill="hold">
                                          <p:stCondLst>
                                            <p:cond delay="2999"/>
                                          </p:stCondLst>
                                        </p:cTn>
                                        <p:tgtEl>
                                          <p:spTgt spid="3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33"/>
                                        </p:tgtEl>
                                        <p:attrNameLst>
                                          <p:attrName>ppt_x</p:attrName>
                                        </p:attrNameLst>
                                      </p:cBhvr>
                                      <p:tavLst>
                                        <p:tav tm="0">
                                          <p:val>
                                            <p:strVal val="ppt_x"/>
                                          </p:val>
                                        </p:tav>
                                        <p:tav tm="100000">
                                          <p:val>
                                            <p:strVal val="1+ppt_w/2"/>
                                          </p:val>
                                        </p:tav>
                                      </p:tavLst>
                                    </p:anim>
                                    <p:anim calcmode="lin" valueType="num">
                                      <p:cBhvr additive="base">
                                        <p:cTn id="267" dur="3000"/>
                                        <p:tgtEl>
                                          <p:spTgt spid="33"/>
                                        </p:tgtEl>
                                        <p:attrNameLst>
                                          <p:attrName>ppt_y</p:attrName>
                                        </p:attrNameLst>
                                      </p:cBhvr>
                                      <p:tavLst>
                                        <p:tav tm="0">
                                          <p:val>
                                            <p:strVal val="ppt_y"/>
                                          </p:val>
                                        </p:tav>
                                        <p:tav tm="100000">
                                          <p:val>
                                            <p:strVal val="ppt_y"/>
                                          </p:val>
                                        </p:tav>
                                      </p:tavLst>
                                    </p:anim>
                                    <p:set>
                                      <p:cBhvr>
                                        <p:cTn id="268" dur="1" fill="hold">
                                          <p:stCondLst>
                                            <p:cond delay="2999"/>
                                          </p:stCondLst>
                                        </p:cTn>
                                        <p:tgtEl>
                                          <p:spTgt spid="3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36"/>
                                        </p:tgtEl>
                                        <p:attrNameLst>
                                          <p:attrName>ppt_x</p:attrName>
                                        </p:attrNameLst>
                                      </p:cBhvr>
                                      <p:tavLst>
                                        <p:tav tm="0">
                                          <p:val>
                                            <p:strVal val="ppt_x"/>
                                          </p:val>
                                        </p:tav>
                                        <p:tav tm="100000">
                                          <p:val>
                                            <p:strVal val="1+ppt_w/2"/>
                                          </p:val>
                                        </p:tav>
                                      </p:tavLst>
                                    </p:anim>
                                    <p:anim calcmode="lin" valueType="num">
                                      <p:cBhvr additive="base">
                                        <p:cTn id="271" dur="3000"/>
                                        <p:tgtEl>
                                          <p:spTgt spid="36"/>
                                        </p:tgtEl>
                                        <p:attrNameLst>
                                          <p:attrName>ppt_y</p:attrName>
                                        </p:attrNameLst>
                                      </p:cBhvr>
                                      <p:tavLst>
                                        <p:tav tm="0">
                                          <p:val>
                                            <p:strVal val="ppt_y"/>
                                          </p:val>
                                        </p:tav>
                                        <p:tav tm="100000">
                                          <p:val>
                                            <p:strVal val="ppt_y"/>
                                          </p:val>
                                        </p:tav>
                                      </p:tavLst>
                                    </p:anim>
                                    <p:set>
                                      <p:cBhvr>
                                        <p:cTn id="272" dur="1" fill="hold">
                                          <p:stCondLst>
                                            <p:cond delay="2999"/>
                                          </p:stCondLst>
                                        </p:cTn>
                                        <p:tgtEl>
                                          <p:spTgt spid="3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13"/>
                                        </p:tgtEl>
                                        <p:attrNameLst>
                                          <p:attrName>ppt_x</p:attrName>
                                        </p:attrNameLst>
                                      </p:cBhvr>
                                      <p:tavLst>
                                        <p:tav tm="0">
                                          <p:val>
                                            <p:strVal val="ppt_x"/>
                                          </p:val>
                                        </p:tav>
                                        <p:tav tm="100000">
                                          <p:val>
                                            <p:strVal val="0-ppt_w/2"/>
                                          </p:val>
                                        </p:tav>
                                      </p:tavLst>
                                    </p:anim>
                                    <p:anim calcmode="lin" valueType="num">
                                      <p:cBhvr additive="base">
                                        <p:cTn id="275" dur="3000"/>
                                        <p:tgtEl>
                                          <p:spTgt spid="13"/>
                                        </p:tgtEl>
                                        <p:attrNameLst>
                                          <p:attrName>ppt_y</p:attrName>
                                        </p:attrNameLst>
                                      </p:cBhvr>
                                      <p:tavLst>
                                        <p:tav tm="0">
                                          <p:val>
                                            <p:strVal val="ppt_y"/>
                                          </p:val>
                                        </p:tav>
                                        <p:tav tm="100000">
                                          <p:val>
                                            <p:strVal val="ppt_y"/>
                                          </p:val>
                                        </p:tav>
                                      </p:tavLst>
                                    </p:anim>
                                    <p:set>
                                      <p:cBhvr>
                                        <p:cTn id="276" dur="1" fill="hold">
                                          <p:stCondLst>
                                            <p:cond delay="2999"/>
                                          </p:stCondLst>
                                        </p:cTn>
                                        <p:tgtEl>
                                          <p:spTgt spid="1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0-ppt_w/2"/>
                                          </p:val>
                                        </p:tav>
                                      </p:tavLst>
                                    </p:anim>
                                    <p:anim calcmode="lin" valueType="num">
                                      <p:cBhvr additive="base">
                                        <p:cTn id="279" dur="3000"/>
                                        <p:tgtEl>
                                          <p:spTgt spid="16"/>
                                        </p:tgtEl>
                                        <p:attrNameLst>
                                          <p:attrName>ppt_y</p:attrName>
                                        </p:attrNameLst>
                                      </p:cBhvr>
                                      <p:tavLst>
                                        <p:tav tm="0">
                                          <p:val>
                                            <p:strVal val="ppt_y"/>
                                          </p:val>
                                        </p:tav>
                                        <p:tav tm="100000">
                                          <p:val>
                                            <p:strVal val="ppt_y"/>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0-ppt_w/2"/>
                                          </p:val>
                                        </p:tav>
                                      </p:tavLst>
                                    </p:anim>
                                    <p:anim calcmode="lin" valueType="num">
                                      <p:cBhvr additive="base">
                                        <p:cTn id="283" dur="3000"/>
                                        <p:tgtEl>
                                          <p:spTgt spid="18"/>
                                        </p:tgtEl>
                                        <p:attrNameLst>
                                          <p:attrName>ppt_y</p:attrName>
                                        </p:attrNameLst>
                                      </p:cBhvr>
                                      <p:tavLst>
                                        <p:tav tm="0">
                                          <p:val>
                                            <p:strVal val="ppt_y"/>
                                          </p:val>
                                        </p:tav>
                                        <p:tav tm="100000">
                                          <p:val>
                                            <p:strVal val="ppt_y"/>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0-ppt_w/2"/>
                                          </p:val>
                                        </p:tav>
                                      </p:tavLst>
                                    </p:anim>
                                    <p:anim calcmode="lin" valueType="num">
                                      <p:cBhvr additive="base">
                                        <p:cTn id="287" dur="3000"/>
                                        <p:tgtEl>
                                          <p:spTgt spid="19"/>
                                        </p:tgtEl>
                                        <p:attrNameLst>
                                          <p:attrName>ppt_y</p:attrName>
                                        </p:attrNameLst>
                                      </p:cBhvr>
                                      <p:tavLst>
                                        <p:tav tm="0">
                                          <p:val>
                                            <p:strVal val="ppt_y"/>
                                          </p:val>
                                        </p:tav>
                                        <p:tav tm="100000">
                                          <p:val>
                                            <p:strVal val="ppt_y"/>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2"/>
                                        </p:tgtEl>
                                        <p:attrNameLst>
                                          <p:attrName>ppt_x</p:attrName>
                                        </p:attrNameLst>
                                      </p:cBhvr>
                                      <p:tavLst>
                                        <p:tav tm="0">
                                          <p:val>
                                            <p:strVal val="ppt_x"/>
                                          </p:val>
                                        </p:tav>
                                        <p:tav tm="100000">
                                          <p:val>
                                            <p:strVal val="0-ppt_w/2"/>
                                          </p:val>
                                        </p:tav>
                                      </p:tavLst>
                                    </p:anim>
                                    <p:anim calcmode="lin" valueType="num">
                                      <p:cBhvr additive="base">
                                        <p:cTn id="291" dur="3000"/>
                                        <p:tgtEl>
                                          <p:spTgt spid="22"/>
                                        </p:tgtEl>
                                        <p:attrNameLst>
                                          <p:attrName>ppt_y</p:attrName>
                                        </p:attrNameLst>
                                      </p:cBhvr>
                                      <p:tavLst>
                                        <p:tav tm="0">
                                          <p:val>
                                            <p:strVal val="ppt_y"/>
                                          </p:val>
                                        </p:tav>
                                        <p:tav tm="100000">
                                          <p:val>
                                            <p:strVal val="ppt_y"/>
                                          </p:val>
                                        </p:tav>
                                      </p:tavLst>
                                    </p:anim>
                                    <p:set>
                                      <p:cBhvr>
                                        <p:cTn id="292" dur="1" fill="hold">
                                          <p:stCondLst>
                                            <p:cond delay="2999"/>
                                          </p:stCondLst>
                                        </p:cTn>
                                        <p:tgtEl>
                                          <p:spTgt spid="22"/>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4"/>
                                        </p:tgtEl>
                                        <p:attrNameLst>
                                          <p:attrName>ppt_x</p:attrName>
                                        </p:attrNameLst>
                                      </p:cBhvr>
                                      <p:tavLst>
                                        <p:tav tm="0">
                                          <p:val>
                                            <p:strVal val="ppt_x"/>
                                          </p:val>
                                        </p:tav>
                                        <p:tav tm="100000">
                                          <p:val>
                                            <p:strVal val="0-ppt_w/2"/>
                                          </p:val>
                                        </p:tav>
                                      </p:tavLst>
                                    </p:anim>
                                    <p:anim calcmode="lin" valueType="num">
                                      <p:cBhvr additive="base">
                                        <p:cTn id="295" dur="3000"/>
                                        <p:tgtEl>
                                          <p:spTgt spid="24"/>
                                        </p:tgtEl>
                                        <p:attrNameLst>
                                          <p:attrName>ppt_y</p:attrName>
                                        </p:attrNameLst>
                                      </p:cBhvr>
                                      <p:tavLst>
                                        <p:tav tm="0">
                                          <p:val>
                                            <p:strVal val="ppt_y"/>
                                          </p:val>
                                        </p:tav>
                                        <p:tav tm="100000">
                                          <p:val>
                                            <p:strVal val="ppt_y"/>
                                          </p:val>
                                        </p:tav>
                                      </p:tavLst>
                                    </p:anim>
                                    <p:set>
                                      <p:cBhvr>
                                        <p:cTn id="296" dur="1" fill="hold">
                                          <p:stCondLst>
                                            <p:cond delay="2999"/>
                                          </p:stCondLst>
                                        </p:cTn>
                                        <p:tgtEl>
                                          <p:spTgt spid="2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5"/>
                                        </p:tgtEl>
                                        <p:attrNameLst>
                                          <p:attrName>ppt_x</p:attrName>
                                        </p:attrNameLst>
                                      </p:cBhvr>
                                      <p:tavLst>
                                        <p:tav tm="0">
                                          <p:val>
                                            <p:strVal val="ppt_x"/>
                                          </p:val>
                                        </p:tav>
                                        <p:tav tm="100000">
                                          <p:val>
                                            <p:strVal val="0-ppt_w/2"/>
                                          </p:val>
                                        </p:tav>
                                      </p:tavLst>
                                    </p:anim>
                                    <p:anim calcmode="lin" valueType="num">
                                      <p:cBhvr additive="base">
                                        <p:cTn id="299" dur="3000"/>
                                        <p:tgtEl>
                                          <p:spTgt spid="25"/>
                                        </p:tgtEl>
                                        <p:attrNameLst>
                                          <p:attrName>ppt_y</p:attrName>
                                        </p:attrNameLst>
                                      </p:cBhvr>
                                      <p:tavLst>
                                        <p:tav tm="0">
                                          <p:val>
                                            <p:strVal val="ppt_y"/>
                                          </p:val>
                                        </p:tav>
                                        <p:tav tm="100000">
                                          <p:val>
                                            <p:strVal val="ppt_y"/>
                                          </p:val>
                                        </p:tav>
                                      </p:tavLst>
                                    </p:anim>
                                    <p:set>
                                      <p:cBhvr>
                                        <p:cTn id="300" dur="1" fill="hold">
                                          <p:stCondLst>
                                            <p:cond delay="2999"/>
                                          </p:stCondLst>
                                        </p:cTn>
                                        <p:tgtEl>
                                          <p:spTgt spid="2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8"/>
                                        </p:tgtEl>
                                        <p:attrNameLst>
                                          <p:attrName>ppt_x</p:attrName>
                                        </p:attrNameLst>
                                      </p:cBhvr>
                                      <p:tavLst>
                                        <p:tav tm="0">
                                          <p:val>
                                            <p:strVal val="ppt_x"/>
                                          </p:val>
                                        </p:tav>
                                        <p:tav tm="100000">
                                          <p:val>
                                            <p:strVal val="0-ppt_w/2"/>
                                          </p:val>
                                        </p:tav>
                                      </p:tavLst>
                                    </p:anim>
                                    <p:anim calcmode="lin" valueType="num">
                                      <p:cBhvr additive="base">
                                        <p:cTn id="303" dur="3000"/>
                                        <p:tgtEl>
                                          <p:spTgt spid="28"/>
                                        </p:tgtEl>
                                        <p:attrNameLst>
                                          <p:attrName>ppt_y</p:attrName>
                                        </p:attrNameLst>
                                      </p:cBhvr>
                                      <p:tavLst>
                                        <p:tav tm="0">
                                          <p:val>
                                            <p:strVal val="ppt_y"/>
                                          </p:val>
                                        </p:tav>
                                        <p:tav tm="100000">
                                          <p:val>
                                            <p:strVal val="ppt_y"/>
                                          </p:val>
                                        </p:tav>
                                      </p:tavLst>
                                    </p:anim>
                                    <p:set>
                                      <p:cBhvr>
                                        <p:cTn id="304" dur="1" fill="hold">
                                          <p:stCondLst>
                                            <p:cond delay="2999"/>
                                          </p:stCondLst>
                                        </p:cTn>
                                        <p:tgtEl>
                                          <p:spTgt spid="2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30"/>
                                        </p:tgtEl>
                                        <p:attrNameLst>
                                          <p:attrName>ppt_x</p:attrName>
                                        </p:attrNameLst>
                                      </p:cBhvr>
                                      <p:tavLst>
                                        <p:tav tm="0">
                                          <p:val>
                                            <p:strVal val="ppt_x"/>
                                          </p:val>
                                        </p:tav>
                                        <p:tav tm="100000">
                                          <p:val>
                                            <p:strVal val="0-ppt_w/2"/>
                                          </p:val>
                                        </p:tav>
                                      </p:tavLst>
                                    </p:anim>
                                    <p:anim calcmode="lin" valueType="num">
                                      <p:cBhvr additive="base">
                                        <p:cTn id="307" dur="3000"/>
                                        <p:tgtEl>
                                          <p:spTgt spid="30"/>
                                        </p:tgtEl>
                                        <p:attrNameLst>
                                          <p:attrName>ppt_y</p:attrName>
                                        </p:attrNameLst>
                                      </p:cBhvr>
                                      <p:tavLst>
                                        <p:tav tm="0">
                                          <p:val>
                                            <p:strVal val="ppt_y"/>
                                          </p:val>
                                        </p:tav>
                                        <p:tav tm="100000">
                                          <p:val>
                                            <p:strVal val="ppt_y"/>
                                          </p:val>
                                        </p:tav>
                                      </p:tavLst>
                                    </p:anim>
                                    <p:set>
                                      <p:cBhvr>
                                        <p:cTn id="308" dur="1" fill="hold">
                                          <p:stCondLst>
                                            <p:cond delay="2999"/>
                                          </p:stCondLst>
                                        </p:cTn>
                                        <p:tgtEl>
                                          <p:spTgt spid="3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31"/>
                                        </p:tgtEl>
                                        <p:attrNameLst>
                                          <p:attrName>ppt_x</p:attrName>
                                        </p:attrNameLst>
                                      </p:cBhvr>
                                      <p:tavLst>
                                        <p:tav tm="0">
                                          <p:val>
                                            <p:strVal val="ppt_x"/>
                                          </p:val>
                                        </p:tav>
                                        <p:tav tm="100000">
                                          <p:val>
                                            <p:strVal val="0-ppt_w/2"/>
                                          </p:val>
                                        </p:tav>
                                      </p:tavLst>
                                    </p:anim>
                                    <p:anim calcmode="lin" valueType="num">
                                      <p:cBhvr additive="base">
                                        <p:cTn id="311" dur="3000"/>
                                        <p:tgtEl>
                                          <p:spTgt spid="31"/>
                                        </p:tgtEl>
                                        <p:attrNameLst>
                                          <p:attrName>ppt_y</p:attrName>
                                        </p:attrNameLst>
                                      </p:cBhvr>
                                      <p:tavLst>
                                        <p:tav tm="0">
                                          <p:val>
                                            <p:strVal val="ppt_y"/>
                                          </p:val>
                                        </p:tav>
                                        <p:tav tm="100000">
                                          <p:val>
                                            <p:strVal val="ppt_y"/>
                                          </p:val>
                                        </p:tav>
                                      </p:tavLst>
                                    </p:anim>
                                    <p:set>
                                      <p:cBhvr>
                                        <p:cTn id="312" dur="1" fill="hold">
                                          <p:stCondLst>
                                            <p:cond delay="2999"/>
                                          </p:stCondLst>
                                        </p:cTn>
                                        <p:tgtEl>
                                          <p:spTgt spid="3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34"/>
                                        </p:tgtEl>
                                        <p:attrNameLst>
                                          <p:attrName>ppt_x</p:attrName>
                                        </p:attrNameLst>
                                      </p:cBhvr>
                                      <p:tavLst>
                                        <p:tav tm="0">
                                          <p:val>
                                            <p:strVal val="ppt_x"/>
                                          </p:val>
                                        </p:tav>
                                        <p:tav tm="100000">
                                          <p:val>
                                            <p:strVal val="0-ppt_w/2"/>
                                          </p:val>
                                        </p:tav>
                                      </p:tavLst>
                                    </p:anim>
                                    <p:anim calcmode="lin" valueType="num">
                                      <p:cBhvr additive="base">
                                        <p:cTn id="315" dur="3000"/>
                                        <p:tgtEl>
                                          <p:spTgt spid="34"/>
                                        </p:tgtEl>
                                        <p:attrNameLst>
                                          <p:attrName>ppt_y</p:attrName>
                                        </p:attrNameLst>
                                      </p:cBhvr>
                                      <p:tavLst>
                                        <p:tav tm="0">
                                          <p:val>
                                            <p:strVal val="ppt_y"/>
                                          </p:val>
                                        </p:tav>
                                        <p:tav tm="100000">
                                          <p:val>
                                            <p:strVal val="ppt_y"/>
                                          </p:val>
                                        </p:tav>
                                      </p:tavLst>
                                    </p:anim>
                                    <p:set>
                                      <p:cBhvr>
                                        <p:cTn id="316" dur="1" fill="hold">
                                          <p:stCondLst>
                                            <p:cond delay="2999"/>
                                          </p:stCondLst>
                                        </p:cTn>
                                        <p:tgtEl>
                                          <p:spTgt spid="34"/>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5"/>
                                        </p:tgtEl>
                                        <p:attrNameLst>
                                          <p:attrName>ppt_x</p:attrName>
                                        </p:attrNameLst>
                                      </p:cBhvr>
                                      <p:tavLst>
                                        <p:tav tm="0">
                                          <p:val>
                                            <p:strVal val="ppt_x"/>
                                          </p:val>
                                        </p:tav>
                                        <p:tav tm="100000">
                                          <p:val>
                                            <p:strVal val="0-ppt_w/2"/>
                                          </p:val>
                                        </p:tav>
                                      </p:tavLst>
                                    </p:anim>
                                    <p:anim calcmode="lin" valueType="num">
                                      <p:cBhvr additive="base">
                                        <p:cTn id="319" dur="3000"/>
                                        <p:tgtEl>
                                          <p:spTgt spid="35"/>
                                        </p:tgtEl>
                                        <p:attrNameLst>
                                          <p:attrName>ppt_y</p:attrName>
                                        </p:attrNameLst>
                                      </p:cBhvr>
                                      <p:tavLst>
                                        <p:tav tm="0">
                                          <p:val>
                                            <p:strVal val="ppt_y"/>
                                          </p:val>
                                        </p:tav>
                                        <p:tav tm="100000">
                                          <p:val>
                                            <p:strVal val="ppt_y"/>
                                          </p:val>
                                        </p:tav>
                                      </p:tavLst>
                                    </p:anim>
                                    <p:set>
                                      <p:cBhvr>
                                        <p:cTn id="320" dur="1" fill="hold">
                                          <p:stCondLst>
                                            <p:cond delay="2999"/>
                                          </p:stCondLst>
                                        </p:cTn>
                                        <p:tgtEl>
                                          <p:spTgt spid="35"/>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13"/>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6"/>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8"/>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9"/>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2"/>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4"/>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8"/>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3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34"/>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3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1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1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2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2"/>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6"/>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Vertic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40000"/>
                  <a:lumOff val="6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pic>
        <p:nvPicPr>
          <p:cNvPr id="5" name="4 Imagen" descr="1313694966_Vector_Clipart.png"/>
          <p:cNvPicPr>
            <a:picLocks noChangeAspect="1"/>
          </p:cNvPicPr>
          <p:nvPr/>
        </p:nvPicPr>
        <p:blipFill>
          <a:blip r:embed="rId3"/>
          <a:stretch>
            <a:fillRect/>
          </a:stretch>
        </p:blipFill>
        <p:spPr>
          <a:xfrm>
            <a:off x="1785918" y="714356"/>
            <a:ext cx="5500726" cy="5500726"/>
          </a:xfrm>
          <a:prstGeom prst="rect">
            <a:avLst/>
          </a:prstGeom>
        </p:spPr>
      </p:pic>
      <p:pic>
        <p:nvPicPr>
          <p:cNvPr id="6" name="5 Imagen" descr="1313694966_Vector_Clipart.png"/>
          <p:cNvPicPr>
            <a:picLocks noChangeAspect="1"/>
          </p:cNvPicPr>
          <p:nvPr/>
        </p:nvPicPr>
        <p:blipFill>
          <a:blip r:embed="rId3">
            <a:duotone>
              <a:prstClr val="black"/>
              <a:srgbClr val="FFFDA7">
                <a:tint val="45000"/>
                <a:satMod val="400000"/>
              </a:srgbClr>
            </a:duotone>
            <a:lum contrast="40000"/>
          </a:blip>
          <a:stretch>
            <a:fillRect/>
          </a:stretch>
        </p:blipFill>
        <p:spPr>
          <a:xfrm rot="770471">
            <a:off x="1833989" y="690987"/>
            <a:ext cx="5500726" cy="5500726"/>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6691"/>
            <a:ext cx="9144000" cy="6851309"/>
          </a:xfrm>
          <a:prstGeom prst="rect">
            <a:avLst/>
          </a:prstGeom>
        </p:spPr>
      </p:pic>
      <p:pic>
        <p:nvPicPr>
          <p:cNvPr id="6" name="5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357222" y="-285776"/>
            <a:ext cx="1428760" cy="1428760"/>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8143900" y="-357214"/>
            <a:ext cx="1357322" cy="1357322"/>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2928926" y="4643446"/>
            <a:ext cx="1571636" cy="1571636"/>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357818" y="4572008"/>
            <a:ext cx="1571636" cy="1571636"/>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7786678" y="357166"/>
            <a:ext cx="1357322" cy="1357322"/>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0" y="500042"/>
            <a:ext cx="1357322" cy="1357322"/>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7143768" y="1071546"/>
            <a:ext cx="1571636" cy="1571636"/>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6786578" y="2000240"/>
            <a:ext cx="1500198" cy="1500198"/>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6286512" y="2786058"/>
            <a:ext cx="1571636" cy="1571636"/>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929322" y="3714752"/>
            <a:ext cx="1571636" cy="157163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500034" y="1214422"/>
            <a:ext cx="1571636" cy="1571636"/>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1071538" y="2071678"/>
            <a:ext cx="1643074" cy="1643074"/>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1643042" y="3000372"/>
            <a:ext cx="1643074" cy="1643074"/>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2214546" y="3929066"/>
            <a:ext cx="1571636" cy="1571636"/>
          </a:xfrm>
          <a:prstGeom prst="rect">
            <a:avLst/>
          </a:prstGeom>
          <a:effectLst>
            <a:reflection blurRad="6350" stA="50000" endA="300" endPos="90000" dir="5400000" sy="-100000" algn="bl" rotWithShape="0"/>
          </a:effectLst>
        </p:spPr>
      </p:pic>
      <p:pic>
        <p:nvPicPr>
          <p:cNvPr id="20" name="19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3571868" y="5500702"/>
            <a:ext cx="1571636" cy="1571636"/>
          </a:xfrm>
          <a:prstGeom prst="rect">
            <a:avLst/>
          </a:prstGeom>
          <a:effectLst>
            <a:reflection blurRad="6350" stA="50000" endA="300" endPos="90000" dir="5400000" sy="-100000" algn="bl" rotWithShape="0"/>
          </a:effectLst>
        </p:spPr>
      </p:pic>
      <p:pic>
        <p:nvPicPr>
          <p:cNvPr id="21" name="20 Imagen" descr="20110219001327958.png"/>
          <p:cNvPicPr>
            <a:picLocks noChangeAspect="1"/>
          </p:cNvPicPr>
          <p:nvPr/>
        </p:nvPicPr>
        <p:blipFill>
          <a:blip r:embed="rId3">
            <a:duotone>
              <a:prstClr val="black"/>
              <a:srgbClr val="ACA800">
                <a:tint val="45000"/>
                <a:satMod val="400000"/>
              </a:srgbClr>
            </a:duotone>
            <a:lum contrast="20000"/>
          </a:blip>
          <a:stretch>
            <a:fillRect/>
          </a:stretch>
        </p:blipFill>
        <p:spPr>
          <a:xfrm>
            <a:off x="4929190" y="5500702"/>
            <a:ext cx="1571636" cy="1571636"/>
          </a:xfrm>
          <a:prstGeom prst="rect">
            <a:avLst/>
          </a:prstGeom>
          <a:effectLst>
            <a:reflection blurRad="6350" stA="50000" endA="300" endPos="90000" dir="5400000" sy="-100000" algn="bl" rotWithShape="0"/>
          </a:effectLst>
        </p:spPr>
      </p:pic>
      <p:sp>
        <p:nvSpPr>
          <p:cNvPr id="22" name="21 Rectángulo"/>
          <p:cNvSpPr/>
          <p:nvPr/>
        </p:nvSpPr>
        <p:spPr>
          <a:xfrm>
            <a:off x="-285784" y="-285776"/>
            <a:ext cx="9715568" cy="864399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0"/>
            <a:ext cx="2023876" cy="862385"/>
          </a:xfrm>
          <a:prstGeom prst="rect">
            <a:avLst/>
          </a:prstGeom>
          <a:effectLst/>
        </p:spPr>
      </p:pic>
      <p:pic>
        <p:nvPicPr>
          <p:cNvPr id="6" name="5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0"/>
            <a:ext cx="1857388" cy="862385"/>
          </a:xfrm>
          <a:prstGeom prst="rect">
            <a:avLst/>
          </a:prstGeom>
          <a:effectLst/>
        </p:spPr>
      </p:pic>
      <p:pic>
        <p:nvPicPr>
          <p:cNvPr id="7" name="6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500042"/>
            <a:ext cx="2023876" cy="862385"/>
          </a:xfrm>
          <a:prstGeom prst="rect">
            <a:avLst/>
          </a:prstGeom>
          <a:effectLst/>
        </p:spPr>
      </p:pic>
      <p:pic>
        <p:nvPicPr>
          <p:cNvPr id="8" name="7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500042"/>
            <a:ext cx="1857388" cy="862385"/>
          </a:xfrm>
          <a:prstGeom prst="rect">
            <a:avLst/>
          </a:prstGeom>
          <a:effectLst/>
        </p:spPr>
      </p:pic>
      <p:pic>
        <p:nvPicPr>
          <p:cNvPr id="9" name="8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928694"/>
            <a:ext cx="2023876" cy="862385"/>
          </a:xfrm>
          <a:prstGeom prst="rect">
            <a:avLst/>
          </a:prstGeom>
          <a:effectLst/>
        </p:spPr>
      </p:pic>
      <p:pic>
        <p:nvPicPr>
          <p:cNvPr id="10" name="9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928694"/>
            <a:ext cx="1857388" cy="862385"/>
          </a:xfrm>
          <a:prstGeom prst="rect">
            <a:avLst/>
          </a:prstGeom>
          <a:effectLst/>
        </p:spPr>
      </p:pic>
      <p:pic>
        <p:nvPicPr>
          <p:cNvPr id="11" name="10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1500174"/>
            <a:ext cx="2023876" cy="862385"/>
          </a:xfrm>
          <a:prstGeom prst="rect">
            <a:avLst/>
          </a:prstGeom>
          <a:effectLst/>
        </p:spPr>
      </p:pic>
      <p:pic>
        <p:nvPicPr>
          <p:cNvPr id="12" name="11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1500174"/>
            <a:ext cx="1857388" cy="862385"/>
          </a:xfrm>
          <a:prstGeom prst="rect">
            <a:avLst/>
          </a:prstGeom>
          <a:effectLst/>
        </p:spPr>
      </p:pic>
      <p:pic>
        <p:nvPicPr>
          <p:cNvPr id="13" name="12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2000216"/>
            <a:ext cx="2023876" cy="862385"/>
          </a:xfrm>
          <a:prstGeom prst="rect">
            <a:avLst/>
          </a:prstGeom>
          <a:effectLst/>
        </p:spPr>
      </p:pic>
      <p:pic>
        <p:nvPicPr>
          <p:cNvPr id="14" name="13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2000216"/>
            <a:ext cx="1857388" cy="862385"/>
          </a:xfrm>
          <a:prstGeom prst="rect">
            <a:avLst/>
          </a:prstGeom>
          <a:effectLst/>
        </p:spPr>
      </p:pic>
      <p:pic>
        <p:nvPicPr>
          <p:cNvPr id="15" name="14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2428868"/>
            <a:ext cx="2023876" cy="862385"/>
          </a:xfrm>
          <a:prstGeom prst="rect">
            <a:avLst/>
          </a:prstGeom>
          <a:effectLst/>
        </p:spPr>
      </p:pic>
      <p:pic>
        <p:nvPicPr>
          <p:cNvPr id="16" name="15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2428868"/>
            <a:ext cx="1857388" cy="862385"/>
          </a:xfrm>
          <a:prstGeom prst="rect">
            <a:avLst/>
          </a:prstGeom>
          <a:effectLst/>
        </p:spPr>
      </p:pic>
      <p:pic>
        <p:nvPicPr>
          <p:cNvPr id="17" name="16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571736" y="3071810"/>
            <a:ext cx="2023876" cy="862385"/>
          </a:xfrm>
          <a:prstGeom prst="rect">
            <a:avLst/>
          </a:prstGeom>
          <a:effectLst/>
        </p:spPr>
      </p:pic>
      <p:pic>
        <p:nvPicPr>
          <p:cNvPr id="18" name="17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357686" y="3071810"/>
            <a:ext cx="1857388" cy="862385"/>
          </a:xfrm>
          <a:prstGeom prst="rect">
            <a:avLst/>
          </a:prstGeom>
          <a:effectLst/>
        </p:spPr>
      </p:pic>
      <p:pic>
        <p:nvPicPr>
          <p:cNvPr id="19" name="18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3571876"/>
            <a:ext cx="2023876" cy="862385"/>
          </a:xfrm>
          <a:prstGeom prst="rect">
            <a:avLst/>
          </a:prstGeom>
          <a:effectLst/>
        </p:spPr>
      </p:pic>
      <p:pic>
        <p:nvPicPr>
          <p:cNvPr id="20" name="19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3571876"/>
            <a:ext cx="1857388" cy="862385"/>
          </a:xfrm>
          <a:prstGeom prst="rect">
            <a:avLst/>
          </a:prstGeom>
          <a:effectLst/>
        </p:spPr>
      </p:pic>
      <p:pic>
        <p:nvPicPr>
          <p:cNvPr id="21" name="20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4000528"/>
            <a:ext cx="2023876" cy="862385"/>
          </a:xfrm>
          <a:prstGeom prst="rect">
            <a:avLst/>
          </a:prstGeom>
          <a:effectLst/>
        </p:spPr>
      </p:pic>
      <p:pic>
        <p:nvPicPr>
          <p:cNvPr id="22" name="21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4000528"/>
            <a:ext cx="1857388" cy="862385"/>
          </a:xfrm>
          <a:prstGeom prst="rect">
            <a:avLst/>
          </a:prstGeom>
          <a:effectLst/>
        </p:spPr>
      </p:pic>
      <p:pic>
        <p:nvPicPr>
          <p:cNvPr id="23" name="22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4572008"/>
            <a:ext cx="2023876" cy="862385"/>
          </a:xfrm>
          <a:prstGeom prst="rect">
            <a:avLst/>
          </a:prstGeom>
          <a:effectLst/>
        </p:spPr>
      </p:pic>
      <p:pic>
        <p:nvPicPr>
          <p:cNvPr id="24" name="23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4572008"/>
            <a:ext cx="1857388" cy="862385"/>
          </a:xfrm>
          <a:prstGeom prst="rect">
            <a:avLst/>
          </a:prstGeom>
          <a:effectLst/>
        </p:spPr>
      </p:pic>
      <p:pic>
        <p:nvPicPr>
          <p:cNvPr id="25" name="24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5072050"/>
            <a:ext cx="2023876" cy="862385"/>
          </a:xfrm>
          <a:prstGeom prst="rect">
            <a:avLst/>
          </a:prstGeom>
          <a:effectLst/>
        </p:spPr>
      </p:pic>
      <p:pic>
        <p:nvPicPr>
          <p:cNvPr id="26" name="25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5072050"/>
            <a:ext cx="1857388" cy="862385"/>
          </a:xfrm>
          <a:prstGeom prst="rect">
            <a:avLst/>
          </a:prstGeom>
          <a:effectLst/>
        </p:spPr>
      </p:pic>
      <p:pic>
        <p:nvPicPr>
          <p:cNvPr id="27" name="26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5500702"/>
            <a:ext cx="2023876" cy="862385"/>
          </a:xfrm>
          <a:prstGeom prst="rect">
            <a:avLst/>
          </a:prstGeom>
          <a:effectLst/>
        </p:spPr>
      </p:pic>
      <p:pic>
        <p:nvPicPr>
          <p:cNvPr id="28" name="27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429124" y="5500702"/>
            <a:ext cx="1857388" cy="862385"/>
          </a:xfrm>
          <a:prstGeom prst="rect">
            <a:avLst/>
          </a:prstGeom>
          <a:effectLst/>
        </p:spPr>
      </p:pic>
      <p:pic>
        <p:nvPicPr>
          <p:cNvPr id="29" name="28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714612" y="5998155"/>
            <a:ext cx="2023876" cy="862385"/>
          </a:xfrm>
          <a:prstGeom prst="rect">
            <a:avLst/>
          </a:prstGeom>
          <a:effectLst/>
        </p:spPr>
      </p:pic>
      <p:pic>
        <p:nvPicPr>
          <p:cNvPr id="30" name="29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5998155"/>
            <a:ext cx="1857388" cy="862385"/>
          </a:xfrm>
          <a:prstGeom prst="rect">
            <a:avLst/>
          </a:prstGeom>
          <a:effectLst/>
        </p:spPr>
      </p:pic>
      <p:pic>
        <p:nvPicPr>
          <p:cNvPr id="31" name="30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a:off x="2714612" y="6426807"/>
            <a:ext cx="2023876" cy="862385"/>
          </a:xfrm>
          <a:prstGeom prst="rect">
            <a:avLst/>
          </a:prstGeom>
          <a:effectLst/>
        </p:spPr>
      </p:pic>
      <p:pic>
        <p:nvPicPr>
          <p:cNvPr id="32" name="31 Imagen" descr="lineas.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6426807"/>
            <a:ext cx="1857388" cy="862385"/>
          </a:xfrm>
          <a:prstGeom prst="rect">
            <a:avLst/>
          </a:prstGeom>
          <a:effectLst/>
        </p:spPr>
      </p:pic>
      <p:sp>
        <p:nvSpPr>
          <p:cNvPr id="33" name="32 Rectángulo"/>
          <p:cNvSpPr/>
          <p:nvPr/>
        </p:nvSpPr>
        <p:spPr>
          <a:xfrm>
            <a:off x="0" y="0"/>
            <a:ext cx="9144000" cy="735809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1+#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1+#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1+#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3000" fill="hold"/>
                                        <p:tgtEl>
                                          <p:spTgt spid="6"/>
                                        </p:tgtEl>
                                        <p:attrNameLst>
                                          <p:attrName>ppt_x</p:attrName>
                                        </p:attrNameLst>
                                      </p:cBhvr>
                                      <p:tavLst>
                                        <p:tav tm="0">
                                          <p:val>
                                            <p:strVal val="0-#ppt_w/2"/>
                                          </p:val>
                                        </p:tav>
                                        <p:tav tm="100000">
                                          <p:val>
                                            <p:strVal val="#ppt_x"/>
                                          </p:val>
                                        </p:tav>
                                      </p:tavLst>
                                    </p:anim>
                                    <p:anim calcmode="lin" valueType="num">
                                      <p:cBhvr additive="base">
                                        <p:cTn id="67" dur="3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0-#ppt_w/2"/>
                                          </p:val>
                                        </p:tav>
                                        <p:tav tm="100000">
                                          <p:val>
                                            <p:strVal val="#ppt_x"/>
                                          </p:val>
                                        </p:tav>
                                      </p:tavLst>
                                    </p:anim>
                                    <p:anim calcmode="lin" valueType="num">
                                      <p:cBhvr additive="base">
                                        <p:cTn id="87" dur="3000" fill="hold"/>
                                        <p:tgtEl>
                                          <p:spTgt spid="16"/>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0-#ppt_w/2"/>
                                          </p:val>
                                        </p:tav>
                                        <p:tav tm="100000">
                                          <p:val>
                                            <p:strVal val="#ppt_x"/>
                                          </p:val>
                                        </p:tav>
                                      </p:tavLst>
                                    </p:anim>
                                    <p:anim calcmode="lin" valueType="num">
                                      <p:cBhvr additive="base">
                                        <p:cTn id="91" dur="3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0-#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0-#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0-#ppt_w/2"/>
                                          </p:val>
                                        </p:tav>
                                        <p:tav tm="100000">
                                          <p:val>
                                            <p:strVal val="#ppt_x"/>
                                          </p:val>
                                        </p:tav>
                                      </p:tavLst>
                                    </p:anim>
                                    <p:anim calcmode="lin" valueType="num">
                                      <p:cBhvr additive="base">
                                        <p:cTn id="107" dur="3000" fill="hold"/>
                                        <p:tgtEl>
                                          <p:spTgt spid="26"/>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3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ppt_x"/>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ppt_x"/>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ppt_x"/>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ppt_x"/>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ppt_x"/>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ppt_x"/>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ppt_x"/>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ppt_x"/>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ppt_x"/>
                                          </p:val>
                                        </p:tav>
                                      </p:tavLst>
                                    </p:anim>
                                    <p:anim calcmode="lin" valueType="num">
                                      <p:cBhvr additive="base">
                                        <p:cTn id="227" dur="3000"/>
                                        <p:tgtEl>
                                          <p:spTgt spid="29"/>
                                        </p:tgtEl>
                                        <p:attrNameLst>
                                          <p:attrName>ppt_y</p:attrName>
                                        </p:attrNameLst>
                                      </p:cBhvr>
                                      <p:tavLst>
                                        <p:tav tm="0">
                                          <p:val>
                                            <p:strVal val="ppt_y"/>
                                          </p:val>
                                        </p:tav>
                                        <p:tav tm="100000">
                                          <p:val>
                                            <p:strVal val="1+ppt_h/2"/>
                                          </p:val>
                                        </p:tav>
                                      </p:tavLst>
                                    </p:anim>
                                    <p:set>
                                      <p:cBhvr>
                                        <p:cTn id="228" dur="1" fill="hold">
                                          <p:stCondLst>
                                            <p:cond delay="2999"/>
                                          </p:stCondLst>
                                        </p:cTn>
                                        <p:tgtEl>
                                          <p:spTgt spid="29"/>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31"/>
                                        </p:tgtEl>
                                        <p:attrNameLst>
                                          <p:attrName>ppt_x</p:attrName>
                                        </p:attrNameLst>
                                      </p:cBhvr>
                                      <p:tavLst>
                                        <p:tav tm="0">
                                          <p:val>
                                            <p:strVal val="ppt_x"/>
                                          </p:val>
                                        </p:tav>
                                        <p:tav tm="100000">
                                          <p:val>
                                            <p:strVal val="ppt_x"/>
                                          </p:val>
                                        </p:tav>
                                      </p:tavLst>
                                    </p:anim>
                                    <p:anim calcmode="lin" valueType="num">
                                      <p:cBhvr additive="base">
                                        <p:cTn id="231" dur="3000"/>
                                        <p:tgtEl>
                                          <p:spTgt spid="31"/>
                                        </p:tgtEl>
                                        <p:attrNameLst>
                                          <p:attrName>ppt_y</p:attrName>
                                        </p:attrNameLst>
                                      </p:cBhvr>
                                      <p:tavLst>
                                        <p:tav tm="0">
                                          <p:val>
                                            <p:strVal val="ppt_y"/>
                                          </p:val>
                                        </p:tav>
                                        <p:tav tm="100000">
                                          <p:val>
                                            <p:strVal val="1+ppt_h/2"/>
                                          </p:val>
                                        </p:tav>
                                      </p:tavLst>
                                    </p:anim>
                                    <p:set>
                                      <p:cBhvr>
                                        <p:cTn id="232" dur="1" fill="hold">
                                          <p:stCondLst>
                                            <p:cond delay="2999"/>
                                          </p:stCondLst>
                                        </p:cTn>
                                        <p:tgtEl>
                                          <p:spTgt spid="31"/>
                                        </p:tgtEl>
                                        <p:attrNameLst>
                                          <p:attrName>style.visibility</p:attrName>
                                        </p:attrNameLst>
                                      </p:cBhvr>
                                      <p:to>
                                        <p:strVal val="hidden"/>
                                      </p:to>
                                    </p:set>
                                  </p:childTnLst>
                                </p:cTn>
                              </p:par>
                              <p:par>
                                <p:cTn id="233" presetID="2" presetClass="exit" presetSubtype="1" fill="hold"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0-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6"/>
                                        </p:tgtEl>
                                        <p:attrNameLst>
                                          <p:attrName>ppt_x</p:attrName>
                                        </p:attrNameLst>
                                      </p:cBhvr>
                                      <p:tavLst>
                                        <p:tav tm="0">
                                          <p:val>
                                            <p:strVal val="ppt_x"/>
                                          </p:val>
                                        </p:tav>
                                        <p:tav tm="100000">
                                          <p:val>
                                            <p:strVal val="ppt_x"/>
                                          </p:val>
                                        </p:tav>
                                      </p:tavLst>
                                    </p:anim>
                                    <p:anim calcmode="lin" valueType="num">
                                      <p:cBhvr additive="base">
                                        <p:cTn id="275" dur="3000"/>
                                        <p:tgtEl>
                                          <p:spTgt spid="26"/>
                                        </p:tgtEl>
                                        <p:attrNameLst>
                                          <p:attrName>ppt_y</p:attrName>
                                        </p:attrNameLst>
                                      </p:cBhvr>
                                      <p:tavLst>
                                        <p:tav tm="0">
                                          <p:val>
                                            <p:strVal val="ppt_y"/>
                                          </p:val>
                                        </p:tav>
                                        <p:tav tm="100000">
                                          <p:val>
                                            <p:strVal val="0-ppt_h/2"/>
                                          </p:val>
                                        </p:tav>
                                      </p:tavLst>
                                    </p:anim>
                                    <p:set>
                                      <p:cBhvr>
                                        <p:cTn id="276" dur="1" fill="hold">
                                          <p:stCondLst>
                                            <p:cond delay="2999"/>
                                          </p:stCondLst>
                                        </p:cTn>
                                        <p:tgtEl>
                                          <p:spTgt spid="26"/>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ppt_x"/>
                                          </p:val>
                                        </p:tav>
                                      </p:tavLst>
                                    </p:anim>
                                    <p:anim calcmode="lin" valueType="num">
                                      <p:cBhvr additive="base">
                                        <p:cTn id="279" dur="3000"/>
                                        <p:tgtEl>
                                          <p:spTgt spid="28"/>
                                        </p:tgtEl>
                                        <p:attrNameLst>
                                          <p:attrName>ppt_y</p:attrName>
                                        </p:attrNameLst>
                                      </p:cBhvr>
                                      <p:tavLst>
                                        <p:tav tm="0">
                                          <p:val>
                                            <p:strVal val="ppt_y"/>
                                          </p:val>
                                        </p:tav>
                                        <p:tav tm="100000">
                                          <p:val>
                                            <p:strVal val="0-ppt_h/2"/>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ppt_x"/>
                                          </p:val>
                                        </p:tav>
                                      </p:tavLst>
                                    </p:anim>
                                    <p:anim calcmode="lin" valueType="num">
                                      <p:cBhvr additive="base">
                                        <p:cTn id="283" dur="3000"/>
                                        <p:tgtEl>
                                          <p:spTgt spid="30"/>
                                        </p:tgtEl>
                                        <p:attrNameLst>
                                          <p:attrName>ppt_y</p:attrName>
                                        </p:attrNameLst>
                                      </p:cBhvr>
                                      <p:tavLst>
                                        <p:tav tm="0">
                                          <p:val>
                                            <p:strVal val="ppt_y"/>
                                          </p:val>
                                        </p:tav>
                                        <p:tav tm="100000">
                                          <p:val>
                                            <p:strVal val="0-ppt_h/2"/>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32"/>
                                        </p:tgtEl>
                                        <p:attrNameLst>
                                          <p:attrName>ppt_x</p:attrName>
                                        </p:attrNameLst>
                                      </p:cBhvr>
                                      <p:tavLst>
                                        <p:tav tm="0">
                                          <p:val>
                                            <p:strVal val="ppt_x"/>
                                          </p:val>
                                        </p:tav>
                                        <p:tav tm="100000">
                                          <p:val>
                                            <p:strVal val="ppt_x"/>
                                          </p:val>
                                        </p:tav>
                                      </p:tavLst>
                                    </p:anim>
                                    <p:anim calcmode="lin" valueType="num">
                                      <p:cBhvr additive="base">
                                        <p:cTn id="287" dur="3000"/>
                                        <p:tgtEl>
                                          <p:spTgt spid="32"/>
                                        </p:tgtEl>
                                        <p:attrNameLst>
                                          <p:attrName>ppt_y</p:attrName>
                                        </p:attrNameLst>
                                      </p:cBhvr>
                                      <p:tavLst>
                                        <p:tav tm="0">
                                          <p:val>
                                            <p:strVal val="ppt_y"/>
                                          </p:val>
                                        </p:tav>
                                        <p:tav tm="100000">
                                          <p:val>
                                            <p:strVal val="0-ppt_h/2"/>
                                          </p:val>
                                        </p:tav>
                                      </p:tavLst>
                                    </p:anim>
                                    <p:set>
                                      <p:cBhvr>
                                        <p:cTn id="288" dur="1" fill="hold">
                                          <p:stCondLst>
                                            <p:cond delay="2999"/>
                                          </p:stCondLst>
                                        </p:cTn>
                                        <p:tgtEl>
                                          <p:spTgt spid="32"/>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6"/>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2"/>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8"/>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4"/>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32"/>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7"/>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9"/>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1"/>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17"/>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7"/>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9"/>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1"/>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B9DC"/>
              </a:gs>
              <a:gs pos="50000">
                <a:schemeClr val="bg1">
                  <a:lumMod val="50000"/>
                  <a:lumOff val="50000"/>
                  <a:shade val="67500"/>
                  <a:satMod val="115000"/>
                </a:schemeClr>
              </a:gs>
              <a:gs pos="100000">
                <a:schemeClr val="bg1">
                  <a:lumMod val="50000"/>
                  <a:lumOff val="50000"/>
                  <a:shade val="100000"/>
                  <a:satMod val="115000"/>
                </a:schemeClr>
              </a:gs>
            </a:gsLst>
            <a:path path="circle">
              <a:fillToRect l="50000" t="50000" r="50000" b="50000"/>
            </a:path>
            <a:tileRect/>
          </a:gra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187284">
            <a:off x="3645677" y="775528"/>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26182">
            <a:off x="3574311" y="4240835"/>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06971">
            <a:off x="1786558" y="2454699"/>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48098">
            <a:off x="5355653" y="2667277"/>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468322" y="1299763"/>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857752" y="1285860"/>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285984" y="3786190"/>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33921" y="3738583"/>
            <a:ext cx="1817381" cy="1769719"/>
          </a:xfrm>
          <a:prstGeom prst="teardrop">
            <a:avLst>
              <a:gd name="adj" fmla="val 143785"/>
            </a:avLst>
          </a:prstGeom>
          <a:gradFill flip="none" rotWithShape="1">
            <a:gsLst>
              <a:gs pos="23000">
                <a:srgbClr val="770F4D">
                  <a:shade val="30000"/>
                  <a:satMod val="115000"/>
                  <a:alpha val="0"/>
                </a:srgbClr>
              </a:gs>
              <a:gs pos="50000">
                <a:srgbClr val="770F4D">
                  <a:shade val="67500"/>
                  <a:satMod val="115000"/>
                </a:srgbClr>
              </a:gs>
              <a:gs pos="100000">
                <a:srgbClr val="770F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70F4D"/>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13368"/>
            <a:ext cx="9144000" cy="6844632"/>
          </a:xfrm>
          <a:prstGeom prst="rect">
            <a:avLst/>
          </a:prstGeom>
        </p:spPr>
      </p:pic>
      <p:pic>
        <p:nvPicPr>
          <p:cNvPr id="5" name="4 Imagen" descr="unnamed.png"/>
          <p:cNvPicPr>
            <a:picLocks noChangeAspect="1"/>
          </p:cNvPicPr>
          <p:nvPr/>
        </p:nvPicPr>
        <p:blipFill>
          <a:blip r:embed="rId3">
            <a:duotone>
              <a:prstClr val="black"/>
              <a:srgbClr val="CC0066">
                <a:tint val="45000"/>
                <a:satMod val="400000"/>
              </a:srgbClr>
            </a:duotone>
            <a:lum contrast="40000"/>
          </a:blip>
          <a:stretch>
            <a:fillRect/>
          </a:stretch>
        </p:blipFill>
        <p:spPr>
          <a:xfrm>
            <a:off x="1928794" y="785794"/>
            <a:ext cx="5262348" cy="5262348"/>
          </a:xfrm>
          <a:prstGeom prst="donut">
            <a:avLst/>
          </a:prstGeom>
        </p:spPr>
      </p:pic>
      <p:sp>
        <p:nvSpPr>
          <p:cNvPr id="6" name="5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childTnLst>
                          </p:cTn>
                        </p:par>
                        <p:par>
                          <p:cTn id="16" fill="hold">
                            <p:stCondLst>
                              <p:cond delay="3000"/>
                            </p:stCondLst>
                            <p:childTnLst>
                              <p:par>
                                <p:cTn id="17" presetID="23" presetClass="exit" presetSubtype="544" fill="hold" nodeType="after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286116" y="0"/>
            <a:ext cx="1428728" cy="1414441"/>
          </a:xfrm>
          <a:prstGeom prst="rect">
            <a:avLst/>
          </a:prstGeom>
          <a:effectLst>
            <a:reflection blurRad="6350" stA="50000" endA="295" endPos="92000" dist="101600" dir="5400000" sy="-100000" algn="bl" rotWithShape="0"/>
          </a:effectLst>
        </p:spPr>
      </p:pic>
      <p:pic>
        <p:nvPicPr>
          <p:cNvPr id="6" name="5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643438" y="0"/>
            <a:ext cx="1357290" cy="1285860"/>
          </a:xfrm>
          <a:prstGeom prst="rect">
            <a:avLst/>
          </a:prstGeom>
          <a:effectLst>
            <a:reflection blurRad="6350" stA="50000" endA="295" endPos="92000" dist="101600" dir="5400000" sy="-100000" algn="bl" rotWithShape="0"/>
          </a:effectLst>
        </p:spPr>
      </p:pic>
      <p:pic>
        <p:nvPicPr>
          <p:cNvPr id="7" name="6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286116" y="1214422"/>
            <a:ext cx="1428728" cy="1414441"/>
          </a:xfrm>
          <a:prstGeom prst="rect">
            <a:avLst/>
          </a:prstGeom>
          <a:effectLst>
            <a:reflection blurRad="6350" stA="50000" endA="295" endPos="92000" dist="101600" dir="5400000" sy="-100000" algn="bl" rotWithShape="0"/>
          </a:effectLst>
        </p:spPr>
      </p:pic>
      <p:pic>
        <p:nvPicPr>
          <p:cNvPr id="8" name="7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572000" y="1214422"/>
            <a:ext cx="1357290" cy="1285860"/>
          </a:xfrm>
          <a:prstGeom prst="rect">
            <a:avLst/>
          </a:prstGeom>
          <a:effectLst>
            <a:reflection blurRad="6350" stA="50000" endA="295" endPos="92000" dist="101600" dir="5400000" sy="-100000" algn="bl" rotWithShape="0"/>
          </a:effectLst>
        </p:spPr>
      </p:pic>
      <p:pic>
        <p:nvPicPr>
          <p:cNvPr id="9" name="8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643438" y="2571744"/>
            <a:ext cx="1357290" cy="1285860"/>
          </a:xfrm>
          <a:prstGeom prst="rect">
            <a:avLst/>
          </a:prstGeom>
          <a:effectLst>
            <a:reflection blurRad="6350" stA="50000" endA="295" endPos="92000" dist="101600" dir="5400000" sy="-100000" algn="bl" rotWithShape="0"/>
          </a:effectLst>
        </p:spPr>
      </p:pic>
      <p:pic>
        <p:nvPicPr>
          <p:cNvPr id="10" name="9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286116" y="2500306"/>
            <a:ext cx="1428728" cy="1414441"/>
          </a:xfrm>
          <a:prstGeom prst="rect">
            <a:avLst/>
          </a:prstGeom>
          <a:effectLst>
            <a:reflection blurRad="6350" stA="50000" endA="295" endPos="92000" dist="101600" dir="5400000" sy="-100000" algn="bl" rotWithShape="0"/>
          </a:effectLst>
        </p:spPr>
      </p:pic>
      <p:pic>
        <p:nvPicPr>
          <p:cNvPr id="11" name="10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643438" y="3786190"/>
            <a:ext cx="1357290" cy="1285860"/>
          </a:xfrm>
          <a:prstGeom prst="rect">
            <a:avLst/>
          </a:prstGeom>
          <a:effectLst>
            <a:reflection blurRad="6350" stA="50000" endA="295" endPos="92000" dist="101600" dir="5400000" sy="-100000" algn="bl" rotWithShape="0"/>
          </a:effectLst>
        </p:spPr>
      </p:pic>
      <p:pic>
        <p:nvPicPr>
          <p:cNvPr id="12" name="11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143240" y="6150779"/>
            <a:ext cx="1428728" cy="1414441"/>
          </a:xfrm>
          <a:prstGeom prst="rect">
            <a:avLst/>
          </a:prstGeom>
          <a:effectLst>
            <a:reflection blurRad="6350" stA="50000" endA="295" endPos="92000" dist="101600" dir="5400000" sy="-100000" algn="bl" rotWithShape="0"/>
          </a:effectLst>
        </p:spPr>
      </p:pic>
      <p:pic>
        <p:nvPicPr>
          <p:cNvPr id="13" name="12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5143512"/>
            <a:ext cx="1500198" cy="1285860"/>
          </a:xfrm>
          <a:prstGeom prst="rect">
            <a:avLst/>
          </a:prstGeom>
          <a:effectLst>
            <a:reflection blurRad="6350" stA="50000" endA="295" endPos="92000" dist="101600" dir="5400000" sy="-100000" algn="bl" rotWithShape="0"/>
          </a:effectLst>
        </p:spPr>
      </p:pic>
      <p:pic>
        <p:nvPicPr>
          <p:cNvPr id="14" name="13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286116" y="3786190"/>
            <a:ext cx="1428728" cy="1414441"/>
          </a:xfrm>
          <a:prstGeom prst="rect">
            <a:avLst/>
          </a:prstGeom>
          <a:effectLst>
            <a:reflection blurRad="6350" stA="50000" endA="295" endPos="92000" dist="101600" dir="5400000" sy="-100000" algn="bl" rotWithShape="0"/>
          </a:effectLst>
        </p:spPr>
      </p:pic>
      <p:pic>
        <p:nvPicPr>
          <p:cNvPr id="15" name="14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a:off x="3143240" y="5000636"/>
            <a:ext cx="1428728" cy="1414441"/>
          </a:xfrm>
          <a:prstGeom prst="rect">
            <a:avLst/>
          </a:prstGeom>
          <a:effectLst>
            <a:reflection blurRad="6350" stA="50000" endA="295" endPos="92000" dist="101600" dir="5400000" sy="-100000" algn="bl" rotWithShape="0"/>
          </a:effectLst>
        </p:spPr>
      </p:pic>
      <p:pic>
        <p:nvPicPr>
          <p:cNvPr id="16" name="15 Imagen" descr="rainbow-spiral-md.png"/>
          <p:cNvPicPr>
            <a:picLocks noChangeAspect="1"/>
          </p:cNvPicPr>
          <p:nvPr/>
        </p:nvPicPr>
        <p:blipFill>
          <a:blip r:embed="rId3">
            <a:duotone>
              <a:prstClr val="black"/>
              <a:srgbClr val="FF0000">
                <a:tint val="45000"/>
                <a:satMod val="400000"/>
              </a:srgbClr>
            </a:duotone>
            <a:lum contrast="40000"/>
          </a:blip>
          <a:stretch>
            <a:fillRect/>
          </a:stretch>
        </p:blipFill>
        <p:spPr>
          <a:xfrm flipH="1">
            <a:off x="4643438" y="6215070"/>
            <a:ext cx="1357290" cy="1285860"/>
          </a:xfrm>
          <a:prstGeom prst="rect">
            <a:avLst/>
          </a:prstGeom>
          <a:effectLst>
            <a:reflection blurRad="6350" stA="50000" endA="295" endPos="92000" dist="101600" dir="5400000" sy="-100000" algn="bl" rotWithShape="0"/>
          </a:effectLst>
        </p:spPr>
      </p:pic>
      <p:sp>
        <p:nvSpPr>
          <p:cNvPr id="17" name="16 Rectángulo"/>
          <p:cNvSpPr/>
          <p:nvPr/>
        </p:nvSpPr>
        <p:spPr>
          <a:xfrm>
            <a:off x="0" y="0"/>
            <a:ext cx="9144000" cy="878685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ppt_x"/>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5"/>
                                        </p:tgtEl>
                                        <p:attrNameLst>
                                          <p:attrName>r</p:attrName>
                                        </p:attrNameLst>
                                      </p:cBhvr>
                                    </p:animRot>
                                  </p:childTnLst>
                                </p:cTn>
                              </p:par>
                              <p:par>
                                <p:cTn id="117" presetID="2" presetClass="exit" presetSubtype="1" fill="hold"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ppt_x"/>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ppt_x"/>
                                          </p:val>
                                        </p:tav>
                                      </p:tavLst>
                                    </p:anim>
                                    <p:anim calcmode="lin" valueType="num">
                                      <p:cBhvr additive="base">
                                        <p:cTn id="127" dur="3000"/>
                                        <p:tgtEl>
                                          <p:spTgt spid="9"/>
                                        </p:tgtEl>
                                        <p:attrNameLst>
                                          <p:attrName>ppt_y</p:attrName>
                                        </p:attrNameLst>
                                      </p:cBhvr>
                                      <p:tavLst>
                                        <p:tav tm="0">
                                          <p:val>
                                            <p:strVal val="ppt_y"/>
                                          </p:val>
                                        </p:tav>
                                        <p:tav tm="100000">
                                          <p:val>
                                            <p:strVal val="0-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ppt_x"/>
                                          </p:val>
                                        </p:tav>
                                      </p:tavLst>
                                    </p:anim>
                                    <p:anim calcmode="lin" valueType="num">
                                      <p:cBhvr additive="base">
                                        <p:cTn id="131" dur="3000"/>
                                        <p:tgtEl>
                                          <p:spTgt spid="11"/>
                                        </p:tgtEl>
                                        <p:attrNameLst>
                                          <p:attrName>ppt_y</p:attrName>
                                        </p:attrNameLst>
                                      </p:cBhvr>
                                      <p:tavLst>
                                        <p:tav tm="0">
                                          <p:val>
                                            <p:strVal val="ppt_y"/>
                                          </p:val>
                                        </p:tav>
                                        <p:tav tm="100000">
                                          <p:val>
                                            <p:strVal val="0-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6"/>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Horizont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26000"/>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3714744" y="1142984"/>
            <a:ext cx="4429092" cy="4357718"/>
          </a:xfrm>
          <a:prstGeom prst="chevron">
            <a:avLst>
              <a:gd name="adj" fmla="val 60929"/>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1000068" y="1142984"/>
            <a:ext cx="4857784" cy="4357718"/>
          </a:xfrm>
          <a:prstGeom prst="chevron">
            <a:avLst>
              <a:gd name="adj" fmla="val 70983"/>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0" y="1142984"/>
            <a:ext cx="4857784" cy="4357718"/>
          </a:xfrm>
          <a:prstGeom prst="chevron">
            <a:avLst>
              <a:gd name="adj" fmla="val 69235"/>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4714908" y="1142984"/>
            <a:ext cx="4429092" cy="4357718"/>
          </a:xfrm>
          <a:prstGeom prst="chevron">
            <a:avLst>
              <a:gd name="adj" fmla="val 63552"/>
            </a:avLst>
          </a:prstGeom>
          <a:gradFill flip="none" rotWithShape="1">
            <a:gsLst>
              <a:gs pos="0">
                <a:srgbClr val="ACA800">
                  <a:shade val="30000"/>
                  <a:satMod val="115000"/>
                </a:srgbClr>
              </a:gs>
              <a:gs pos="50000">
                <a:srgbClr val="ACA800">
                  <a:shade val="67500"/>
                  <a:satMod val="115000"/>
                </a:srgbClr>
              </a:gs>
              <a:gs pos="100000">
                <a:srgbClr val="ACA8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13" presetClass="entr" presetSubtype="16"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par>
                                <p:cTn id="36" presetID="8" presetClass="emph" presetSubtype="0" fill="hold" grpId="2" nodeType="withEffect">
                                  <p:stCondLst>
                                    <p:cond delay="0"/>
                                  </p:stCondLst>
                                  <p:childTnLst>
                                    <p:animRot by="21600000">
                                      <p:cBhvr>
                                        <p:cTn id="37" dur="3000" fill="hold"/>
                                        <p:tgtEl>
                                          <p:spTgt spid="6"/>
                                        </p:tgtEl>
                                        <p:attrNameLst>
                                          <p:attrName>r</p:attrName>
                                        </p:attrNameLst>
                                      </p:cBhvr>
                                    </p:animRot>
                                  </p:childTnLst>
                                </p:cTn>
                              </p:par>
                              <p:par>
                                <p:cTn id="38" presetID="8" presetClass="emph" presetSubtype="0" fill="hold" grpId="2" nodeType="withEffect">
                                  <p:stCondLst>
                                    <p:cond delay="0"/>
                                  </p:stCondLst>
                                  <p:childTnLst>
                                    <p:animRot by="21600000">
                                      <p:cBhvr>
                                        <p:cTn id="39" dur="3000" fill="hold"/>
                                        <p:tgtEl>
                                          <p:spTgt spid="7"/>
                                        </p:tgtEl>
                                        <p:attrNameLst>
                                          <p:attrName>r</p:attrName>
                                        </p:attrNameLst>
                                      </p:cBhvr>
                                    </p:animRot>
                                  </p:childTnLst>
                                </p:cTn>
                              </p:par>
                              <p:par>
                                <p:cTn id="40" presetID="8" presetClass="emph" presetSubtype="0" fill="hold" grpId="2"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childTnLst>
                          </p:cTn>
                        </p:par>
                        <p:par>
                          <p:cTn id="44" fill="hold">
                            <p:stCondLst>
                              <p:cond delay="3000"/>
                            </p:stCondLst>
                            <p:childTnLst>
                              <p:par>
                                <p:cTn id="45" presetID="2" presetClass="exit" presetSubtype="2" fill="hold"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0-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0-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8"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diamond(out)">
                                      <p:cBhvr>
                                        <p:cTn id="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0"/>
            <a:ext cx="2023876" cy="862385"/>
          </a:xfrm>
          <a:prstGeom prst="rect">
            <a:avLst/>
          </a:prstGeom>
          <a:effectLst/>
        </p:spPr>
      </p:pic>
      <p:pic>
        <p:nvPicPr>
          <p:cNvPr id="6" name="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0"/>
            <a:ext cx="1857388" cy="862385"/>
          </a:xfrm>
          <a:prstGeom prst="rect">
            <a:avLst/>
          </a:prstGeom>
          <a:effectLst/>
        </p:spPr>
      </p:pic>
      <p:pic>
        <p:nvPicPr>
          <p:cNvPr id="7" name="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00042"/>
            <a:ext cx="2023876" cy="862385"/>
          </a:xfrm>
          <a:prstGeom prst="rect">
            <a:avLst/>
          </a:prstGeom>
          <a:effectLst/>
        </p:spPr>
      </p:pic>
      <p:pic>
        <p:nvPicPr>
          <p:cNvPr id="8" name="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00042"/>
            <a:ext cx="1857388" cy="862385"/>
          </a:xfrm>
          <a:prstGeom prst="rect">
            <a:avLst/>
          </a:prstGeom>
          <a:effectLst/>
        </p:spPr>
      </p:pic>
      <p:pic>
        <p:nvPicPr>
          <p:cNvPr id="9" name="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928694"/>
            <a:ext cx="2023876" cy="862385"/>
          </a:xfrm>
          <a:prstGeom prst="rect">
            <a:avLst/>
          </a:prstGeom>
          <a:effectLst/>
        </p:spPr>
      </p:pic>
      <p:pic>
        <p:nvPicPr>
          <p:cNvPr id="10" name="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928694"/>
            <a:ext cx="1857388" cy="862385"/>
          </a:xfrm>
          <a:prstGeom prst="rect">
            <a:avLst/>
          </a:prstGeom>
          <a:effectLst/>
        </p:spPr>
      </p:pic>
      <p:pic>
        <p:nvPicPr>
          <p:cNvPr id="11" name="1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1500174"/>
            <a:ext cx="2023876" cy="862385"/>
          </a:xfrm>
          <a:prstGeom prst="rect">
            <a:avLst/>
          </a:prstGeom>
          <a:effectLst/>
        </p:spPr>
      </p:pic>
      <p:pic>
        <p:nvPicPr>
          <p:cNvPr id="12" name="1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1500174"/>
            <a:ext cx="1857388" cy="862385"/>
          </a:xfrm>
          <a:prstGeom prst="rect">
            <a:avLst/>
          </a:prstGeom>
          <a:effectLst/>
        </p:spPr>
      </p:pic>
      <p:pic>
        <p:nvPicPr>
          <p:cNvPr id="13" name="12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2000216"/>
            <a:ext cx="2023876" cy="862385"/>
          </a:xfrm>
          <a:prstGeom prst="rect">
            <a:avLst/>
          </a:prstGeom>
          <a:effectLst/>
        </p:spPr>
      </p:pic>
      <p:pic>
        <p:nvPicPr>
          <p:cNvPr id="14" name="13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2000216"/>
            <a:ext cx="1857388" cy="862385"/>
          </a:xfrm>
          <a:prstGeom prst="rect">
            <a:avLst/>
          </a:prstGeom>
          <a:effectLst/>
        </p:spPr>
      </p:pic>
      <p:pic>
        <p:nvPicPr>
          <p:cNvPr id="15" name="1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2428868"/>
            <a:ext cx="2023876" cy="862385"/>
          </a:xfrm>
          <a:prstGeom prst="rect">
            <a:avLst/>
          </a:prstGeom>
          <a:effectLst/>
        </p:spPr>
      </p:pic>
      <p:pic>
        <p:nvPicPr>
          <p:cNvPr id="16" name="1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2428868"/>
            <a:ext cx="1857388" cy="862385"/>
          </a:xfrm>
          <a:prstGeom prst="rect">
            <a:avLst/>
          </a:prstGeom>
          <a:effectLst/>
        </p:spPr>
      </p:pic>
      <p:pic>
        <p:nvPicPr>
          <p:cNvPr id="17" name="1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571736" y="3071810"/>
            <a:ext cx="2023876" cy="862385"/>
          </a:xfrm>
          <a:prstGeom prst="rect">
            <a:avLst/>
          </a:prstGeom>
          <a:effectLst/>
        </p:spPr>
      </p:pic>
      <p:pic>
        <p:nvPicPr>
          <p:cNvPr id="18" name="1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357686" y="3071810"/>
            <a:ext cx="1857388" cy="862385"/>
          </a:xfrm>
          <a:prstGeom prst="rect">
            <a:avLst/>
          </a:prstGeom>
          <a:effectLst/>
        </p:spPr>
      </p:pic>
      <p:pic>
        <p:nvPicPr>
          <p:cNvPr id="19" name="1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3571876"/>
            <a:ext cx="2023876" cy="862385"/>
          </a:xfrm>
          <a:prstGeom prst="rect">
            <a:avLst/>
          </a:prstGeom>
          <a:effectLst/>
        </p:spPr>
      </p:pic>
      <p:pic>
        <p:nvPicPr>
          <p:cNvPr id="20" name="1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3571876"/>
            <a:ext cx="1857388" cy="862385"/>
          </a:xfrm>
          <a:prstGeom prst="rect">
            <a:avLst/>
          </a:prstGeom>
          <a:effectLst/>
        </p:spPr>
      </p:pic>
      <p:pic>
        <p:nvPicPr>
          <p:cNvPr id="21" name="2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4000528"/>
            <a:ext cx="2023876" cy="862385"/>
          </a:xfrm>
          <a:prstGeom prst="rect">
            <a:avLst/>
          </a:prstGeom>
          <a:effectLst/>
        </p:spPr>
      </p:pic>
      <p:pic>
        <p:nvPicPr>
          <p:cNvPr id="22" name="2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4000528"/>
            <a:ext cx="1857388" cy="862385"/>
          </a:xfrm>
          <a:prstGeom prst="rect">
            <a:avLst/>
          </a:prstGeom>
          <a:effectLst/>
        </p:spPr>
      </p:pic>
      <p:pic>
        <p:nvPicPr>
          <p:cNvPr id="23" name="22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4572008"/>
            <a:ext cx="2023876" cy="862385"/>
          </a:xfrm>
          <a:prstGeom prst="rect">
            <a:avLst/>
          </a:prstGeom>
          <a:effectLst/>
        </p:spPr>
      </p:pic>
      <p:pic>
        <p:nvPicPr>
          <p:cNvPr id="24" name="23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4572008"/>
            <a:ext cx="1857388" cy="862385"/>
          </a:xfrm>
          <a:prstGeom prst="rect">
            <a:avLst/>
          </a:prstGeom>
          <a:effectLst/>
        </p:spPr>
      </p:pic>
      <p:pic>
        <p:nvPicPr>
          <p:cNvPr id="25" name="24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072050"/>
            <a:ext cx="2023876" cy="862385"/>
          </a:xfrm>
          <a:prstGeom prst="rect">
            <a:avLst/>
          </a:prstGeom>
          <a:effectLst/>
        </p:spPr>
      </p:pic>
      <p:pic>
        <p:nvPicPr>
          <p:cNvPr id="26" name="25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072050"/>
            <a:ext cx="1857388" cy="862385"/>
          </a:xfrm>
          <a:prstGeom prst="rect">
            <a:avLst/>
          </a:prstGeom>
          <a:effectLst/>
        </p:spPr>
      </p:pic>
      <p:pic>
        <p:nvPicPr>
          <p:cNvPr id="27" name="26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643174" y="5500702"/>
            <a:ext cx="2023876" cy="862385"/>
          </a:xfrm>
          <a:prstGeom prst="rect">
            <a:avLst/>
          </a:prstGeom>
          <a:effectLst/>
        </p:spPr>
      </p:pic>
      <p:pic>
        <p:nvPicPr>
          <p:cNvPr id="28" name="27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5500702"/>
            <a:ext cx="1857388" cy="862385"/>
          </a:xfrm>
          <a:prstGeom prst="rect">
            <a:avLst/>
          </a:prstGeom>
          <a:effectLst/>
        </p:spPr>
      </p:pic>
      <p:pic>
        <p:nvPicPr>
          <p:cNvPr id="29" name="28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714612" y="5998155"/>
            <a:ext cx="2023876" cy="862385"/>
          </a:xfrm>
          <a:prstGeom prst="rect">
            <a:avLst/>
          </a:prstGeom>
          <a:effectLst/>
        </p:spPr>
      </p:pic>
      <p:pic>
        <p:nvPicPr>
          <p:cNvPr id="30" name="29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5998155"/>
            <a:ext cx="1857388" cy="862385"/>
          </a:xfrm>
          <a:prstGeom prst="rect">
            <a:avLst/>
          </a:prstGeom>
          <a:effectLst/>
        </p:spPr>
      </p:pic>
      <p:pic>
        <p:nvPicPr>
          <p:cNvPr id="31" name="30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a:off x="2714612" y="6426807"/>
            <a:ext cx="2023876" cy="862385"/>
          </a:xfrm>
          <a:prstGeom prst="rect">
            <a:avLst/>
          </a:prstGeom>
          <a:effectLst/>
        </p:spPr>
      </p:pic>
      <p:pic>
        <p:nvPicPr>
          <p:cNvPr id="32" name="31 Imagen" descr="lineas.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6426807"/>
            <a:ext cx="1857388" cy="862385"/>
          </a:xfrm>
          <a:prstGeom prst="rect">
            <a:avLst/>
          </a:prstGeom>
          <a:effectLst/>
        </p:spPr>
      </p:pic>
      <p:sp>
        <p:nvSpPr>
          <p:cNvPr id="33" name="32 Rectángulo"/>
          <p:cNvSpPr/>
          <p:nvPr/>
        </p:nvSpPr>
        <p:spPr>
          <a:xfrm>
            <a:off x="0" y="0"/>
            <a:ext cx="9144000" cy="7286652"/>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1+#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1+#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1+#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3000" fill="hold"/>
                                        <p:tgtEl>
                                          <p:spTgt spid="6"/>
                                        </p:tgtEl>
                                        <p:attrNameLst>
                                          <p:attrName>ppt_x</p:attrName>
                                        </p:attrNameLst>
                                      </p:cBhvr>
                                      <p:tavLst>
                                        <p:tav tm="0">
                                          <p:val>
                                            <p:strVal val="0-#ppt_w/2"/>
                                          </p:val>
                                        </p:tav>
                                        <p:tav tm="100000">
                                          <p:val>
                                            <p:strVal val="#ppt_x"/>
                                          </p:val>
                                        </p:tav>
                                      </p:tavLst>
                                    </p:anim>
                                    <p:anim calcmode="lin" valueType="num">
                                      <p:cBhvr additive="base">
                                        <p:cTn id="67" dur="3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0-#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0-#ppt_w/2"/>
                                          </p:val>
                                        </p:tav>
                                        <p:tav tm="100000">
                                          <p:val>
                                            <p:strVal val="#ppt_x"/>
                                          </p:val>
                                        </p:tav>
                                      </p:tavLst>
                                    </p:anim>
                                    <p:anim calcmode="lin" valueType="num">
                                      <p:cBhvr additive="base">
                                        <p:cTn id="79" dur="3000" fill="hold"/>
                                        <p:tgtEl>
                                          <p:spTgt spid="12"/>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0-#ppt_w/2"/>
                                          </p:val>
                                        </p:tav>
                                        <p:tav tm="100000">
                                          <p:val>
                                            <p:strVal val="#ppt_x"/>
                                          </p:val>
                                        </p:tav>
                                      </p:tavLst>
                                    </p:anim>
                                    <p:anim calcmode="lin" valueType="num">
                                      <p:cBhvr additive="base">
                                        <p:cTn id="87" dur="3000" fill="hold"/>
                                        <p:tgtEl>
                                          <p:spTgt spid="16"/>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0-#ppt_w/2"/>
                                          </p:val>
                                        </p:tav>
                                        <p:tav tm="100000">
                                          <p:val>
                                            <p:strVal val="#ppt_x"/>
                                          </p:val>
                                        </p:tav>
                                      </p:tavLst>
                                    </p:anim>
                                    <p:anim calcmode="lin" valueType="num">
                                      <p:cBhvr additive="base">
                                        <p:cTn id="91" dur="3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0-#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0-#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0-#ppt_w/2"/>
                                          </p:val>
                                        </p:tav>
                                        <p:tav tm="100000">
                                          <p:val>
                                            <p:strVal val="#ppt_x"/>
                                          </p:val>
                                        </p:tav>
                                      </p:tavLst>
                                    </p:anim>
                                    <p:anim calcmode="lin" valueType="num">
                                      <p:cBhvr additive="base">
                                        <p:cTn id="107" dur="3000" fill="hold"/>
                                        <p:tgtEl>
                                          <p:spTgt spid="26"/>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3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ppt_x"/>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ppt_x"/>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ppt_x"/>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ppt_x"/>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ppt_x"/>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ppt_x"/>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ppt_x"/>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ppt_x"/>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ppt_x"/>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ppt_x"/>
                                          </p:val>
                                        </p:tav>
                                      </p:tavLst>
                                    </p:anim>
                                    <p:anim calcmode="lin" valueType="num">
                                      <p:cBhvr additive="base">
                                        <p:cTn id="227" dur="3000"/>
                                        <p:tgtEl>
                                          <p:spTgt spid="29"/>
                                        </p:tgtEl>
                                        <p:attrNameLst>
                                          <p:attrName>ppt_y</p:attrName>
                                        </p:attrNameLst>
                                      </p:cBhvr>
                                      <p:tavLst>
                                        <p:tav tm="0">
                                          <p:val>
                                            <p:strVal val="ppt_y"/>
                                          </p:val>
                                        </p:tav>
                                        <p:tav tm="100000">
                                          <p:val>
                                            <p:strVal val="1+ppt_h/2"/>
                                          </p:val>
                                        </p:tav>
                                      </p:tavLst>
                                    </p:anim>
                                    <p:set>
                                      <p:cBhvr>
                                        <p:cTn id="228" dur="1" fill="hold">
                                          <p:stCondLst>
                                            <p:cond delay="2999"/>
                                          </p:stCondLst>
                                        </p:cTn>
                                        <p:tgtEl>
                                          <p:spTgt spid="29"/>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31"/>
                                        </p:tgtEl>
                                        <p:attrNameLst>
                                          <p:attrName>ppt_x</p:attrName>
                                        </p:attrNameLst>
                                      </p:cBhvr>
                                      <p:tavLst>
                                        <p:tav tm="0">
                                          <p:val>
                                            <p:strVal val="ppt_x"/>
                                          </p:val>
                                        </p:tav>
                                        <p:tav tm="100000">
                                          <p:val>
                                            <p:strVal val="ppt_x"/>
                                          </p:val>
                                        </p:tav>
                                      </p:tavLst>
                                    </p:anim>
                                    <p:anim calcmode="lin" valueType="num">
                                      <p:cBhvr additive="base">
                                        <p:cTn id="231" dur="3000"/>
                                        <p:tgtEl>
                                          <p:spTgt spid="31"/>
                                        </p:tgtEl>
                                        <p:attrNameLst>
                                          <p:attrName>ppt_y</p:attrName>
                                        </p:attrNameLst>
                                      </p:cBhvr>
                                      <p:tavLst>
                                        <p:tav tm="0">
                                          <p:val>
                                            <p:strVal val="ppt_y"/>
                                          </p:val>
                                        </p:tav>
                                        <p:tav tm="100000">
                                          <p:val>
                                            <p:strVal val="1+ppt_h/2"/>
                                          </p:val>
                                        </p:tav>
                                      </p:tavLst>
                                    </p:anim>
                                    <p:set>
                                      <p:cBhvr>
                                        <p:cTn id="232" dur="1" fill="hold">
                                          <p:stCondLst>
                                            <p:cond delay="2999"/>
                                          </p:stCondLst>
                                        </p:cTn>
                                        <p:tgtEl>
                                          <p:spTgt spid="31"/>
                                        </p:tgtEl>
                                        <p:attrNameLst>
                                          <p:attrName>style.visibility</p:attrName>
                                        </p:attrNameLst>
                                      </p:cBhvr>
                                      <p:to>
                                        <p:strVal val="hidden"/>
                                      </p:to>
                                    </p:set>
                                  </p:childTnLst>
                                </p:cTn>
                              </p:par>
                              <p:par>
                                <p:cTn id="233" presetID="2" presetClass="exit" presetSubtype="1" fill="hold"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0-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6"/>
                                        </p:tgtEl>
                                        <p:attrNameLst>
                                          <p:attrName>ppt_x</p:attrName>
                                        </p:attrNameLst>
                                      </p:cBhvr>
                                      <p:tavLst>
                                        <p:tav tm="0">
                                          <p:val>
                                            <p:strVal val="ppt_x"/>
                                          </p:val>
                                        </p:tav>
                                        <p:tav tm="100000">
                                          <p:val>
                                            <p:strVal val="ppt_x"/>
                                          </p:val>
                                        </p:tav>
                                      </p:tavLst>
                                    </p:anim>
                                    <p:anim calcmode="lin" valueType="num">
                                      <p:cBhvr additive="base">
                                        <p:cTn id="275" dur="3000"/>
                                        <p:tgtEl>
                                          <p:spTgt spid="26"/>
                                        </p:tgtEl>
                                        <p:attrNameLst>
                                          <p:attrName>ppt_y</p:attrName>
                                        </p:attrNameLst>
                                      </p:cBhvr>
                                      <p:tavLst>
                                        <p:tav tm="0">
                                          <p:val>
                                            <p:strVal val="ppt_y"/>
                                          </p:val>
                                        </p:tav>
                                        <p:tav tm="100000">
                                          <p:val>
                                            <p:strVal val="0-ppt_h/2"/>
                                          </p:val>
                                        </p:tav>
                                      </p:tavLst>
                                    </p:anim>
                                    <p:set>
                                      <p:cBhvr>
                                        <p:cTn id="276" dur="1" fill="hold">
                                          <p:stCondLst>
                                            <p:cond delay="2999"/>
                                          </p:stCondLst>
                                        </p:cTn>
                                        <p:tgtEl>
                                          <p:spTgt spid="26"/>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ppt_x"/>
                                          </p:val>
                                        </p:tav>
                                      </p:tavLst>
                                    </p:anim>
                                    <p:anim calcmode="lin" valueType="num">
                                      <p:cBhvr additive="base">
                                        <p:cTn id="279" dur="3000"/>
                                        <p:tgtEl>
                                          <p:spTgt spid="28"/>
                                        </p:tgtEl>
                                        <p:attrNameLst>
                                          <p:attrName>ppt_y</p:attrName>
                                        </p:attrNameLst>
                                      </p:cBhvr>
                                      <p:tavLst>
                                        <p:tav tm="0">
                                          <p:val>
                                            <p:strVal val="ppt_y"/>
                                          </p:val>
                                        </p:tav>
                                        <p:tav tm="100000">
                                          <p:val>
                                            <p:strVal val="0-ppt_h/2"/>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ppt_x"/>
                                          </p:val>
                                        </p:tav>
                                      </p:tavLst>
                                    </p:anim>
                                    <p:anim calcmode="lin" valueType="num">
                                      <p:cBhvr additive="base">
                                        <p:cTn id="283" dur="3000"/>
                                        <p:tgtEl>
                                          <p:spTgt spid="30"/>
                                        </p:tgtEl>
                                        <p:attrNameLst>
                                          <p:attrName>ppt_y</p:attrName>
                                        </p:attrNameLst>
                                      </p:cBhvr>
                                      <p:tavLst>
                                        <p:tav tm="0">
                                          <p:val>
                                            <p:strVal val="ppt_y"/>
                                          </p:val>
                                        </p:tav>
                                        <p:tav tm="100000">
                                          <p:val>
                                            <p:strVal val="0-ppt_h/2"/>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32"/>
                                        </p:tgtEl>
                                        <p:attrNameLst>
                                          <p:attrName>ppt_x</p:attrName>
                                        </p:attrNameLst>
                                      </p:cBhvr>
                                      <p:tavLst>
                                        <p:tav tm="0">
                                          <p:val>
                                            <p:strVal val="ppt_x"/>
                                          </p:val>
                                        </p:tav>
                                        <p:tav tm="100000">
                                          <p:val>
                                            <p:strVal val="ppt_x"/>
                                          </p:val>
                                        </p:tav>
                                      </p:tavLst>
                                    </p:anim>
                                    <p:anim calcmode="lin" valueType="num">
                                      <p:cBhvr additive="base">
                                        <p:cTn id="287" dur="3000"/>
                                        <p:tgtEl>
                                          <p:spTgt spid="32"/>
                                        </p:tgtEl>
                                        <p:attrNameLst>
                                          <p:attrName>ppt_y</p:attrName>
                                        </p:attrNameLst>
                                      </p:cBhvr>
                                      <p:tavLst>
                                        <p:tav tm="0">
                                          <p:val>
                                            <p:strVal val="ppt_y"/>
                                          </p:val>
                                        </p:tav>
                                        <p:tav tm="100000">
                                          <p:val>
                                            <p:strVal val="0-ppt_h/2"/>
                                          </p:val>
                                        </p:tav>
                                      </p:tavLst>
                                    </p:anim>
                                    <p:set>
                                      <p:cBhvr>
                                        <p:cTn id="288" dur="1" fill="hold">
                                          <p:stCondLst>
                                            <p:cond delay="2999"/>
                                          </p:stCondLst>
                                        </p:cTn>
                                        <p:tgtEl>
                                          <p:spTgt spid="32"/>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6"/>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2"/>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8"/>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4"/>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32"/>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7"/>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9"/>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1"/>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17"/>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7"/>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9"/>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1"/>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8A3"/>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pic>
        <p:nvPicPr>
          <p:cNvPr id="5" name="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929058" y="4857785"/>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0800000">
            <a:off x="3786182" y="71439"/>
            <a:ext cx="1428750" cy="1428750"/>
          </a:xfrm>
          <a:prstGeom prst="rect">
            <a:avLst/>
          </a:prstGeom>
        </p:spPr>
      </p:pic>
      <p:pic>
        <p:nvPicPr>
          <p:cNvPr id="7" name="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6429388" y="2428893"/>
            <a:ext cx="1428750" cy="1428750"/>
          </a:xfrm>
          <a:prstGeom prst="rect">
            <a:avLst/>
          </a:prstGeom>
        </p:spPr>
      </p:pic>
      <p:pic>
        <p:nvPicPr>
          <p:cNvPr id="8" name="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6132393">
            <a:off x="1563622" y="1706532"/>
            <a:ext cx="1428750" cy="1428750"/>
          </a:xfrm>
          <a:prstGeom prst="rect">
            <a:avLst/>
          </a:prstGeom>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7734359">
            <a:off x="2004674" y="933138"/>
            <a:ext cx="1428750" cy="1428750"/>
          </a:xfrm>
          <a:prstGeom prst="rect">
            <a:avLst/>
          </a:prstGeom>
        </p:spPr>
      </p:pic>
      <p:pic>
        <p:nvPicPr>
          <p:cNvPr id="10" name="9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9030222">
            <a:off x="2793755" y="364894"/>
            <a:ext cx="1428750" cy="1428750"/>
          </a:xfrm>
          <a:prstGeom prst="rect">
            <a:avLst/>
          </a:prstGeom>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4779942">
            <a:off x="6162996" y="1376683"/>
            <a:ext cx="1428750" cy="1428750"/>
          </a:xfrm>
          <a:prstGeom prst="rect">
            <a:avLst/>
          </a:prstGeom>
        </p:spPr>
      </p:pic>
      <p:pic>
        <p:nvPicPr>
          <p:cNvPr id="12" name="11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553842">
            <a:off x="5582159" y="581534"/>
            <a:ext cx="1428750" cy="1428750"/>
          </a:xfrm>
          <a:prstGeom prst="rect">
            <a:avLst/>
          </a:prstGeom>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2335866">
            <a:off x="4739092" y="238530"/>
            <a:ext cx="1428750" cy="1428750"/>
          </a:xfrm>
          <a:prstGeom prst="rect">
            <a:avLst/>
          </a:prstGeom>
        </p:spPr>
      </p:pic>
      <p:pic>
        <p:nvPicPr>
          <p:cNvPr id="14" name="13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205662">
            <a:off x="1492184" y="2635225"/>
            <a:ext cx="1428750" cy="1428750"/>
          </a:xfrm>
          <a:prstGeom prst="rect">
            <a:avLst/>
          </a:prstGeom>
        </p:spPr>
      </p:pic>
      <p:pic>
        <p:nvPicPr>
          <p:cNvPr id="15" name="1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3655644">
            <a:off x="1757284" y="3471831"/>
            <a:ext cx="1428750" cy="1428750"/>
          </a:xfrm>
          <a:prstGeom prst="rect">
            <a:avLst/>
          </a:prstGeom>
        </p:spPr>
      </p:pic>
      <p:pic>
        <p:nvPicPr>
          <p:cNvPr id="16" name="15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730398">
            <a:off x="2224658" y="4153517"/>
            <a:ext cx="1428750" cy="1428750"/>
          </a:xfrm>
          <a:prstGeom prst="rect">
            <a:avLst/>
          </a:prstGeom>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68750">
            <a:off x="3007146" y="4650251"/>
            <a:ext cx="1428750" cy="1428750"/>
          </a:xfrm>
          <a:prstGeom prst="rect">
            <a:avLst/>
          </a:prstGeom>
        </p:spPr>
      </p:pic>
      <p:pic>
        <p:nvPicPr>
          <p:cNvPr id="18" name="1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860310">
            <a:off x="4857752" y="4714909"/>
            <a:ext cx="1428750" cy="1428750"/>
          </a:xfrm>
          <a:prstGeom prst="rect">
            <a:avLst/>
          </a:prstGeom>
        </p:spPr>
      </p:pic>
      <p:pic>
        <p:nvPicPr>
          <p:cNvPr id="19" name="1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8653952">
            <a:off x="5715008" y="4143405"/>
            <a:ext cx="1428750" cy="1428750"/>
          </a:xfrm>
          <a:prstGeom prst="rect">
            <a:avLst/>
          </a:prstGeom>
        </p:spPr>
      </p:pic>
      <p:pic>
        <p:nvPicPr>
          <p:cNvPr id="20" name="19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7642773">
            <a:off x="6264403" y="3406916"/>
            <a:ext cx="1428750" cy="1428750"/>
          </a:xfrm>
          <a:prstGeom prst="rect">
            <a:avLst/>
          </a:prstGeom>
        </p:spPr>
      </p:pic>
      <p:sp>
        <p:nvSpPr>
          <p:cNvPr id="21" name="20 Rectángulo"/>
          <p:cNvSpPr/>
          <p:nvPr/>
        </p:nvSpPr>
        <p:spPr>
          <a:xfrm>
            <a:off x="0" y="0"/>
            <a:ext cx="9144000" cy="6858000"/>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childTnLst>
                          </p:cTn>
                        </p:par>
                        <p:par>
                          <p:cTn id="136" fill="hold">
                            <p:stCondLst>
                              <p:cond delay="3000"/>
                            </p:stCondLst>
                            <p:childTnLst>
                              <p:par>
                                <p:cTn id="137" presetID="23" presetClass="exit" presetSubtype="544" fill="hold" nodeType="afterEffect">
                                  <p:stCondLst>
                                    <p:cond delay="0"/>
                                  </p:stCondLst>
                                  <p:childTnLst>
                                    <p:anim calcmode="lin" valueType="num">
                                      <p:cBhvr>
                                        <p:cTn id="138" dur="3000"/>
                                        <p:tgtEl>
                                          <p:spTgt spid="5"/>
                                        </p:tgtEl>
                                        <p:attrNameLst>
                                          <p:attrName>ppt_w</p:attrName>
                                        </p:attrNameLst>
                                      </p:cBhvr>
                                      <p:tavLst>
                                        <p:tav tm="0">
                                          <p:val>
                                            <p:strVal val="ppt_w"/>
                                          </p:val>
                                        </p:tav>
                                        <p:tav tm="100000">
                                          <p:val>
                                            <p:fltVal val="0"/>
                                          </p:val>
                                        </p:tav>
                                      </p:tavLst>
                                    </p:anim>
                                    <p:anim calcmode="lin" valueType="num">
                                      <p:cBhvr>
                                        <p:cTn id="139" dur="3000"/>
                                        <p:tgtEl>
                                          <p:spTgt spid="5"/>
                                        </p:tgtEl>
                                        <p:attrNameLst>
                                          <p:attrName>ppt_h</p:attrName>
                                        </p:attrNameLst>
                                      </p:cBhvr>
                                      <p:tavLst>
                                        <p:tav tm="0">
                                          <p:val>
                                            <p:strVal val="ppt_h"/>
                                          </p:val>
                                        </p:tav>
                                        <p:tav tm="100000">
                                          <p:val>
                                            <p:fltVal val="0"/>
                                          </p:val>
                                        </p:tav>
                                      </p:tavLst>
                                    </p:anim>
                                    <p:anim calcmode="lin" valueType="num">
                                      <p:cBhvr>
                                        <p:cTn id="140" dur="3000"/>
                                        <p:tgtEl>
                                          <p:spTgt spid="5"/>
                                        </p:tgtEl>
                                        <p:attrNameLst>
                                          <p:attrName>ppt_x</p:attrName>
                                        </p:attrNameLst>
                                      </p:cBhvr>
                                      <p:tavLst>
                                        <p:tav tm="0">
                                          <p:val>
                                            <p:strVal val="ppt_x"/>
                                          </p:val>
                                        </p:tav>
                                        <p:tav tm="100000">
                                          <p:val>
                                            <p:fltVal val="0.5"/>
                                          </p:val>
                                        </p:tav>
                                      </p:tavLst>
                                    </p:anim>
                                    <p:anim calcmode="lin" valueType="num">
                                      <p:cBhvr>
                                        <p:cTn id="141" dur="3000"/>
                                        <p:tgtEl>
                                          <p:spTgt spid="5"/>
                                        </p:tgtEl>
                                        <p:attrNameLst>
                                          <p:attrName>ppt_y</p:attrName>
                                        </p:attrNameLst>
                                      </p:cBhvr>
                                      <p:tavLst>
                                        <p:tav tm="0">
                                          <p:val>
                                            <p:strVal val="ppt_y"/>
                                          </p:val>
                                        </p:tav>
                                        <p:tav tm="100000">
                                          <p:val>
                                            <p:fltVal val="0.5"/>
                                          </p:val>
                                        </p:tav>
                                      </p:tavLst>
                                    </p:anim>
                                    <p:set>
                                      <p:cBhvr>
                                        <p:cTn id="142" dur="1" fill="hold">
                                          <p:stCondLst>
                                            <p:cond delay="2999"/>
                                          </p:stCondLst>
                                        </p:cTn>
                                        <p:tgtEl>
                                          <p:spTgt spid="5"/>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6"/>
                                        </p:tgtEl>
                                        <p:attrNameLst>
                                          <p:attrName>ppt_w</p:attrName>
                                        </p:attrNameLst>
                                      </p:cBhvr>
                                      <p:tavLst>
                                        <p:tav tm="0">
                                          <p:val>
                                            <p:strVal val="ppt_w"/>
                                          </p:val>
                                        </p:tav>
                                        <p:tav tm="100000">
                                          <p:val>
                                            <p:fltVal val="0"/>
                                          </p:val>
                                        </p:tav>
                                      </p:tavLst>
                                    </p:anim>
                                    <p:anim calcmode="lin" valueType="num">
                                      <p:cBhvr>
                                        <p:cTn id="145" dur="3000"/>
                                        <p:tgtEl>
                                          <p:spTgt spid="6"/>
                                        </p:tgtEl>
                                        <p:attrNameLst>
                                          <p:attrName>ppt_h</p:attrName>
                                        </p:attrNameLst>
                                      </p:cBhvr>
                                      <p:tavLst>
                                        <p:tav tm="0">
                                          <p:val>
                                            <p:strVal val="ppt_h"/>
                                          </p:val>
                                        </p:tav>
                                        <p:tav tm="100000">
                                          <p:val>
                                            <p:fltVal val="0"/>
                                          </p:val>
                                        </p:tav>
                                      </p:tavLst>
                                    </p:anim>
                                    <p:anim calcmode="lin" valueType="num">
                                      <p:cBhvr>
                                        <p:cTn id="146" dur="3000"/>
                                        <p:tgtEl>
                                          <p:spTgt spid="6"/>
                                        </p:tgtEl>
                                        <p:attrNameLst>
                                          <p:attrName>ppt_x</p:attrName>
                                        </p:attrNameLst>
                                      </p:cBhvr>
                                      <p:tavLst>
                                        <p:tav tm="0">
                                          <p:val>
                                            <p:strVal val="ppt_x"/>
                                          </p:val>
                                        </p:tav>
                                        <p:tav tm="100000">
                                          <p:val>
                                            <p:fltVal val="0.5"/>
                                          </p:val>
                                        </p:tav>
                                      </p:tavLst>
                                    </p:anim>
                                    <p:anim calcmode="lin" valueType="num">
                                      <p:cBhvr>
                                        <p:cTn id="147" dur="3000"/>
                                        <p:tgtEl>
                                          <p:spTgt spid="6"/>
                                        </p:tgtEl>
                                        <p:attrNameLst>
                                          <p:attrName>ppt_y</p:attrName>
                                        </p:attrNameLst>
                                      </p:cBhvr>
                                      <p:tavLst>
                                        <p:tav tm="0">
                                          <p:val>
                                            <p:strVal val="ppt_y"/>
                                          </p:val>
                                        </p:tav>
                                        <p:tav tm="100000">
                                          <p:val>
                                            <p:fltVal val="0.5"/>
                                          </p:val>
                                        </p:tav>
                                      </p:tavLst>
                                    </p:anim>
                                    <p:set>
                                      <p:cBhvr>
                                        <p:cTn id="148" dur="1" fill="hold">
                                          <p:stCondLst>
                                            <p:cond delay="2999"/>
                                          </p:stCondLst>
                                        </p:cTn>
                                        <p:tgtEl>
                                          <p:spTgt spid="6"/>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7"/>
                                        </p:tgtEl>
                                        <p:attrNameLst>
                                          <p:attrName>ppt_w</p:attrName>
                                        </p:attrNameLst>
                                      </p:cBhvr>
                                      <p:tavLst>
                                        <p:tav tm="0">
                                          <p:val>
                                            <p:strVal val="ppt_w"/>
                                          </p:val>
                                        </p:tav>
                                        <p:tav tm="100000">
                                          <p:val>
                                            <p:fltVal val="0"/>
                                          </p:val>
                                        </p:tav>
                                      </p:tavLst>
                                    </p:anim>
                                    <p:anim calcmode="lin" valueType="num">
                                      <p:cBhvr>
                                        <p:cTn id="151" dur="3000"/>
                                        <p:tgtEl>
                                          <p:spTgt spid="7"/>
                                        </p:tgtEl>
                                        <p:attrNameLst>
                                          <p:attrName>ppt_h</p:attrName>
                                        </p:attrNameLst>
                                      </p:cBhvr>
                                      <p:tavLst>
                                        <p:tav tm="0">
                                          <p:val>
                                            <p:strVal val="ppt_h"/>
                                          </p:val>
                                        </p:tav>
                                        <p:tav tm="100000">
                                          <p:val>
                                            <p:fltVal val="0"/>
                                          </p:val>
                                        </p:tav>
                                      </p:tavLst>
                                    </p:anim>
                                    <p:anim calcmode="lin" valueType="num">
                                      <p:cBhvr>
                                        <p:cTn id="152" dur="3000"/>
                                        <p:tgtEl>
                                          <p:spTgt spid="7"/>
                                        </p:tgtEl>
                                        <p:attrNameLst>
                                          <p:attrName>ppt_x</p:attrName>
                                        </p:attrNameLst>
                                      </p:cBhvr>
                                      <p:tavLst>
                                        <p:tav tm="0">
                                          <p:val>
                                            <p:strVal val="ppt_x"/>
                                          </p:val>
                                        </p:tav>
                                        <p:tav tm="100000">
                                          <p:val>
                                            <p:fltVal val="0.5"/>
                                          </p:val>
                                        </p:tav>
                                      </p:tavLst>
                                    </p:anim>
                                    <p:anim calcmode="lin" valueType="num">
                                      <p:cBhvr>
                                        <p:cTn id="153" dur="3000"/>
                                        <p:tgtEl>
                                          <p:spTgt spid="7"/>
                                        </p:tgtEl>
                                        <p:attrNameLst>
                                          <p:attrName>ppt_y</p:attrName>
                                        </p:attrNameLst>
                                      </p:cBhvr>
                                      <p:tavLst>
                                        <p:tav tm="0">
                                          <p:val>
                                            <p:strVal val="ppt_y"/>
                                          </p:val>
                                        </p:tav>
                                        <p:tav tm="100000">
                                          <p:val>
                                            <p:fltVal val="0.5"/>
                                          </p:val>
                                        </p:tav>
                                      </p:tavLst>
                                    </p:anim>
                                    <p:set>
                                      <p:cBhvr>
                                        <p:cTn id="154" dur="1" fill="hold">
                                          <p:stCondLst>
                                            <p:cond delay="2999"/>
                                          </p:stCondLst>
                                        </p:cTn>
                                        <p:tgtEl>
                                          <p:spTgt spid="7"/>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8"/>
                                        </p:tgtEl>
                                        <p:attrNameLst>
                                          <p:attrName>ppt_w</p:attrName>
                                        </p:attrNameLst>
                                      </p:cBhvr>
                                      <p:tavLst>
                                        <p:tav tm="0">
                                          <p:val>
                                            <p:strVal val="ppt_w"/>
                                          </p:val>
                                        </p:tav>
                                        <p:tav tm="100000">
                                          <p:val>
                                            <p:fltVal val="0"/>
                                          </p:val>
                                        </p:tav>
                                      </p:tavLst>
                                    </p:anim>
                                    <p:anim calcmode="lin" valueType="num">
                                      <p:cBhvr>
                                        <p:cTn id="157" dur="3000"/>
                                        <p:tgtEl>
                                          <p:spTgt spid="8"/>
                                        </p:tgtEl>
                                        <p:attrNameLst>
                                          <p:attrName>ppt_h</p:attrName>
                                        </p:attrNameLst>
                                      </p:cBhvr>
                                      <p:tavLst>
                                        <p:tav tm="0">
                                          <p:val>
                                            <p:strVal val="ppt_h"/>
                                          </p:val>
                                        </p:tav>
                                        <p:tav tm="100000">
                                          <p:val>
                                            <p:fltVal val="0"/>
                                          </p:val>
                                        </p:tav>
                                      </p:tavLst>
                                    </p:anim>
                                    <p:anim calcmode="lin" valueType="num">
                                      <p:cBhvr>
                                        <p:cTn id="158" dur="3000"/>
                                        <p:tgtEl>
                                          <p:spTgt spid="8"/>
                                        </p:tgtEl>
                                        <p:attrNameLst>
                                          <p:attrName>ppt_x</p:attrName>
                                        </p:attrNameLst>
                                      </p:cBhvr>
                                      <p:tavLst>
                                        <p:tav tm="0">
                                          <p:val>
                                            <p:strVal val="ppt_x"/>
                                          </p:val>
                                        </p:tav>
                                        <p:tav tm="100000">
                                          <p:val>
                                            <p:fltVal val="0.5"/>
                                          </p:val>
                                        </p:tav>
                                      </p:tavLst>
                                    </p:anim>
                                    <p:anim calcmode="lin" valueType="num">
                                      <p:cBhvr>
                                        <p:cTn id="159" dur="3000"/>
                                        <p:tgtEl>
                                          <p:spTgt spid="8"/>
                                        </p:tgtEl>
                                        <p:attrNameLst>
                                          <p:attrName>ppt_y</p:attrName>
                                        </p:attrNameLst>
                                      </p:cBhvr>
                                      <p:tavLst>
                                        <p:tav tm="0">
                                          <p:val>
                                            <p:strVal val="ppt_y"/>
                                          </p:val>
                                        </p:tav>
                                        <p:tav tm="100000">
                                          <p:val>
                                            <p:fltVal val="0.5"/>
                                          </p:val>
                                        </p:tav>
                                      </p:tavLst>
                                    </p:anim>
                                    <p:set>
                                      <p:cBhvr>
                                        <p:cTn id="160" dur="1" fill="hold">
                                          <p:stCondLst>
                                            <p:cond delay="2999"/>
                                          </p:stCondLst>
                                        </p:cTn>
                                        <p:tgtEl>
                                          <p:spTgt spid="8"/>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9"/>
                                        </p:tgtEl>
                                        <p:attrNameLst>
                                          <p:attrName>ppt_w</p:attrName>
                                        </p:attrNameLst>
                                      </p:cBhvr>
                                      <p:tavLst>
                                        <p:tav tm="0">
                                          <p:val>
                                            <p:strVal val="ppt_w"/>
                                          </p:val>
                                        </p:tav>
                                        <p:tav tm="100000">
                                          <p:val>
                                            <p:fltVal val="0"/>
                                          </p:val>
                                        </p:tav>
                                      </p:tavLst>
                                    </p:anim>
                                    <p:anim calcmode="lin" valueType="num">
                                      <p:cBhvr>
                                        <p:cTn id="163" dur="3000"/>
                                        <p:tgtEl>
                                          <p:spTgt spid="9"/>
                                        </p:tgtEl>
                                        <p:attrNameLst>
                                          <p:attrName>ppt_h</p:attrName>
                                        </p:attrNameLst>
                                      </p:cBhvr>
                                      <p:tavLst>
                                        <p:tav tm="0">
                                          <p:val>
                                            <p:strVal val="ppt_h"/>
                                          </p:val>
                                        </p:tav>
                                        <p:tav tm="100000">
                                          <p:val>
                                            <p:fltVal val="0"/>
                                          </p:val>
                                        </p:tav>
                                      </p:tavLst>
                                    </p:anim>
                                    <p:anim calcmode="lin" valueType="num">
                                      <p:cBhvr>
                                        <p:cTn id="164" dur="3000"/>
                                        <p:tgtEl>
                                          <p:spTgt spid="9"/>
                                        </p:tgtEl>
                                        <p:attrNameLst>
                                          <p:attrName>ppt_x</p:attrName>
                                        </p:attrNameLst>
                                      </p:cBhvr>
                                      <p:tavLst>
                                        <p:tav tm="0">
                                          <p:val>
                                            <p:strVal val="ppt_x"/>
                                          </p:val>
                                        </p:tav>
                                        <p:tav tm="100000">
                                          <p:val>
                                            <p:fltVal val="0.5"/>
                                          </p:val>
                                        </p:tav>
                                      </p:tavLst>
                                    </p:anim>
                                    <p:anim calcmode="lin" valueType="num">
                                      <p:cBhvr>
                                        <p:cTn id="165" dur="3000"/>
                                        <p:tgtEl>
                                          <p:spTgt spid="9"/>
                                        </p:tgtEl>
                                        <p:attrNameLst>
                                          <p:attrName>ppt_y</p:attrName>
                                        </p:attrNameLst>
                                      </p:cBhvr>
                                      <p:tavLst>
                                        <p:tav tm="0">
                                          <p:val>
                                            <p:strVal val="ppt_y"/>
                                          </p:val>
                                        </p:tav>
                                        <p:tav tm="100000">
                                          <p:val>
                                            <p:fltVal val="0.5"/>
                                          </p:val>
                                        </p:tav>
                                      </p:tavLst>
                                    </p:anim>
                                    <p:set>
                                      <p:cBhvr>
                                        <p:cTn id="166" dur="1" fill="hold">
                                          <p:stCondLst>
                                            <p:cond delay="2999"/>
                                          </p:stCondLst>
                                        </p:cTn>
                                        <p:tgtEl>
                                          <p:spTgt spid="9"/>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0"/>
                                        </p:tgtEl>
                                        <p:attrNameLst>
                                          <p:attrName>ppt_w</p:attrName>
                                        </p:attrNameLst>
                                      </p:cBhvr>
                                      <p:tavLst>
                                        <p:tav tm="0">
                                          <p:val>
                                            <p:strVal val="ppt_w"/>
                                          </p:val>
                                        </p:tav>
                                        <p:tav tm="100000">
                                          <p:val>
                                            <p:fltVal val="0"/>
                                          </p:val>
                                        </p:tav>
                                      </p:tavLst>
                                    </p:anim>
                                    <p:anim calcmode="lin" valueType="num">
                                      <p:cBhvr>
                                        <p:cTn id="169" dur="3000"/>
                                        <p:tgtEl>
                                          <p:spTgt spid="10"/>
                                        </p:tgtEl>
                                        <p:attrNameLst>
                                          <p:attrName>ppt_h</p:attrName>
                                        </p:attrNameLst>
                                      </p:cBhvr>
                                      <p:tavLst>
                                        <p:tav tm="0">
                                          <p:val>
                                            <p:strVal val="ppt_h"/>
                                          </p:val>
                                        </p:tav>
                                        <p:tav tm="100000">
                                          <p:val>
                                            <p:fltVal val="0"/>
                                          </p:val>
                                        </p:tav>
                                      </p:tavLst>
                                    </p:anim>
                                    <p:anim calcmode="lin" valueType="num">
                                      <p:cBhvr>
                                        <p:cTn id="170" dur="3000"/>
                                        <p:tgtEl>
                                          <p:spTgt spid="10"/>
                                        </p:tgtEl>
                                        <p:attrNameLst>
                                          <p:attrName>ppt_x</p:attrName>
                                        </p:attrNameLst>
                                      </p:cBhvr>
                                      <p:tavLst>
                                        <p:tav tm="0">
                                          <p:val>
                                            <p:strVal val="ppt_x"/>
                                          </p:val>
                                        </p:tav>
                                        <p:tav tm="100000">
                                          <p:val>
                                            <p:fltVal val="0.5"/>
                                          </p:val>
                                        </p:tav>
                                      </p:tavLst>
                                    </p:anim>
                                    <p:anim calcmode="lin" valueType="num">
                                      <p:cBhvr>
                                        <p:cTn id="171" dur="3000"/>
                                        <p:tgtEl>
                                          <p:spTgt spid="10"/>
                                        </p:tgtEl>
                                        <p:attrNameLst>
                                          <p:attrName>ppt_y</p:attrName>
                                        </p:attrNameLst>
                                      </p:cBhvr>
                                      <p:tavLst>
                                        <p:tav tm="0">
                                          <p:val>
                                            <p:strVal val="ppt_y"/>
                                          </p:val>
                                        </p:tav>
                                        <p:tav tm="100000">
                                          <p:val>
                                            <p:fltVal val="0.5"/>
                                          </p:val>
                                        </p:tav>
                                      </p:tavLst>
                                    </p:anim>
                                    <p:set>
                                      <p:cBhvr>
                                        <p:cTn id="172" dur="1" fill="hold">
                                          <p:stCondLst>
                                            <p:cond delay="2999"/>
                                          </p:stCondLst>
                                        </p:cTn>
                                        <p:tgtEl>
                                          <p:spTgt spid="10"/>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1"/>
                                        </p:tgtEl>
                                        <p:attrNameLst>
                                          <p:attrName>ppt_w</p:attrName>
                                        </p:attrNameLst>
                                      </p:cBhvr>
                                      <p:tavLst>
                                        <p:tav tm="0">
                                          <p:val>
                                            <p:strVal val="ppt_w"/>
                                          </p:val>
                                        </p:tav>
                                        <p:tav tm="100000">
                                          <p:val>
                                            <p:fltVal val="0"/>
                                          </p:val>
                                        </p:tav>
                                      </p:tavLst>
                                    </p:anim>
                                    <p:anim calcmode="lin" valueType="num">
                                      <p:cBhvr>
                                        <p:cTn id="175" dur="3000"/>
                                        <p:tgtEl>
                                          <p:spTgt spid="11"/>
                                        </p:tgtEl>
                                        <p:attrNameLst>
                                          <p:attrName>ppt_h</p:attrName>
                                        </p:attrNameLst>
                                      </p:cBhvr>
                                      <p:tavLst>
                                        <p:tav tm="0">
                                          <p:val>
                                            <p:strVal val="ppt_h"/>
                                          </p:val>
                                        </p:tav>
                                        <p:tav tm="100000">
                                          <p:val>
                                            <p:fltVal val="0"/>
                                          </p:val>
                                        </p:tav>
                                      </p:tavLst>
                                    </p:anim>
                                    <p:anim calcmode="lin" valueType="num">
                                      <p:cBhvr>
                                        <p:cTn id="176" dur="3000"/>
                                        <p:tgtEl>
                                          <p:spTgt spid="11"/>
                                        </p:tgtEl>
                                        <p:attrNameLst>
                                          <p:attrName>ppt_x</p:attrName>
                                        </p:attrNameLst>
                                      </p:cBhvr>
                                      <p:tavLst>
                                        <p:tav tm="0">
                                          <p:val>
                                            <p:strVal val="ppt_x"/>
                                          </p:val>
                                        </p:tav>
                                        <p:tav tm="100000">
                                          <p:val>
                                            <p:fltVal val="0.5"/>
                                          </p:val>
                                        </p:tav>
                                      </p:tavLst>
                                    </p:anim>
                                    <p:anim calcmode="lin" valueType="num">
                                      <p:cBhvr>
                                        <p:cTn id="177" dur="3000"/>
                                        <p:tgtEl>
                                          <p:spTgt spid="11"/>
                                        </p:tgtEl>
                                        <p:attrNameLst>
                                          <p:attrName>ppt_y</p:attrName>
                                        </p:attrNameLst>
                                      </p:cBhvr>
                                      <p:tavLst>
                                        <p:tav tm="0">
                                          <p:val>
                                            <p:strVal val="ppt_y"/>
                                          </p:val>
                                        </p:tav>
                                        <p:tav tm="100000">
                                          <p:val>
                                            <p:fltVal val="0.5"/>
                                          </p:val>
                                        </p:tav>
                                      </p:tavLst>
                                    </p:anim>
                                    <p:set>
                                      <p:cBhvr>
                                        <p:cTn id="178" dur="1" fill="hold">
                                          <p:stCondLst>
                                            <p:cond delay="2999"/>
                                          </p:stCondLst>
                                        </p:cTn>
                                        <p:tgtEl>
                                          <p:spTgt spid="11"/>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2"/>
                                        </p:tgtEl>
                                        <p:attrNameLst>
                                          <p:attrName>ppt_w</p:attrName>
                                        </p:attrNameLst>
                                      </p:cBhvr>
                                      <p:tavLst>
                                        <p:tav tm="0">
                                          <p:val>
                                            <p:strVal val="ppt_w"/>
                                          </p:val>
                                        </p:tav>
                                        <p:tav tm="100000">
                                          <p:val>
                                            <p:fltVal val="0"/>
                                          </p:val>
                                        </p:tav>
                                      </p:tavLst>
                                    </p:anim>
                                    <p:anim calcmode="lin" valueType="num">
                                      <p:cBhvr>
                                        <p:cTn id="181" dur="3000"/>
                                        <p:tgtEl>
                                          <p:spTgt spid="12"/>
                                        </p:tgtEl>
                                        <p:attrNameLst>
                                          <p:attrName>ppt_h</p:attrName>
                                        </p:attrNameLst>
                                      </p:cBhvr>
                                      <p:tavLst>
                                        <p:tav tm="0">
                                          <p:val>
                                            <p:strVal val="ppt_h"/>
                                          </p:val>
                                        </p:tav>
                                        <p:tav tm="100000">
                                          <p:val>
                                            <p:fltVal val="0"/>
                                          </p:val>
                                        </p:tav>
                                      </p:tavLst>
                                    </p:anim>
                                    <p:anim calcmode="lin" valueType="num">
                                      <p:cBhvr>
                                        <p:cTn id="182" dur="3000"/>
                                        <p:tgtEl>
                                          <p:spTgt spid="12"/>
                                        </p:tgtEl>
                                        <p:attrNameLst>
                                          <p:attrName>ppt_x</p:attrName>
                                        </p:attrNameLst>
                                      </p:cBhvr>
                                      <p:tavLst>
                                        <p:tav tm="0">
                                          <p:val>
                                            <p:strVal val="ppt_x"/>
                                          </p:val>
                                        </p:tav>
                                        <p:tav tm="100000">
                                          <p:val>
                                            <p:fltVal val="0.5"/>
                                          </p:val>
                                        </p:tav>
                                      </p:tavLst>
                                    </p:anim>
                                    <p:anim calcmode="lin" valueType="num">
                                      <p:cBhvr>
                                        <p:cTn id="183" dur="3000"/>
                                        <p:tgtEl>
                                          <p:spTgt spid="12"/>
                                        </p:tgtEl>
                                        <p:attrNameLst>
                                          <p:attrName>ppt_y</p:attrName>
                                        </p:attrNameLst>
                                      </p:cBhvr>
                                      <p:tavLst>
                                        <p:tav tm="0">
                                          <p:val>
                                            <p:strVal val="ppt_y"/>
                                          </p:val>
                                        </p:tav>
                                        <p:tav tm="100000">
                                          <p:val>
                                            <p:fltVal val="0.5"/>
                                          </p:val>
                                        </p:tav>
                                      </p:tavLst>
                                    </p:anim>
                                    <p:set>
                                      <p:cBhvr>
                                        <p:cTn id="184" dur="1" fill="hold">
                                          <p:stCondLst>
                                            <p:cond delay="2999"/>
                                          </p:stCondLst>
                                        </p:cTn>
                                        <p:tgtEl>
                                          <p:spTgt spid="12"/>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3"/>
                                        </p:tgtEl>
                                        <p:attrNameLst>
                                          <p:attrName>ppt_w</p:attrName>
                                        </p:attrNameLst>
                                      </p:cBhvr>
                                      <p:tavLst>
                                        <p:tav tm="0">
                                          <p:val>
                                            <p:strVal val="ppt_w"/>
                                          </p:val>
                                        </p:tav>
                                        <p:tav tm="100000">
                                          <p:val>
                                            <p:fltVal val="0"/>
                                          </p:val>
                                        </p:tav>
                                      </p:tavLst>
                                    </p:anim>
                                    <p:anim calcmode="lin" valueType="num">
                                      <p:cBhvr>
                                        <p:cTn id="187" dur="3000"/>
                                        <p:tgtEl>
                                          <p:spTgt spid="13"/>
                                        </p:tgtEl>
                                        <p:attrNameLst>
                                          <p:attrName>ppt_h</p:attrName>
                                        </p:attrNameLst>
                                      </p:cBhvr>
                                      <p:tavLst>
                                        <p:tav tm="0">
                                          <p:val>
                                            <p:strVal val="ppt_h"/>
                                          </p:val>
                                        </p:tav>
                                        <p:tav tm="100000">
                                          <p:val>
                                            <p:fltVal val="0"/>
                                          </p:val>
                                        </p:tav>
                                      </p:tavLst>
                                    </p:anim>
                                    <p:anim calcmode="lin" valueType="num">
                                      <p:cBhvr>
                                        <p:cTn id="188" dur="3000"/>
                                        <p:tgtEl>
                                          <p:spTgt spid="13"/>
                                        </p:tgtEl>
                                        <p:attrNameLst>
                                          <p:attrName>ppt_x</p:attrName>
                                        </p:attrNameLst>
                                      </p:cBhvr>
                                      <p:tavLst>
                                        <p:tav tm="0">
                                          <p:val>
                                            <p:strVal val="ppt_x"/>
                                          </p:val>
                                        </p:tav>
                                        <p:tav tm="100000">
                                          <p:val>
                                            <p:fltVal val="0.5"/>
                                          </p:val>
                                        </p:tav>
                                      </p:tavLst>
                                    </p:anim>
                                    <p:anim calcmode="lin" valueType="num">
                                      <p:cBhvr>
                                        <p:cTn id="189" dur="3000"/>
                                        <p:tgtEl>
                                          <p:spTgt spid="13"/>
                                        </p:tgtEl>
                                        <p:attrNameLst>
                                          <p:attrName>ppt_y</p:attrName>
                                        </p:attrNameLst>
                                      </p:cBhvr>
                                      <p:tavLst>
                                        <p:tav tm="0">
                                          <p:val>
                                            <p:strVal val="ppt_y"/>
                                          </p:val>
                                        </p:tav>
                                        <p:tav tm="100000">
                                          <p:val>
                                            <p:fltVal val="0.5"/>
                                          </p:val>
                                        </p:tav>
                                      </p:tavLst>
                                    </p:anim>
                                    <p:set>
                                      <p:cBhvr>
                                        <p:cTn id="190" dur="1" fill="hold">
                                          <p:stCondLst>
                                            <p:cond delay="2999"/>
                                          </p:stCondLst>
                                        </p:cTn>
                                        <p:tgtEl>
                                          <p:spTgt spid="13"/>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3000"/>
                                        <p:tgtEl>
                                          <p:spTgt spid="14"/>
                                        </p:tgtEl>
                                        <p:attrNameLst>
                                          <p:attrName>ppt_w</p:attrName>
                                        </p:attrNameLst>
                                      </p:cBhvr>
                                      <p:tavLst>
                                        <p:tav tm="0">
                                          <p:val>
                                            <p:strVal val="ppt_w"/>
                                          </p:val>
                                        </p:tav>
                                        <p:tav tm="100000">
                                          <p:val>
                                            <p:fltVal val="0"/>
                                          </p:val>
                                        </p:tav>
                                      </p:tavLst>
                                    </p:anim>
                                    <p:anim calcmode="lin" valueType="num">
                                      <p:cBhvr>
                                        <p:cTn id="193" dur="3000"/>
                                        <p:tgtEl>
                                          <p:spTgt spid="14"/>
                                        </p:tgtEl>
                                        <p:attrNameLst>
                                          <p:attrName>ppt_h</p:attrName>
                                        </p:attrNameLst>
                                      </p:cBhvr>
                                      <p:tavLst>
                                        <p:tav tm="0">
                                          <p:val>
                                            <p:strVal val="ppt_h"/>
                                          </p:val>
                                        </p:tav>
                                        <p:tav tm="100000">
                                          <p:val>
                                            <p:fltVal val="0"/>
                                          </p:val>
                                        </p:tav>
                                      </p:tavLst>
                                    </p:anim>
                                    <p:anim calcmode="lin" valueType="num">
                                      <p:cBhvr>
                                        <p:cTn id="194" dur="3000"/>
                                        <p:tgtEl>
                                          <p:spTgt spid="14"/>
                                        </p:tgtEl>
                                        <p:attrNameLst>
                                          <p:attrName>ppt_x</p:attrName>
                                        </p:attrNameLst>
                                      </p:cBhvr>
                                      <p:tavLst>
                                        <p:tav tm="0">
                                          <p:val>
                                            <p:strVal val="ppt_x"/>
                                          </p:val>
                                        </p:tav>
                                        <p:tav tm="100000">
                                          <p:val>
                                            <p:fltVal val="0.5"/>
                                          </p:val>
                                        </p:tav>
                                      </p:tavLst>
                                    </p:anim>
                                    <p:anim calcmode="lin" valueType="num">
                                      <p:cBhvr>
                                        <p:cTn id="195" dur="3000"/>
                                        <p:tgtEl>
                                          <p:spTgt spid="14"/>
                                        </p:tgtEl>
                                        <p:attrNameLst>
                                          <p:attrName>ppt_y</p:attrName>
                                        </p:attrNameLst>
                                      </p:cBhvr>
                                      <p:tavLst>
                                        <p:tav tm="0">
                                          <p:val>
                                            <p:strVal val="ppt_y"/>
                                          </p:val>
                                        </p:tav>
                                        <p:tav tm="100000">
                                          <p:val>
                                            <p:fltVal val="0.5"/>
                                          </p:val>
                                        </p:tav>
                                      </p:tavLst>
                                    </p:anim>
                                    <p:set>
                                      <p:cBhvr>
                                        <p:cTn id="196" dur="1" fill="hold">
                                          <p:stCondLst>
                                            <p:cond delay="2999"/>
                                          </p:stCondLst>
                                        </p:cTn>
                                        <p:tgtEl>
                                          <p:spTgt spid="14"/>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anim calcmode="lin" valueType="num">
                                      <p:cBhvr>
                                        <p:cTn id="200" dur="3000"/>
                                        <p:tgtEl>
                                          <p:spTgt spid="15"/>
                                        </p:tgtEl>
                                        <p:attrNameLst>
                                          <p:attrName>ppt_x</p:attrName>
                                        </p:attrNameLst>
                                      </p:cBhvr>
                                      <p:tavLst>
                                        <p:tav tm="0">
                                          <p:val>
                                            <p:strVal val="ppt_x"/>
                                          </p:val>
                                        </p:tav>
                                        <p:tav tm="100000">
                                          <p:val>
                                            <p:fltVal val="0.5"/>
                                          </p:val>
                                        </p:tav>
                                      </p:tavLst>
                                    </p:anim>
                                    <p:anim calcmode="lin" valueType="num">
                                      <p:cBhvr>
                                        <p:cTn id="201" dur="3000"/>
                                        <p:tgtEl>
                                          <p:spTgt spid="15"/>
                                        </p:tgtEl>
                                        <p:attrNameLst>
                                          <p:attrName>ppt_y</p:attrName>
                                        </p:attrNameLst>
                                      </p:cBhvr>
                                      <p:tavLst>
                                        <p:tav tm="0">
                                          <p:val>
                                            <p:strVal val="ppt_y"/>
                                          </p:val>
                                        </p:tav>
                                        <p:tav tm="100000">
                                          <p:val>
                                            <p:fltVal val="0.5"/>
                                          </p:val>
                                        </p:tav>
                                      </p:tavLst>
                                    </p:anim>
                                    <p:set>
                                      <p:cBhvr>
                                        <p:cTn id="202" dur="1" fill="hold">
                                          <p:stCondLst>
                                            <p:cond delay="2999"/>
                                          </p:stCondLst>
                                        </p:cTn>
                                        <p:tgtEl>
                                          <p:spTgt spid="15"/>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3000"/>
                                        <p:tgtEl>
                                          <p:spTgt spid="16"/>
                                        </p:tgtEl>
                                        <p:attrNameLst>
                                          <p:attrName>ppt_w</p:attrName>
                                        </p:attrNameLst>
                                      </p:cBhvr>
                                      <p:tavLst>
                                        <p:tav tm="0">
                                          <p:val>
                                            <p:strVal val="ppt_w"/>
                                          </p:val>
                                        </p:tav>
                                        <p:tav tm="100000">
                                          <p:val>
                                            <p:fltVal val="0"/>
                                          </p:val>
                                        </p:tav>
                                      </p:tavLst>
                                    </p:anim>
                                    <p:anim calcmode="lin" valueType="num">
                                      <p:cBhvr>
                                        <p:cTn id="205" dur="3000"/>
                                        <p:tgtEl>
                                          <p:spTgt spid="16"/>
                                        </p:tgtEl>
                                        <p:attrNameLst>
                                          <p:attrName>ppt_h</p:attrName>
                                        </p:attrNameLst>
                                      </p:cBhvr>
                                      <p:tavLst>
                                        <p:tav tm="0">
                                          <p:val>
                                            <p:strVal val="ppt_h"/>
                                          </p:val>
                                        </p:tav>
                                        <p:tav tm="100000">
                                          <p:val>
                                            <p:fltVal val="0"/>
                                          </p:val>
                                        </p:tav>
                                      </p:tavLst>
                                    </p:anim>
                                    <p:anim calcmode="lin" valueType="num">
                                      <p:cBhvr>
                                        <p:cTn id="206" dur="3000"/>
                                        <p:tgtEl>
                                          <p:spTgt spid="16"/>
                                        </p:tgtEl>
                                        <p:attrNameLst>
                                          <p:attrName>ppt_x</p:attrName>
                                        </p:attrNameLst>
                                      </p:cBhvr>
                                      <p:tavLst>
                                        <p:tav tm="0">
                                          <p:val>
                                            <p:strVal val="ppt_x"/>
                                          </p:val>
                                        </p:tav>
                                        <p:tav tm="100000">
                                          <p:val>
                                            <p:fltVal val="0.5"/>
                                          </p:val>
                                        </p:tav>
                                      </p:tavLst>
                                    </p:anim>
                                    <p:anim calcmode="lin" valueType="num">
                                      <p:cBhvr>
                                        <p:cTn id="207" dur="3000"/>
                                        <p:tgtEl>
                                          <p:spTgt spid="16"/>
                                        </p:tgtEl>
                                        <p:attrNameLst>
                                          <p:attrName>ppt_y</p:attrName>
                                        </p:attrNameLst>
                                      </p:cBhvr>
                                      <p:tavLst>
                                        <p:tav tm="0">
                                          <p:val>
                                            <p:strVal val="ppt_y"/>
                                          </p:val>
                                        </p:tav>
                                        <p:tav tm="100000">
                                          <p:val>
                                            <p:fltVal val="0.5"/>
                                          </p:val>
                                        </p:tav>
                                      </p:tavLst>
                                    </p:anim>
                                    <p:set>
                                      <p:cBhvr>
                                        <p:cTn id="208" dur="1" fill="hold">
                                          <p:stCondLst>
                                            <p:cond delay="2999"/>
                                          </p:stCondLst>
                                        </p:cTn>
                                        <p:tgtEl>
                                          <p:spTgt spid="16"/>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3000"/>
                                        <p:tgtEl>
                                          <p:spTgt spid="17"/>
                                        </p:tgtEl>
                                        <p:attrNameLst>
                                          <p:attrName>ppt_w</p:attrName>
                                        </p:attrNameLst>
                                      </p:cBhvr>
                                      <p:tavLst>
                                        <p:tav tm="0">
                                          <p:val>
                                            <p:strVal val="ppt_w"/>
                                          </p:val>
                                        </p:tav>
                                        <p:tav tm="100000">
                                          <p:val>
                                            <p:fltVal val="0"/>
                                          </p:val>
                                        </p:tav>
                                      </p:tavLst>
                                    </p:anim>
                                    <p:anim calcmode="lin" valueType="num">
                                      <p:cBhvr>
                                        <p:cTn id="211" dur="3000"/>
                                        <p:tgtEl>
                                          <p:spTgt spid="17"/>
                                        </p:tgtEl>
                                        <p:attrNameLst>
                                          <p:attrName>ppt_h</p:attrName>
                                        </p:attrNameLst>
                                      </p:cBhvr>
                                      <p:tavLst>
                                        <p:tav tm="0">
                                          <p:val>
                                            <p:strVal val="ppt_h"/>
                                          </p:val>
                                        </p:tav>
                                        <p:tav tm="100000">
                                          <p:val>
                                            <p:fltVal val="0"/>
                                          </p:val>
                                        </p:tav>
                                      </p:tavLst>
                                    </p:anim>
                                    <p:anim calcmode="lin" valueType="num">
                                      <p:cBhvr>
                                        <p:cTn id="212" dur="3000"/>
                                        <p:tgtEl>
                                          <p:spTgt spid="17"/>
                                        </p:tgtEl>
                                        <p:attrNameLst>
                                          <p:attrName>ppt_x</p:attrName>
                                        </p:attrNameLst>
                                      </p:cBhvr>
                                      <p:tavLst>
                                        <p:tav tm="0">
                                          <p:val>
                                            <p:strVal val="ppt_x"/>
                                          </p:val>
                                        </p:tav>
                                        <p:tav tm="100000">
                                          <p:val>
                                            <p:fltVal val="0.5"/>
                                          </p:val>
                                        </p:tav>
                                      </p:tavLst>
                                    </p:anim>
                                    <p:anim calcmode="lin" valueType="num">
                                      <p:cBhvr>
                                        <p:cTn id="213" dur="3000"/>
                                        <p:tgtEl>
                                          <p:spTgt spid="17"/>
                                        </p:tgtEl>
                                        <p:attrNameLst>
                                          <p:attrName>ppt_y</p:attrName>
                                        </p:attrNameLst>
                                      </p:cBhvr>
                                      <p:tavLst>
                                        <p:tav tm="0">
                                          <p:val>
                                            <p:strVal val="ppt_y"/>
                                          </p:val>
                                        </p:tav>
                                        <p:tav tm="100000">
                                          <p:val>
                                            <p:fltVal val="0.5"/>
                                          </p:val>
                                        </p:tav>
                                      </p:tavLst>
                                    </p:anim>
                                    <p:set>
                                      <p:cBhvr>
                                        <p:cTn id="214" dur="1" fill="hold">
                                          <p:stCondLst>
                                            <p:cond delay="2999"/>
                                          </p:stCondLst>
                                        </p:cTn>
                                        <p:tgtEl>
                                          <p:spTgt spid="17"/>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fltVal val="0"/>
                                          </p:val>
                                        </p:tav>
                                      </p:tavLst>
                                    </p:anim>
                                    <p:anim calcmode="lin" valueType="num">
                                      <p:cBhvr>
                                        <p:cTn id="218" dur="3000"/>
                                        <p:tgtEl>
                                          <p:spTgt spid="18"/>
                                        </p:tgtEl>
                                        <p:attrNameLst>
                                          <p:attrName>ppt_x</p:attrName>
                                        </p:attrNameLst>
                                      </p:cBhvr>
                                      <p:tavLst>
                                        <p:tav tm="0">
                                          <p:val>
                                            <p:strVal val="ppt_x"/>
                                          </p:val>
                                        </p:tav>
                                        <p:tav tm="100000">
                                          <p:val>
                                            <p:fltVal val="0.5"/>
                                          </p:val>
                                        </p:tav>
                                      </p:tavLst>
                                    </p:anim>
                                    <p:anim calcmode="lin" valueType="num">
                                      <p:cBhvr>
                                        <p:cTn id="219" dur="3000"/>
                                        <p:tgtEl>
                                          <p:spTgt spid="18"/>
                                        </p:tgtEl>
                                        <p:attrNameLst>
                                          <p:attrName>ppt_y</p:attrName>
                                        </p:attrNameLst>
                                      </p:cBhvr>
                                      <p:tavLst>
                                        <p:tav tm="0">
                                          <p:val>
                                            <p:strVal val="ppt_y"/>
                                          </p:val>
                                        </p:tav>
                                        <p:tav tm="100000">
                                          <p:val>
                                            <p:fltVal val="0.5"/>
                                          </p:val>
                                        </p:tav>
                                      </p:tavLst>
                                    </p:anim>
                                    <p:set>
                                      <p:cBhvr>
                                        <p:cTn id="220" dur="1" fill="hold">
                                          <p:stCondLst>
                                            <p:cond delay="2999"/>
                                          </p:stCondLst>
                                        </p:cTn>
                                        <p:tgtEl>
                                          <p:spTgt spid="18"/>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fltVal val="0"/>
                                          </p:val>
                                        </p:tav>
                                      </p:tavLst>
                                    </p:anim>
                                    <p:anim calcmode="lin" valueType="num">
                                      <p:cBhvr>
                                        <p:cTn id="224" dur="3000"/>
                                        <p:tgtEl>
                                          <p:spTgt spid="19"/>
                                        </p:tgtEl>
                                        <p:attrNameLst>
                                          <p:attrName>ppt_x</p:attrName>
                                        </p:attrNameLst>
                                      </p:cBhvr>
                                      <p:tavLst>
                                        <p:tav tm="0">
                                          <p:val>
                                            <p:strVal val="ppt_x"/>
                                          </p:val>
                                        </p:tav>
                                        <p:tav tm="100000">
                                          <p:val>
                                            <p:fltVal val="0.5"/>
                                          </p:val>
                                        </p:tav>
                                      </p:tavLst>
                                    </p:anim>
                                    <p:anim calcmode="lin" valueType="num">
                                      <p:cBhvr>
                                        <p:cTn id="225" dur="3000"/>
                                        <p:tgtEl>
                                          <p:spTgt spid="19"/>
                                        </p:tgtEl>
                                        <p:attrNameLst>
                                          <p:attrName>ppt_y</p:attrName>
                                        </p:attrNameLst>
                                      </p:cBhvr>
                                      <p:tavLst>
                                        <p:tav tm="0">
                                          <p:val>
                                            <p:strVal val="ppt_y"/>
                                          </p:val>
                                        </p:tav>
                                        <p:tav tm="100000">
                                          <p:val>
                                            <p:fltVal val="0.5"/>
                                          </p:val>
                                        </p:tav>
                                      </p:tavLst>
                                    </p:anim>
                                    <p:set>
                                      <p:cBhvr>
                                        <p:cTn id="226" dur="1" fill="hold">
                                          <p:stCondLst>
                                            <p:cond delay="2999"/>
                                          </p:stCondLst>
                                        </p:cTn>
                                        <p:tgtEl>
                                          <p:spTgt spid="19"/>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3000"/>
                                        <p:tgtEl>
                                          <p:spTgt spid="20"/>
                                        </p:tgtEl>
                                        <p:attrNameLst>
                                          <p:attrName>ppt_w</p:attrName>
                                        </p:attrNameLst>
                                      </p:cBhvr>
                                      <p:tavLst>
                                        <p:tav tm="0">
                                          <p:val>
                                            <p:strVal val="ppt_w"/>
                                          </p:val>
                                        </p:tav>
                                        <p:tav tm="100000">
                                          <p:val>
                                            <p:fltVal val="0"/>
                                          </p:val>
                                        </p:tav>
                                      </p:tavLst>
                                    </p:anim>
                                    <p:anim calcmode="lin" valueType="num">
                                      <p:cBhvr>
                                        <p:cTn id="229" dur="3000"/>
                                        <p:tgtEl>
                                          <p:spTgt spid="20"/>
                                        </p:tgtEl>
                                        <p:attrNameLst>
                                          <p:attrName>ppt_h</p:attrName>
                                        </p:attrNameLst>
                                      </p:cBhvr>
                                      <p:tavLst>
                                        <p:tav tm="0">
                                          <p:val>
                                            <p:strVal val="ppt_h"/>
                                          </p:val>
                                        </p:tav>
                                        <p:tav tm="100000">
                                          <p:val>
                                            <p:fltVal val="0"/>
                                          </p:val>
                                        </p:tav>
                                      </p:tavLst>
                                    </p:anim>
                                    <p:anim calcmode="lin" valueType="num">
                                      <p:cBhvr>
                                        <p:cTn id="230" dur="3000"/>
                                        <p:tgtEl>
                                          <p:spTgt spid="20"/>
                                        </p:tgtEl>
                                        <p:attrNameLst>
                                          <p:attrName>ppt_x</p:attrName>
                                        </p:attrNameLst>
                                      </p:cBhvr>
                                      <p:tavLst>
                                        <p:tav tm="0">
                                          <p:val>
                                            <p:strVal val="ppt_x"/>
                                          </p:val>
                                        </p:tav>
                                        <p:tav tm="100000">
                                          <p:val>
                                            <p:fltVal val="0.5"/>
                                          </p:val>
                                        </p:tav>
                                      </p:tavLst>
                                    </p:anim>
                                    <p:anim calcmode="lin" valueType="num">
                                      <p:cBhvr>
                                        <p:cTn id="231" dur="3000"/>
                                        <p:tgtEl>
                                          <p:spTgt spid="20"/>
                                        </p:tgtEl>
                                        <p:attrNameLst>
                                          <p:attrName>ppt_y</p:attrName>
                                        </p:attrNameLst>
                                      </p:cBhvr>
                                      <p:tavLst>
                                        <p:tav tm="0">
                                          <p:val>
                                            <p:strVal val="ppt_y"/>
                                          </p:val>
                                        </p:tav>
                                        <p:tav tm="100000">
                                          <p:val>
                                            <p:fltVal val="0.5"/>
                                          </p:val>
                                        </p:tav>
                                      </p:tavLst>
                                    </p:anim>
                                    <p:set>
                                      <p:cBhvr>
                                        <p:cTn id="232" dur="1" fill="hold">
                                          <p:stCondLst>
                                            <p:cond delay="2999"/>
                                          </p:stCondLst>
                                        </p:cTn>
                                        <p:tgtEl>
                                          <p:spTgt spid="20"/>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9"/>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0"/>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21" presetClass="entr" presetSubtype="2"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wheel(2)">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Tree>
    <p:controls>
      <p:control spid="1026" name="ShockwaveFlash1" r:id="rId2" imgW="8229600" imgH="6172200"/>
    </p:controls>
  </p:cSld>
  <p:clrMapOvr>
    <a:masterClrMapping/>
  </p:clrMapOvr>
  <p:transition spd="slow" advTm="132000">
    <p:sndAc>
      <p:end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70F4D"/>
              </a:gs>
              <a:gs pos="50000">
                <a:srgbClr val="0000CC">
                  <a:shade val="67500"/>
                  <a:satMod val="115000"/>
                </a:srgbClr>
              </a:gs>
              <a:gs pos="100000">
                <a:srgbClr val="0000CC">
                  <a:shade val="100000"/>
                  <a:satMod val="115000"/>
                </a:srgbClr>
              </a:gs>
            </a:gsLst>
            <a:lin ang="5400000" scaled="1"/>
            <a:tileRect/>
          </a:gradFill>
        </p:spPr>
        <p:txBody>
          <a:bodyPr/>
          <a:lstStyle/>
          <a:p>
            <a:endParaRPr lang="es-ES" dirty="0"/>
          </a:p>
        </p:txBody>
      </p:sp>
      <p:pic>
        <p:nvPicPr>
          <p:cNvPr id="4" name="3 Imagen" descr="0(54).jpg"/>
          <p:cNvPicPr>
            <a:picLocks noChangeAspect="1"/>
          </p:cNvPicPr>
          <p:nvPr/>
        </p:nvPicPr>
        <p:blipFill>
          <a:blip r:embed="rId3"/>
          <a:stretch>
            <a:fillRect/>
          </a:stretch>
        </p:blipFill>
        <p:spPr>
          <a:xfrm>
            <a:off x="0" y="0"/>
            <a:ext cx="9144000" cy="6858000"/>
          </a:xfrm>
          <a:prstGeom prst="rect">
            <a:avLst/>
          </a:prstGeom>
        </p:spPr>
      </p:pic>
      <p:sp>
        <p:nvSpPr>
          <p:cNvPr id="5" name="4 Triángulo rectángulo"/>
          <p:cNvSpPr/>
          <p:nvPr/>
        </p:nvSpPr>
        <p:spPr>
          <a:xfrm>
            <a:off x="4500562" y="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000364" y="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00364" y="64291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00562" y="64291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000364" y="128586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00562" y="128586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857364"/>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000364" y="1857364"/>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00364" y="242886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00562" y="242886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000364" y="2928934"/>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00562" y="2928934"/>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342900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000364" y="3429000"/>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00364" y="3929066"/>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00562" y="3929066"/>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000364" y="4429132"/>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00562" y="4429132"/>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492919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000364" y="4929198"/>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000364" y="5357826"/>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00562" y="5357826"/>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5857892"/>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000364" y="5857892"/>
            <a:ext cx="1428760" cy="1214422"/>
          </a:xfrm>
          <a:prstGeom prst="rtTriangle">
            <a:avLst/>
          </a:prstGeom>
          <a:gradFill flip="none" rotWithShape="1">
            <a:gsLst>
              <a:gs pos="65000">
                <a:srgbClr val="FF99FF"/>
              </a:gs>
              <a:gs pos="39999">
                <a:srgbClr val="0A128C"/>
              </a:gs>
              <a:gs pos="70000">
                <a:srgbClr val="181CC7"/>
              </a:gs>
              <a:gs pos="88000">
                <a:srgbClr val="7005D4"/>
              </a:gs>
              <a:gs pos="100000">
                <a:srgbClr val="8C3D91"/>
              </a:gs>
            </a:gsLst>
            <a:lin ang="27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442" name="Picture 2" descr="Rendered Image"/>
          <p:cNvPicPr>
            <a:picLocks noChangeAspect="1" noChangeArrowheads="1"/>
          </p:cNvPicPr>
          <p:nvPr/>
        </p:nvPicPr>
        <p:blipFill>
          <a:blip r:embed="rId4">
            <a:lum contrast="40000"/>
          </a:blip>
          <a:srcRect/>
          <a:stretch>
            <a:fillRect/>
          </a:stretch>
        </p:blipFill>
        <p:spPr bwMode="auto">
          <a:xfrm rot="20417938">
            <a:off x="1575156" y="3678761"/>
            <a:ext cx="2196243" cy="1673897"/>
          </a:xfrm>
          <a:prstGeom prst="rect">
            <a:avLst/>
          </a:prstGeom>
          <a:noFill/>
        </p:spPr>
      </p:pic>
      <p:sp>
        <p:nvSpPr>
          <p:cNvPr id="30" name="29 CuadroTexto"/>
          <p:cNvSpPr txBox="1"/>
          <p:nvPr/>
        </p:nvSpPr>
        <p:spPr>
          <a:xfrm>
            <a:off x="285720" y="5643578"/>
            <a:ext cx="2696572" cy="523220"/>
          </a:xfrm>
          <a:prstGeom prst="rect">
            <a:avLst/>
          </a:prstGeom>
          <a:noFill/>
        </p:spPr>
        <p:txBody>
          <a:bodyPr wrap="none" rtlCol="0">
            <a:spAutoFit/>
          </a:bodyPr>
          <a:lstStyle/>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Tema musical : Colombia  Tierra  Querida</a:t>
            </a:r>
          </a:p>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Interpreta : El Gran Combo</a:t>
            </a:r>
            <a:endParaRPr lang="es-ES" sz="1400" b="1" dirty="0">
              <a:solidFill>
                <a:srgbClr val="FFC000"/>
              </a:solidFill>
              <a:effectLst>
                <a:outerShdw blurRad="38100" dist="38100" dir="2700000" algn="tl">
                  <a:srgbClr val="000000">
                    <a:alpha val="43137"/>
                  </a:srgbClr>
                </a:outerShdw>
              </a:effectLst>
              <a:latin typeface="Agency FB" pitchFamily="34" charset="0"/>
            </a:endParaRPr>
          </a:p>
        </p:txBody>
      </p:sp>
      <p:sp>
        <p:nvSpPr>
          <p:cNvPr id="31" name="30 Rectángulo"/>
          <p:cNvSpPr/>
          <p:nvPr/>
        </p:nvSpPr>
        <p:spPr>
          <a:xfrm>
            <a:off x="0" y="0"/>
            <a:ext cx="9144000" cy="8143908"/>
          </a:xfrm>
          <a:prstGeom prst="rect">
            <a:avLst/>
          </a:prstGeom>
          <a:gradFill flip="none" rotWithShape="1">
            <a:gsLst>
              <a:gs pos="0">
                <a:schemeClr val="bg1"/>
              </a:gs>
              <a:gs pos="25000">
                <a:srgbClr val="FF6633"/>
              </a:gs>
              <a:gs pos="50000">
                <a:srgbClr val="FFFF00"/>
              </a:gs>
              <a:gs pos="75000">
                <a:srgbClr val="01A78F"/>
              </a:gs>
              <a:gs pos="100000">
                <a:srgbClr val="3366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sndAc>
      <p:stSnd>
        <p:snd r:embed="rId2" name="Colombia   Tierra   Querida  -  COLOMB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0-#ppt_w/2"/>
                                          </p:val>
                                        </p:tav>
                                        <p:tav tm="100000">
                                          <p:val>
                                            <p:strVal val="#ppt_x"/>
                                          </p:val>
                                        </p:tav>
                                      </p:tavLst>
                                    </p:anim>
                                    <p:anim calcmode="lin" valueType="num">
                                      <p:cBhvr additive="base">
                                        <p:cTn id="95" dur="3000" fill="hold"/>
                                        <p:tgtEl>
                                          <p:spTgt spid="12"/>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0-#ppt_w/2"/>
                                          </p:val>
                                        </p:tav>
                                        <p:tav tm="100000">
                                          <p:val>
                                            <p:strVal val="#ppt_x"/>
                                          </p:val>
                                        </p:tav>
                                      </p:tavLst>
                                    </p:anim>
                                    <p:anim calcmode="lin" valueType="num">
                                      <p:cBhvr additive="base">
                                        <p:cTn id="119" dur="3000" fill="hold"/>
                                        <p:tgtEl>
                                          <p:spTgt spid="2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3000" fill="hold"/>
                                        <p:tgtEl>
                                          <p:spTgt spid="25"/>
                                        </p:tgtEl>
                                        <p:attrNameLst>
                                          <p:attrName>ppt_x</p:attrName>
                                        </p:attrNameLst>
                                      </p:cBhvr>
                                      <p:tavLst>
                                        <p:tav tm="0">
                                          <p:val>
                                            <p:strVal val="0-#ppt_w/2"/>
                                          </p:val>
                                        </p:tav>
                                        <p:tav tm="100000">
                                          <p:val>
                                            <p:strVal val="#ppt_x"/>
                                          </p:val>
                                        </p:tav>
                                      </p:tavLst>
                                    </p:anim>
                                    <p:anim calcmode="lin" valueType="num">
                                      <p:cBhvr additive="base">
                                        <p:cTn id="123" dur="3000" fill="hold"/>
                                        <p:tgtEl>
                                          <p:spTgt spid="25"/>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0-#ppt_w/2"/>
                                          </p:val>
                                        </p:tav>
                                        <p:tav tm="100000">
                                          <p:val>
                                            <p:strVal val="#ppt_x"/>
                                          </p:val>
                                        </p:tav>
                                      </p:tavLst>
                                    </p:anim>
                                    <p:anim calcmode="lin" valueType="num">
                                      <p:cBhvr additive="base">
                                        <p:cTn id="127" dur="3000" fill="hold"/>
                                        <p:tgtEl>
                                          <p:spTgt spid="28"/>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additive="base">
                                        <p:cTn id="130" dur="3000" fill="hold"/>
                                        <p:tgtEl>
                                          <p:spTgt spid="5"/>
                                        </p:tgtEl>
                                        <p:attrNameLst>
                                          <p:attrName>ppt_x</p:attrName>
                                        </p:attrNameLst>
                                      </p:cBhvr>
                                      <p:tavLst>
                                        <p:tav tm="0">
                                          <p:val>
                                            <p:strVal val="1+#ppt_w/2"/>
                                          </p:val>
                                        </p:tav>
                                        <p:tav tm="100000">
                                          <p:val>
                                            <p:strVal val="#ppt_x"/>
                                          </p:val>
                                        </p:tav>
                                      </p:tavLst>
                                    </p:anim>
                                    <p:anim calcmode="lin" valueType="num">
                                      <p:cBhvr additive="base">
                                        <p:cTn id="131" dur="3000" fill="hold"/>
                                        <p:tgtEl>
                                          <p:spTgt spid="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1+#ppt_w/2"/>
                                          </p:val>
                                        </p:tav>
                                        <p:tav tm="100000">
                                          <p:val>
                                            <p:strVal val="#ppt_x"/>
                                          </p:val>
                                        </p:tav>
                                      </p:tavLst>
                                    </p:anim>
                                    <p:anim calcmode="lin" valueType="num">
                                      <p:cBhvr additive="base">
                                        <p:cTn id="135" dur="3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1+#ppt_w/2"/>
                                          </p:val>
                                        </p:tav>
                                        <p:tav tm="100000">
                                          <p:val>
                                            <p:strVal val="#ppt_x"/>
                                          </p:val>
                                        </p:tav>
                                      </p:tavLst>
                                    </p:anim>
                                    <p:anim calcmode="lin" valueType="num">
                                      <p:cBhvr additive="base">
                                        <p:cTn id="139" dur="3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3000" fill="hold"/>
                                        <p:tgtEl>
                                          <p:spTgt spid="11"/>
                                        </p:tgtEl>
                                        <p:attrNameLst>
                                          <p:attrName>ppt_x</p:attrName>
                                        </p:attrNameLst>
                                      </p:cBhvr>
                                      <p:tavLst>
                                        <p:tav tm="0">
                                          <p:val>
                                            <p:strVal val="1+#ppt_w/2"/>
                                          </p:val>
                                        </p:tav>
                                        <p:tav tm="100000">
                                          <p:val>
                                            <p:strVal val="#ppt_x"/>
                                          </p:val>
                                        </p:tav>
                                      </p:tavLst>
                                    </p:anim>
                                    <p:anim calcmode="lin" valueType="num">
                                      <p:cBhvr additive="base">
                                        <p:cTn id="143" dur="3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4"/>
                                        </p:tgtEl>
                                        <p:attrNameLst>
                                          <p:attrName>style.visibility</p:attrName>
                                        </p:attrNameLst>
                                      </p:cBhvr>
                                      <p:to>
                                        <p:strVal val="visible"/>
                                      </p:to>
                                    </p:set>
                                    <p:anim calcmode="lin" valueType="num">
                                      <p:cBhvr additive="base">
                                        <p:cTn id="146" dur="3000" fill="hold"/>
                                        <p:tgtEl>
                                          <p:spTgt spid="14"/>
                                        </p:tgtEl>
                                        <p:attrNameLst>
                                          <p:attrName>ppt_x</p:attrName>
                                        </p:attrNameLst>
                                      </p:cBhvr>
                                      <p:tavLst>
                                        <p:tav tm="0">
                                          <p:val>
                                            <p:strVal val="1+#ppt_w/2"/>
                                          </p:val>
                                        </p:tav>
                                        <p:tav tm="100000">
                                          <p:val>
                                            <p:strVal val="#ppt_x"/>
                                          </p:val>
                                        </p:tav>
                                      </p:tavLst>
                                    </p:anim>
                                    <p:anim calcmode="lin" valueType="num">
                                      <p:cBhvr additive="base">
                                        <p:cTn id="147" dur="3000" fill="hold"/>
                                        <p:tgtEl>
                                          <p:spTgt spid="14"/>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1+#ppt_w/2"/>
                                          </p:val>
                                        </p:tav>
                                        <p:tav tm="100000">
                                          <p:val>
                                            <p:strVal val="#ppt_x"/>
                                          </p:val>
                                        </p:tav>
                                      </p:tavLst>
                                    </p:anim>
                                    <p:anim calcmode="lin" valueType="num">
                                      <p:cBhvr additive="base">
                                        <p:cTn id="151" dur="3000" fill="hold"/>
                                        <p:tgtEl>
                                          <p:spTgt spid="16"/>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1+#ppt_w/2"/>
                                          </p:val>
                                        </p:tav>
                                        <p:tav tm="100000">
                                          <p:val>
                                            <p:strVal val="#ppt_x"/>
                                          </p:val>
                                        </p:tav>
                                      </p:tavLst>
                                    </p:anim>
                                    <p:anim calcmode="lin" valueType="num">
                                      <p:cBhvr additive="base">
                                        <p:cTn id="155" dur="3000" fill="hold"/>
                                        <p:tgtEl>
                                          <p:spTgt spid="17"/>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3000" fill="hold"/>
                                        <p:tgtEl>
                                          <p:spTgt spid="20"/>
                                        </p:tgtEl>
                                        <p:attrNameLst>
                                          <p:attrName>ppt_x</p:attrName>
                                        </p:attrNameLst>
                                      </p:cBhvr>
                                      <p:tavLst>
                                        <p:tav tm="0">
                                          <p:val>
                                            <p:strVal val="1+#ppt_w/2"/>
                                          </p:val>
                                        </p:tav>
                                        <p:tav tm="100000">
                                          <p:val>
                                            <p:strVal val="#ppt_x"/>
                                          </p:val>
                                        </p:tav>
                                      </p:tavLst>
                                    </p:anim>
                                    <p:anim calcmode="lin" valueType="num">
                                      <p:cBhvr additive="base">
                                        <p:cTn id="159" dur="3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additive="base">
                                        <p:cTn id="162" dur="3000" fill="hold"/>
                                        <p:tgtEl>
                                          <p:spTgt spid="22"/>
                                        </p:tgtEl>
                                        <p:attrNameLst>
                                          <p:attrName>ppt_x</p:attrName>
                                        </p:attrNameLst>
                                      </p:cBhvr>
                                      <p:tavLst>
                                        <p:tav tm="0">
                                          <p:val>
                                            <p:strVal val="1+#ppt_w/2"/>
                                          </p:val>
                                        </p:tav>
                                        <p:tav tm="100000">
                                          <p:val>
                                            <p:strVal val="#ppt_x"/>
                                          </p:val>
                                        </p:tav>
                                      </p:tavLst>
                                    </p:anim>
                                    <p:anim calcmode="lin" valueType="num">
                                      <p:cBhvr additive="base">
                                        <p:cTn id="163" dur="3000" fill="hold"/>
                                        <p:tgtEl>
                                          <p:spTgt spid="22"/>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additive="base">
                                        <p:cTn id="166" dur="3000" fill="hold"/>
                                        <p:tgtEl>
                                          <p:spTgt spid="23"/>
                                        </p:tgtEl>
                                        <p:attrNameLst>
                                          <p:attrName>ppt_x</p:attrName>
                                        </p:attrNameLst>
                                      </p:cBhvr>
                                      <p:tavLst>
                                        <p:tav tm="0">
                                          <p:val>
                                            <p:strVal val="1+#ppt_w/2"/>
                                          </p:val>
                                        </p:tav>
                                        <p:tav tm="100000">
                                          <p:val>
                                            <p:strVal val="#ppt_x"/>
                                          </p:val>
                                        </p:tav>
                                      </p:tavLst>
                                    </p:anim>
                                    <p:anim calcmode="lin" valueType="num">
                                      <p:cBhvr additive="base">
                                        <p:cTn id="167" dur="3000" fill="hold"/>
                                        <p:tgtEl>
                                          <p:spTgt spid="23"/>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6"/>
                                        </p:tgtEl>
                                        <p:attrNameLst>
                                          <p:attrName>style.visibility</p:attrName>
                                        </p:attrNameLst>
                                      </p:cBhvr>
                                      <p:to>
                                        <p:strVal val="visible"/>
                                      </p:to>
                                    </p:set>
                                    <p:anim calcmode="lin" valueType="num">
                                      <p:cBhvr additive="base">
                                        <p:cTn id="170" dur="3000" fill="hold"/>
                                        <p:tgtEl>
                                          <p:spTgt spid="26"/>
                                        </p:tgtEl>
                                        <p:attrNameLst>
                                          <p:attrName>ppt_x</p:attrName>
                                        </p:attrNameLst>
                                      </p:cBhvr>
                                      <p:tavLst>
                                        <p:tav tm="0">
                                          <p:val>
                                            <p:strVal val="1+#ppt_w/2"/>
                                          </p:val>
                                        </p:tav>
                                        <p:tav tm="100000">
                                          <p:val>
                                            <p:strVal val="#ppt_x"/>
                                          </p:val>
                                        </p:tav>
                                      </p:tavLst>
                                    </p:anim>
                                    <p:anim calcmode="lin" valueType="num">
                                      <p:cBhvr additive="base">
                                        <p:cTn id="171" dur="3000" fill="hold"/>
                                        <p:tgtEl>
                                          <p:spTgt spid="2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7"/>
                                        </p:tgtEl>
                                        <p:attrNameLst>
                                          <p:attrName>style.visibility</p:attrName>
                                        </p:attrNameLst>
                                      </p:cBhvr>
                                      <p:to>
                                        <p:strVal val="visible"/>
                                      </p:to>
                                    </p:set>
                                    <p:anim calcmode="lin" valueType="num">
                                      <p:cBhvr additive="base">
                                        <p:cTn id="174" dur="3000" fill="hold"/>
                                        <p:tgtEl>
                                          <p:spTgt spid="27"/>
                                        </p:tgtEl>
                                        <p:attrNameLst>
                                          <p:attrName>ppt_x</p:attrName>
                                        </p:attrNameLst>
                                      </p:cBhvr>
                                      <p:tavLst>
                                        <p:tav tm="0">
                                          <p:val>
                                            <p:strVal val="1+#ppt_w/2"/>
                                          </p:val>
                                        </p:tav>
                                        <p:tav tm="100000">
                                          <p:val>
                                            <p:strVal val="#ppt_x"/>
                                          </p:val>
                                        </p:tav>
                                      </p:tavLst>
                                    </p:anim>
                                    <p:anim calcmode="lin" valueType="num">
                                      <p:cBhvr additive="base">
                                        <p:cTn id="175" dur="3000" fill="hold"/>
                                        <p:tgtEl>
                                          <p:spTgt spid="27"/>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6"/>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7"/>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3"/>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1"/>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8"/>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6"/>
                                        </p:tgtEl>
                                        <p:attrNameLst>
                                          <p:attrName>ppt_x</p:attrName>
                                        </p:attrNameLst>
                                      </p:cBhvr>
                                      <p:tavLst>
                                        <p:tav tm="0">
                                          <p:val>
                                            <p:strVal val="ppt_x"/>
                                          </p:val>
                                        </p:tav>
                                        <p:tav tm="100000">
                                          <p:val>
                                            <p:strVal val="1+ppt_w/2"/>
                                          </p:val>
                                        </p:tav>
                                      </p:tavLst>
                                    </p:anim>
                                    <p:anim calcmode="lin" valueType="num">
                                      <p:cBhvr additive="base">
                                        <p:cTn id="227" dur="3000"/>
                                        <p:tgtEl>
                                          <p:spTgt spid="6"/>
                                        </p:tgtEl>
                                        <p:attrNameLst>
                                          <p:attrName>ppt_y</p:attrName>
                                        </p:attrNameLst>
                                      </p:cBhvr>
                                      <p:tavLst>
                                        <p:tav tm="0">
                                          <p:val>
                                            <p:strVal val="ppt_y"/>
                                          </p:val>
                                        </p:tav>
                                        <p:tav tm="100000">
                                          <p:val>
                                            <p:strVal val="ppt_y"/>
                                          </p:val>
                                        </p:tav>
                                      </p:tavLst>
                                    </p:anim>
                                    <p:set>
                                      <p:cBhvr>
                                        <p:cTn id="228" dur="1" fill="hold">
                                          <p:stCondLst>
                                            <p:cond delay="2999"/>
                                          </p:stCondLst>
                                        </p:cTn>
                                        <p:tgtEl>
                                          <p:spTgt spid="6"/>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1+ppt_w/2"/>
                                          </p:val>
                                        </p:tav>
                                      </p:tavLst>
                                    </p:anim>
                                    <p:anim calcmode="lin" valueType="num">
                                      <p:cBhvr additive="base">
                                        <p:cTn id="231" dur="3000"/>
                                        <p:tgtEl>
                                          <p:spTgt spid="7"/>
                                        </p:tgtEl>
                                        <p:attrNameLst>
                                          <p:attrName>ppt_y</p:attrName>
                                        </p:attrNameLst>
                                      </p:cBhvr>
                                      <p:tavLst>
                                        <p:tav tm="0">
                                          <p:val>
                                            <p:strVal val="ppt_y"/>
                                          </p:val>
                                        </p:tav>
                                        <p:tav tm="100000">
                                          <p:val>
                                            <p:strVal val="ppt_y"/>
                                          </p:val>
                                        </p:tav>
                                      </p:tavLst>
                                    </p:anim>
                                    <p:set>
                                      <p:cBhvr>
                                        <p:cTn id="232" dur="1" fill="hold">
                                          <p:stCondLst>
                                            <p:cond delay="2999"/>
                                          </p:stCondLst>
                                        </p:cTn>
                                        <p:tgtEl>
                                          <p:spTgt spid="7"/>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9"/>
                                        </p:tgtEl>
                                        <p:attrNameLst>
                                          <p:attrName>ppt_x</p:attrName>
                                        </p:attrNameLst>
                                      </p:cBhvr>
                                      <p:tavLst>
                                        <p:tav tm="0">
                                          <p:val>
                                            <p:strVal val="ppt_x"/>
                                          </p:val>
                                        </p:tav>
                                        <p:tav tm="100000">
                                          <p:val>
                                            <p:strVal val="1+ppt_w/2"/>
                                          </p:val>
                                        </p:tav>
                                      </p:tavLst>
                                    </p:anim>
                                    <p:anim calcmode="lin" valueType="num">
                                      <p:cBhvr additive="base">
                                        <p:cTn id="235" dur="3000"/>
                                        <p:tgtEl>
                                          <p:spTgt spid="9"/>
                                        </p:tgtEl>
                                        <p:attrNameLst>
                                          <p:attrName>ppt_y</p:attrName>
                                        </p:attrNameLst>
                                      </p:cBhvr>
                                      <p:tavLst>
                                        <p:tav tm="0">
                                          <p:val>
                                            <p:strVal val="ppt_y"/>
                                          </p:val>
                                        </p:tav>
                                        <p:tav tm="100000">
                                          <p:val>
                                            <p:strVal val="ppt_y"/>
                                          </p:val>
                                        </p:tav>
                                      </p:tavLst>
                                    </p:anim>
                                    <p:set>
                                      <p:cBhvr>
                                        <p:cTn id="236" dur="1" fill="hold">
                                          <p:stCondLst>
                                            <p:cond delay="2999"/>
                                          </p:stCondLst>
                                        </p:cTn>
                                        <p:tgtEl>
                                          <p:spTgt spid="9"/>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1+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1+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1+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1+ppt_w/2"/>
                                          </p:val>
                                        </p:tav>
                                      </p:tavLst>
                                    </p:anim>
                                    <p:anim calcmode="lin" valueType="num">
                                      <p:cBhvr additive="base">
                                        <p:cTn id="259" dur="3000"/>
                                        <p:tgtEl>
                                          <p:spTgt spid="21"/>
                                        </p:tgtEl>
                                        <p:attrNameLst>
                                          <p:attrName>ppt_y</p:attrName>
                                        </p:attrNameLst>
                                      </p:cBhvr>
                                      <p:tavLst>
                                        <p:tav tm="0">
                                          <p:val>
                                            <p:strVal val="ppt_y"/>
                                          </p:val>
                                        </p:tav>
                                        <p:tav tm="100000">
                                          <p:val>
                                            <p:strVal val="ppt_y"/>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1+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1+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8"/>
                                        </p:tgtEl>
                                        <p:attrNameLst>
                                          <p:attrName>ppt_x</p:attrName>
                                        </p:attrNameLst>
                                      </p:cBhvr>
                                      <p:tavLst>
                                        <p:tav tm="0">
                                          <p:val>
                                            <p:strVal val="ppt_x"/>
                                          </p:val>
                                        </p:tav>
                                        <p:tav tm="100000">
                                          <p:val>
                                            <p:strVal val="1+ppt_w/2"/>
                                          </p:val>
                                        </p:tav>
                                      </p:tavLst>
                                    </p:anim>
                                    <p:anim calcmode="lin" valueType="num">
                                      <p:cBhvr additive="base">
                                        <p:cTn id="271" dur="3000"/>
                                        <p:tgtEl>
                                          <p:spTgt spid="28"/>
                                        </p:tgtEl>
                                        <p:attrNameLst>
                                          <p:attrName>ppt_y</p:attrName>
                                        </p:attrNameLst>
                                      </p:cBhvr>
                                      <p:tavLst>
                                        <p:tav tm="0">
                                          <p:val>
                                            <p:strVal val="ppt_y"/>
                                          </p:val>
                                        </p:tav>
                                        <p:tav tm="100000">
                                          <p:val>
                                            <p:strVal val="ppt_y"/>
                                          </p:val>
                                        </p:tav>
                                      </p:tavLst>
                                    </p:anim>
                                    <p:set>
                                      <p:cBhvr>
                                        <p:cTn id="272" dur="1" fill="hold">
                                          <p:stCondLst>
                                            <p:cond delay="2999"/>
                                          </p:stCondLst>
                                        </p:cTn>
                                        <p:tgtEl>
                                          <p:spTgt spid="28"/>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0-ppt_w/2"/>
                                          </p:val>
                                        </p:tav>
                                      </p:tavLst>
                                    </p:anim>
                                    <p:anim calcmode="lin" valueType="num">
                                      <p:cBhvr additive="base">
                                        <p:cTn id="275" dur="3000"/>
                                        <p:tgtEl>
                                          <p:spTgt spid="5"/>
                                        </p:tgtEl>
                                        <p:attrNameLst>
                                          <p:attrName>ppt_y</p:attrName>
                                        </p:attrNameLst>
                                      </p:cBhvr>
                                      <p:tavLst>
                                        <p:tav tm="0">
                                          <p:val>
                                            <p:strVal val="ppt_y"/>
                                          </p:val>
                                        </p:tav>
                                        <p:tav tm="100000">
                                          <p:val>
                                            <p:strVal val="ppt_y"/>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0-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0-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11"/>
                                        </p:tgtEl>
                                        <p:attrNameLst>
                                          <p:attrName>ppt_x</p:attrName>
                                        </p:attrNameLst>
                                      </p:cBhvr>
                                      <p:tavLst>
                                        <p:tav tm="0">
                                          <p:val>
                                            <p:strVal val="ppt_x"/>
                                          </p:val>
                                        </p:tav>
                                        <p:tav tm="100000">
                                          <p:val>
                                            <p:strVal val="0-ppt_w/2"/>
                                          </p:val>
                                        </p:tav>
                                      </p:tavLst>
                                    </p:anim>
                                    <p:anim calcmode="lin" valueType="num">
                                      <p:cBhvr additive="base">
                                        <p:cTn id="287" dur="3000"/>
                                        <p:tgtEl>
                                          <p:spTgt spid="11"/>
                                        </p:tgtEl>
                                        <p:attrNameLst>
                                          <p:attrName>ppt_y</p:attrName>
                                        </p:attrNameLst>
                                      </p:cBhvr>
                                      <p:tavLst>
                                        <p:tav tm="0">
                                          <p:val>
                                            <p:strVal val="ppt_y"/>
                                          </p:val>
                                        </p:tav>
                                        <p:tav tm="100000">
                                          <p:val>
                                            <p:strVal val="ppt_y"/>
                                          </p:val>
                                        </p:tav>
                                      </p:tavLst>
                                    </p:anim>
                                    <p:set>
                                      <p:cBhvr>
                                        <p:cTn id="288" dur="1" fill="hold">
                                          <p:stCondLst>
                                            <p:cond delay="2999"/>
                                          </p:stCondLst>
                                        </p:cTn>
                                        <p:tgtEl>
                                          <p:spTgt spid="11"/>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0-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0-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7"/>
                                        </p:tgtEl>
                                        <p:attrNameLst>
                                          <p:attrName>ppt_x</p:attrName>
                                        </p:attrNameLst>
                                      </p:cBhvr>
                                      <p:tavLst>
                                        <p:tav tm="0">
                                          <p:val>
                                            <p:strVal val="ppt_x"/>
                                          </p:val>
                                        </p:tav>
                                        <p:tav tm="100000">
                                          <p:val>
                                            <p:strVal val="0-ppt_w/2"/>
                                          </p:val>
                                        </p:tav>
                                      </p:tavLst>
                                    </p:anim>
                                    <p:anim calcmode="lin" valueType="num">
                                      <p:cBhvr additive="base">
                                        <p:cTn id="299" dur="3000"/>
                                        <p:tgtEl>
                                          <p:spTgt spid="17"/>
                                        </p:tgtEl>
                                        <p:attrNameLst>
                                          <p:attrName>ppt_y</p:attrName>
                                        </p:attrNameLst>
                                      </p:cBhvr>
                                      <p:tavLst>
                                        <p:tav tm="0">
                                          <p:val>
                                            <p:strVal val="ppt_y"/>
                                          </p:val>
                                        </p:tav>
                                        <p:tav tm="100000">
                                          <p:val>
                                            <p:strVal val="ppt_y"/>
                                          </p:val>
                                        </p:tav>
                                      </p:tavLst>
                                    </p:anim>
                                    <p:set>
                                      <p:cBhvr>
                                        <p:cTn id="300" dur="1" fill="hold">
                                          <p:stCondLst>
                                            <p:cond delay="2999"/>
                                          </p:stCondLst>
                                        </p:cTn>
                                        <p:tgtEl>
                                          <p:spTgt spid="1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0-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0-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3"/>
                                        </p:tgtEl>
                                        <p:attrNameLst>
                                          <p:attrName>ppt_x</p:attrName>
                                        </p:attrNameLst>
                                      </p:cBhvr>
                                      <p:tavLst>
                                        <p:tav tm="0">
                                          <p:val>
                                            <p:strVal val="ppt_x"/>
                                          </p:val>
                                        </p:tav>
                                        <p:tav tm="100000">
                                          <p:val>
                                            <p:strVal val="0-ppt_w/2"/>
                                          </p:val>
                                        </p:tav>
                                      </p:tavLst>
                                    </p:anim>
                                    <p:anim calcmode="lin" valueType="num">
                                      <p:cBhvr additive="base">
                                        <p:cTn id="311" dur="3000"/>
                                        <p:tgtEl>
                                          <p:spTgt spid="23"/>
                                        </p:tgtEl>
                                        <p:attrNameLst>
                                          <p:attrName>ppt_y</p:attrName>
                                        </p:attrNameLst>
                                      </p:cBhvr>
                                      <p:tavLst>
                                        <p:tav tm="0">
                                          <p:val>
                                            <p:strVal val="ppt_y"/>
                                          </p:val>
                                        </p:tav>
                                        <p:tav tm="100000">
                                          <p:val>
                                            <p:strVal val="ppt_y"/>
                                          </p:val>
                                        </p:tav>
                                      </p:tavLst>
                                    </p:anim>
                                    <p:set>
                                      <p:cBhvr>
                                        <p:cTn id="312" dur="1" fill="hold">
                                          <p:stCondLst>
                                            <p:cond delay="2999"/>
                                          </p:stCondLst>
                                        </p:cTn>
                                        <p:tgtEl>
                                          <p:spTgt spid="23"/>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0-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7"/>
                                        </p:tgtEl>
                                        <p:attrNameLst>
                                          <p:attrName>ppt_x</p:attrName>
                                        </p:attrNameLst>
                                      </p:cBhvr>
                                      <p:tavLst>
                                        <p:tav tm="0">
                                          <p:val>
                                            <p:strVal val="ppt_x"/>
                                          </p:val>
                                        </p:tav>
                                        <p:tav tm="100000">
                                          <p:val>
                                            <p:strVal val="0-ppt_w/2"/>
                                          </p:val>
                                        </p:tav>
                                      </p:tavLst>
                                    </p:anim>
                                    <p:anim calcmode="lin" valueType="num">
                                      <p:cBhvr additive="base">
                                        <p:cTn id="319" dur="3000"/>
                                        <p:tgtEl>
                                          <p:spTgt spid="27"/>
                                        </p:tgtEl>
                                        <p:attrNameLst>
                                          <p:attrName>ppt_y</p:attrName>
                                        </p:attrNameLst>
                                      </p:cBhvr>
                                      <p:tavLst>
                                        <p:tav tm="0">
                                          <p:val>
                                            <p:strVal val="ppt_y"/>
                                          </p:val>
                                        </p:tav>
                                        <p:tav tm="100000">
                                          <p:val>
                                            <p:strVal val="ppt_y"/>
                                          </p:val>
                                        </p:tav>
                                      </p:tavLst>
                                    </p:anim>
                                    <p:set>
                                      <p:cBhvr>
                                        <p:cTn id="320" dur="1" fill="hold">
                                          <p:stCondLst>
                                            <p:cond delay="2999"/>
                                          </p:stCondLst>
                                        </p:cTn>
                                        <p:tgtEl>
                                          <p:spTgt spid="27"/>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5"/>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8"/>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0"/>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1"/>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4"/>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6"/>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7"/>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0"/>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2"/>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3"/>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6"/>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7"/>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1"/>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8"/>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Vertical)">
                                      <p:cBhvr>
                                        <p:cTn id="375" dur="3000"/>
                                        <p:tgtEl>
                                          <p:spTgt spid="4"/>
                                        </p:tgtEl>
                                      </p:cBhvr>
                                    </p:animEffect>
                                  </p:childTnLst>
                                </p:cTn>
                              </p:par>
                            </p:childTnLst>
                          </p:cTn>
                        </p:par>
                        <p:par>
                          <p:cTn id="376" fill="hold">
                            <p:stCondLst>
                              <p:cond delay="6000"/>
                            </p:stCondLst>
                            <p:childTnLst>
                              <p:par>
                                <p:cTn id="377" presetID="29" presetClass="entr" presetSubtype="0" fill="hold" grpId="0" nodeType="afterEffect">
                                  <p:stCondLst>
                                    <p:cond delay="0"/>
                                  </p:stCondLst>
                                  <p:childTnLst>
                                    <p:set>
                                      <p:cBhvr>
                                        <p:cTn id="378" dur="1" fill="hold">
                                          <p:stCondLst>
                                            <p:cond delay="0"/>
                                          </p:stCondLst>
                                        </p:cTn>
                                        <p:tgtEl>
                                          <p:spTgt spid="30"/>
                                        </p:tgtEl>
                                        <p:attrNameLst>
                                          <p:attrName>style.visibility</p:attrName>
                                        </p:attrNameLst>
                                      </p:cBhvr>
                                      <p:to>
                                        <p:strVal val="visible"/>
                                      </p:to>
                                    </p:set>
                                    <p:anim calcmode="lin" valueType="num">
                                      <p:cBhvr>
                                        <p:cTn id="379" dur="2000" fill="hold"/>
                                        <p:tgtEl>
                                          <p:spTgt spid="30"/>
                                        </p:tgtEl>
                                        <p:attrNameLst>
                                          <p:attrName>ppt_x</p:attrName>
                                        </p:attrNameLst>
                                      </p:cBhvr>
                                      <p:tavLst>
                                        <p:tav tm="0">
                                          <p:val>
                                            <p:strVal val="#ppt_x-.2"/>
                                          </p:val>
                                        </p:tav>
                                        <p:tav tm="100000">
                                          <p:val>
                                            <p:strVal val="#ppt_x"/>
                                          </p:val>
                                        </p:tav>
                                      </p:tavLst>
                                    </p:anim>
                                    <p:anim calcmode="lin" valueType="num">
                                      <p:cBhvr>
                                        <p:cTn id="380" dur="2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381" dur="2000"/>
                                        <p:tgtEl>
                                          <p:spTgt spid="30"/>
                                        </p:tgtEl>
                                      </p:cBhvr>
                                    </p:animEffect>
                                  </p:childTnLst>
                                </p:cTn>
                              </p:par>
                            </p:childTnLst>
                          </p:cTn>
                        </p:par>
                        <p:par>
                          <p:cTn id="382" fill="hold">
                            <p:stCondLst>
                              <p:cond delay="8000"/>
                            </p:stCondLst>
                            <p:childTnLst>
                              <p:par>
                                <p:cTn id="383" presetID="31" presetClass="entr" presetSubtype="0" fill="hold" nodeType="afterEffect">
                                  <p:stCondLst>
                                    <p:cond delay="0"/>
                                  </p:stCondLst>
                                  <p:iterate type="lt">
                                    <p:tmPct val="5000"/>
                                  </p:iterate>
                                  <p:childTnLst>
                                    <p:set>
                                      <p:cBhvr>
                                        <p:cTn id="384" dur="1" fill="hold">
                                          <p:stCondLst>
                                            <p:cond delay="0"/>
                                          </p:stCondLst>
                                        </p:cTn>
                                        <p:tgtEl>
                                          <p:spTgt spid="61442"/>
                                        </p:tgtEl>
                                        <p:attrNameLst>
                                          <p:attrName>style.visibility</p:attrName>
                                        </p:attrNameLst>
                                      </p:cBhvr>
                                      <p:to>
                                        <p:strVal val="visible"/>
                                      </p:to>
                                    </p:set>
                                    <p:anim calcmode="lin" valueType="num">
                                      <p:cBhvr>
                                        <p:cTn id="385" dur="2000" fill="hold"/>
                                        <p:tgtEl>
                                          <p:spTgt spid="61442"/>
                                        </p:tgtEl>
                                        <p:attrNameLst>
                                          <p:attrName>ppt_w</p:attrName>
                                        </p:attrNameLst>
                                      </p:cBhvr>
                                      <p:tavLst>
                                        <p:tav tm="0">
                                          <p:val>
                                            <p:fltVal val="0"/>
                                          </p:val>
                                        </p:tav>
                                        <p:tav tm="100000">
                                          <p:val>
                                            <p:strVal val="#ppt_w"/>
                                          </p:val>
                                        </p:tav>
                                      </p:tavLst>
                                    </p:anim>
                                    <p:anim calcmode="lin" valueType="num">
                                      <p:cBhvr>
                                        <p:cTn id="386" dur="2000" fill="hold"/>
                                        <p:tgtEl>
                                          <p:spTgt spid="61442"/>
                                        </p:tgtEl>
                                        <p:attrNameLst>
                                          <p:attrName>ppt_h</p:attrName>
                                        </p:attrNameLst>
                                      </p:cBhvr>
                                      <p:tavLst>
                                        <p:tav tm="0">
                                          <p:val>
                                            <p:fltVal val="0"/>
                                          </p:val>
                                        </p:tav>
                                        <p:tav tm="100000">
                                          <p:val>
                                            <p:strVal val="#ppt_h"/>
                                          </p:val>
                                        </p:tav>
                                      </p:tavLst>
                                    </p:anim>
                                    <p:anim calcmode="lin" valueType="num">
                                      <p:cBhvr>
                                        <p:cTn id="387" dur="2000" fill="hold"/>
                                        <p:tgtEl>
                                          <p:spTgt spid="61442"/>
                                        </p:tgtEl>
                                        <p:attrNameLst>
                                          <p:attrName>style.rotation</p:attrName>
                                        </p:attrNameLst>
                                      </p:cBhvr>
                                      <p:tavLst>
                                        <p:tav tm="0">
                                          <p:val>
                                            <p:fltVal val="90"/>
                                          </p:val>
                                        </p:tav>
                                        <p:tav tm="100000">
                                          <p:val>
                                            <p:fltVal val="0"/>
                                          </p:val>
                                        </p:tav>
                                      </p:tavLst>
                                    </p:anim>
                                    <p:animEffect transition="in" filter="fade">
                                      <p:cBhvr>
                                        <p:cTn id="388" dur="2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30" grpId="0"/>
      <p:bldP spid="31"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105</Words>
  <Application>Microsoft Office PowerPoint</Application>
  <PresentationFormat>Presentación en pantalla (4:3)</PresentationFormat>
  <Paragraphs>22</Paragraphs>
  <Slides>44</Slides>
  <Notes>1</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130</cp:revision>
  <dcterms:created xsi:type="dcterms:W3CDTF">2014-10-27T20:58:56Z</dcterms:created>
  <dcterms:modified xsi:type="dcterms:W3CDTF">2014-11-30T21:50:56Z</dcterms:modified>
</cp:coreProperties>
</file>