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57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79" r:id="rId11"/>
    <p:sldId id="278" r:id="rId12"/>
    <p:sldId id="276" r:id="rId13"/>
    <p:sldId id="275" r:id="rId14"/>
    <p:sldId id="277" r:id="rId15"/>
    <p:sldId id="274" r:id="rId16"/>
    <p:sldId id="280" r:id="rId17"/>
    <p:sldId id="273" r:id="rId18"/>
    <p:sldId id="271" r:id="rId19"/>
    <p:sldId id="270" r:id="rId20"/>
    <p:sldId id="285" r:id="rId21"/>
    <p:sldId id="284" r:id="rId22"/>
    <p:sldId id="291" r:id="rId23"/>
    <p:sldId id="290" r:id="rId24"/>
    <p:sldId id="287" r:id="rId25"/>
    <p:sldId id="283" r:id="rId26"/>
    <p:sldId id="282" r:id="rId27"/>
    <p:sldId id="281" r:id="rId28"/>
    <p:sldId id="301" r:id="rId29"/>
    <p:sldId id="300" r:id="rId30"/>
    <p:sldId id="299" r:id="rId31"/>
    <p:sldId id="298" r:id="rId32"/>
    <p:sldId id="297" r:id="rId33"/>
    <p:sldId id="296" r:id="rId34"/>
    <p:sldId id="303" r:id="rId35"/>
    <p:sldId id="294" r:id="rId36"/>
    <p:sldId id="295" r:id="rId37"/>
    <p:sldId id="293" r:id="rId38"/>
    <p:sldId id="269" r:id="rId39"/>
    <p:sldId id="260" r:id="rId40"/>
    <p:sldId id="305" r:id="rId41"/>
    <p:sldId id="304" r:id="rId42"/>
    <p:sldId id="259" r:id="rId43"/>
    <p:sldId id="307" r:id="rId44"/>
    <p:sldId id="268" r:id="rId45"/>
    <p:sldId id="256" r:id="rId46"/>
    <p:sldId id="292" r:id="rId47"/>
    <p:sldId id="308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3X/grAktJ/5R6u68GODDg" hashData="wEWXei40XXZStgN8vlJo9AzfZF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07" autoAdjust="0"/>
    <p:restoredTop sz="94671" autoAdjust="0"/>
  </p:normalViewPr>
  <p:slideViewPr>
    <p:cSldViewPr>
      <p:cViewPr>
        <p:scale>
          <a:sx n="50" d="100"/>
          <a:sy n="50" d="100"/>
        </p:scale>
        <p:origin x="-1074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055C4-A849-488D-83BD-0A61AA628E0C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E483DF-3163-4DD0-BBDB-1103C8CE4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483DF-3163-4DD0-BBDB-1103C8CE47EC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328E0-B3C8-4C10-910F-33C2DA6711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B79AD-D4D2-4A83-9C38-C44949504B9D}" type="datetimeFigureOut">
              <a:rPr lang="es-ES" smtClean="0"/>
              <a:pPr/>
              <a:t>02/04/2013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2D3B9-02D0-4C5C-9D5A-A8AF0C9D0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178C9D7-76A6-4122-BE14-26F54AF86D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--campo-de-criptana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6.--campo-de-criptana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quijotei.png"/>
          <p:cNvPicPr>
            <a:picLocks noChangeAspect="1"/>
          </p:cNvPicPr>
          <p:nvPr/>
        </p:nvPicPr>
        <p:blipFill>
          <a:blip r:embed="rId4">
            <a:lum contrast="40000"/>
          </a:blip>
          <a:srcRect b="8125"/>
          <a:stretch>
            <a:fillRect/>
          </a:stretch>
        </p:blipFill>
        <p:spPr>
          <a:xfrm>
            <a:off x="5429256" y="2714620"/>
            <a:ext cx="4214810" cy="4143380"/>
          </a:xfrm>
          <a:prstGeom prst="rect">
            <a:avLst/>
          </a:prstGeom>
        </p:spPr>
      </p:pic>
      <p:pic>
        <p:nvPicPr>
          <p:cNvPr id="49160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785786" y="1285860"/>
            <a:ext cx="4524375" cy="828676"/>
          </a:xfrm>
          <a:prstGeom prst="rect">
            <a:avLst/>
          </a:prstGeom>
          <a:noFill/>
        </p:spPr>
      </p:pic>
      <p:pic>
        <p:nvPicPr>
          <p:cNvPr id="49162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57158" y="357166"/>
            <a:ext cx="3343275" cy="828676"/>
          </a:xfrm>
          <a:prstGeom prst="rect">
            <a:avLst/>
          </a:prstGeom>
          <a:noFill/>
        </p:spPr>
      </p:pic>
      <p:pic>
        <p:nvPicPr>
          <p:cNvPr id="49164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143372" y="357166"/>
            <a:ext cx="1266825" cy="80962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42910" y="6143644"/>
            <a:ext cx="257525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softRound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400" b="1" dirty="0" smtClean="0">
                <a:ln>
                  <a:solidFill>
                    <a:srgbClr val="92D05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  <a:cs typeface="Arial" pitchFamily="34" charset="0"/>
              </a:rPr>
              <a:t>Esta es una creación de </a:t>
            </a:r>
            <a:r>
              <a:rPr lang="es-ES" sz="1400" b="1" dirty="0" err="1" smtClean="0">
                <a:ln>
                  <a:solidFill>
                    <a:srgbClr val="92D05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  <a:cs typeface="Arial" pitchFamily="34" charset="0"/>
              </a:rPr>
              <a:t>Jaz-Pac</a:t>
            </a:r>
            <a:endParaRPr lang="es-ES" sz="1400" b="1" dirty="0">
              <a:ln>
                <a:solidFill>
                  <a:srgbClr val="92D05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7000">
    <p:sndAc>
      <p:stSnd loop="1">
        <p:snd r:embed="rId2" name="en la cale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6438_-_Campo_de_Cript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06438_-_Campo_de_Cript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aicín_criptan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lbaicín_criptan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aicín_criptana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Albaicín_criptana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-crip1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-crip1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8" name="Picture 2" descr="http://3.bp.blogspot.com/-ndKog42j91M/T5BxZKx6HkI/AAAAAAAAYeA/DyrW7q_iEPM/s1600/quijote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3984027" y="2428868"/>
            <a:ext cx="5159973" cy="47863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ana 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 de criptaana 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 de Criptana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 de criptana 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 de criptana 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PTANA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CAMPO DE CRIPTANA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 de critana 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 de critana 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_de_Criptana_Molinos_de_Viento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_de_Criptana_Molinos_de_Viento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-criptana-1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-criptana-1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27316" cy="6858000"/>
          </a:xfrm>
          <a:prstGeom prst="rect">
            <a:avLst/>
          </a:prstGeom>
        </p:spPr>
      </p:pic>
      <p:pic>
        <p:nvPicPr>
          <p:cNvPr id="5" name="4 Imagen" descr="Imagen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27316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-DE-CRIPTAN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66"/>
            <a:ext cx="9163371" cy="6843533"/>
          </a:xfrm>
          <a:prstGeom prst="rect">
            <a:avLst/>
          </a:prstGeom>
        </p:spPr>
      </p:pic>
      <p:pic>
        <p:nvPicPr>
          <p:cNvPr id="5" name="4 Imagen" descr="CAMPO-DE-CRIPTAN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3371" cy="6843533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-de-criptana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-de-criptana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mita santa 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" y="0"/>
            <a:ext cx="9141016" cy="6858000"/>
          </a:xfrm>
          <a:prstGeom prst="rect">
            <a:avLst/>
          </a:prstGeom>
        </p:spPr>
      </p:pic>
      <p:pic>
        <p:nvPicPr>
          <p:cNvPr id="5" name="4 Imagen" descr="ermita santa 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" y="0"/>
            <a:ext cx="9141016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t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146612" cy="6858000"/>
          </a:xfrm>
          <a:prstGeom prst="rect">
            <a:avLst/>
          </a:prstGeom>
        </p:spPr>
      </p:pic>
      <p:pic>
        <p:nvPicPr>
          <p:cNvPr id="5" name="4 Imagen" descr="Imagen1ft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146612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Imagen1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PUEB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PUEB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694" y="0"/>
            <a:ext cx="5146612" cy="6858000"/>
          </a:xfrm>
          <a:prstGeom prst="rect">
            <a:avLst/>
          </a:prstGeom>
        </p:spPr>
      </p:pic>
      <p:pic>
        <p:nvPicPr>
          <p:cNvPr id="5" name="4 Imagen" descr="Imagen1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6612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A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SA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694" y="0"/>
            <a:ext cx="5146612" cy="6858000"/>
          </a:xfrm>
          <a:prstGeom prst="rect">
            <a:avLst/>
          </a:prstGeom>
        </p:spPr>
      </p:pic>
      <p:pic>
        <p:nvPicPr>
          <p:cNvPr id="5" name="4 Imagen" descr="Imagen1s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6612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646185" cy="6858000"/>
          </a:xfrm>
          <a:prstGeom prst="rect">
            <a:avLst/>
          </a:prstGeom>
        </p:spPr>
      </p:pic>
      <p:pic>
        <p:nvPicPr>
          <p:cNvPr id="5" name="4 Imagen" descr="Imagen1s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646185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S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SA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20"/>
            <a:ext cx="9144000" cy="6820160"/>
          </a:xfrm>
          <a:prstGeom prst="rect">
            <a:avLst/>
          </a:prstGeom>
        </p:spPr>
      </p:pic>
      <p:pic>
        <p:nvPicPr>
          <p:cNvPr id="5" name="4 Imagen" descr="Imagen1SSA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016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ijote-campo_de_cript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4 Imagen" descr="quijote-campo_de_cript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SC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SSC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S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158" y="0"/>
            <a:ext cx="5213684" cy="6858000"/>
          </a:xfrm>
          <a:prstGeom prst="rect">
            <a:avLst/>
          </a:prstGeom>
        </p:spPr>
      </p:pic>
      <p:pic>
        <p:nvPicPr>
          <p:cNvPr id="5" name="4 Imagen" descr="Imagen1SS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13684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ssc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40"/>
            <a:ext cx="9144000" cy="6846860"/>
          </a:xfrm>
          <a:prstGeom prst="rect">
            <a:avLst/>
          </a:prstGeom>
        </p:spPr>
      </p:pic>
      <p:pic>
        <p:nvPicPr>
          <p:cNvPr id="5" name="4 Imagen" descr="Imagen1sssc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40"/>
            <a:ext cx="9144000" cy="684686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sss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6" name="5 Imagen" descr="Imagen1sss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ss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5" name="4 Imagen" descr="Imagen1sss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Ñ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Ñ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n-título-8-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983106" cy="6858000"/>
          </a:xfrm>
          <a:prstGeom prst="rect">
            <a:avLst/>
          </a:prstGeom>
        </p:spPr>
      </p:pic>
      <p:pic>
        <p:nvPicPr>
          <p:cNvPr id="5" name="4 Imagen" descr="Sin-título-8-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983106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_09_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10_09_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Espagne : Don Quijote y Sancho Panza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1690703"/>
            <a:ext cx="2367799" cy="51672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0904-f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_MG_0904-f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-de-criptana1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campo-de-criptana1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7" name="Picture 2" descr="http://3.bp.blogspot.com/-ndKog42j91M/T5BxZKx6HkI/AAAAAAAAYeA/DyrW7q_iEPM/s1600/quijote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0" y="2786058"/>
            <a:ext cx="4874189" cy="407194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500430" y="6000768"/>
            <a:ext cx="4775474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es-ES" sz="2800" b="1" spc="5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Forte" pitchFamily="66" charset="0"/>
              </a:rPr>
              <a:t>Jazmín – Francisco del Olmo</a:t>
            </a:r>
            <a:endParaRPr lang="es-ES" sz="2800" b="1" spc="50" dirty="0">
              <a:ln w="12700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52</Words>
  <Application>Microsoft Office PowerPoint</Application>
  <PresentationFormat>Presentación en pantalla (4:3)</PresentationFormat>
  <Paragraphs>18</Paragraphs>
  <Slides>46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2013-04-02T22:15:12Z</dcterms:created>
  <dcterms:modified xsi:type="dcterms:W3CDTF">2013-04-02T22:16:30Z</dcterms:modified>
</cp:coreProperties>
</file>