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59" r:id="rId5"/>
    <p:sldId id="258" r:id="rId6"/>
    <p:sldId id="257" r:id="rId7"/>
    <p:sldId id="261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85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hsr6i8cO1NL4jHQsRTqeg==" hashData="sksU9VlOrt1g19z82nxkM1FmhZ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72D4-16FB-4538-874A-8B9863CC3CF0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E0C983-44A5-47DF-BC52-C9D032A9A5C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772D4-16FB-4538-874A-8B9863CC3CF0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34125-3C8E-44E2-9045-B9E6A5C640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8F0F086-8BFE-4CB2-82B6-B670C15211F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0"/>
            <a:ext cx="520254" cy="90872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3212976"/>
            <a:ext cx="520254" cy="7524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3933056"/>
            <a:ext cx="520254" cy="7524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4653136"/>
            <a:ext cx="520254" cy="7524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5373216"/>
            <a:ext cx="520254" cy="7524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6105525"/>
            <a:ext cx="520254" cy="7524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908720"/>
            <a:ext cx="520254" cy="896491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1772816"/>
            <a:ext cx="520254" cy="7524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3746" y="2492896"/>
            <a:ext cx="520254" cy="7524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20254" cy="908720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520254" cy="7524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33056"/>
            <a:ext cx="520254" cy="7524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53136"/>
            <a:ext cx="520254" cy="7524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73216"/>
            <a:ext cx="520254" cy="7524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05525"/>
            <a:ext cx="520254" cy="7524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08720"/>
            <a:ext cx="520254" cy="896491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72816"/>
            <a:ext cx="520254" cy="7524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92896"/>
            <a:ext cx="520254" cy="752475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8201" y="-194233"/>
            <a:ext cx="520254" cy="908720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342297" y="-194233"/>
            <a:ext cx="520254" cy="908720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6393" y="-194233"/>
            <a:ext cx="520254" cy="908720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70489" y="-194233"/>
            <a:ext cx="520254" cy="908720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934585" y="-194233"/>
            <a:ext cx="520254" cy="908720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7781" y="-230237"/>
            <a:ext cx="520254" cy="980728"/>
          </a:xfrm>
          <a:prstGeom prst="rect">
            <a:avLst/>
          </a:prstGeom>
          <a:noFill/>
        </p:spPr>
      </p:pic>
      <p:pic>
        <p:nvPicPr>
          <p:cNvPr id="34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714005" y="-230237"/>
            <a:ext cx="520254" cy="980728"/>
          </a:xfrm>
          <a:prstGeom prst="rect">
            <a:avLst/>
          </a:prstGeom>
          <a:noFill/>
        </p:spPr>
      </p:pic>
      <p:pic>
        <p:nvPicPr>
          <p:cNvPr id="35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614105" y="-194233"/>
            <a:ext cx="520254" cy="908720"/>
          </a:xfrm>
          <a:prstGeom prst="rect">
            <a:avLst/>
          </a:prstGeom>
          <a:noFill/>
        </p:spPr>
      </p:pic>
      <p:pic>
        <p:nvPicPr>
          <p:cNvPr id="36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683581" y="-279933"/>
            <a:ext cx="520254" cy="1080120"/>
          </a:xfrm>
          <a:prstGeom prst="rect">
            <a:avLst/>
          </a:prstGeom>
          <a:noFill/>
        </p:spPr>
      </p:pic>
      <p:pic>
        <p:nvPicPr>
          <p:cNvPr id="37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478201" y="6143513"/>
            <a:ext cx="520254" cy="908720"/>
          </a:xfrm>
          <a:prstGeom prst="rect">
            <a:avLst/>
          </a:prstGeom>
          <a:noFill/>
        </p:spPr>
      </p:pic>
      <p:pic>
        <p:nvPicPr>
          <p:cNvPr id="38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342297" y="6143513"/>
            <a:ext cx="520254" cy="908720"/>
          </a:xfrm>
          <a:prstGeom prst="rect">
            <a:avLst/>
          </a:prstGeom>
          <a:noFill/>
        </p:spPr>
      </p:pic>
      <p:pic>
        <p:nvPicPr>
          <p:cNvPr id="39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206393" y="6143513"/>
            <a:ext cx="520254" cy="908720"/>
          </a:xfrm>
          <a:prstGeom prst="rect">
            <a:avLst/>
          </a:prstGeom>
          <a:noFill/>
        </p:spPr>
      </p:pic>
      <p:pic>
        <p:nvPicPr>
          <p:cNvPr id="40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70489" y="6143513"/>
            <a:ext cx="520254" cy="908720"/>
          </a:xfrm>
          <a:prstGeom prst="rect">
            <a:avLst/>
          </a:prstGeom>
          <a:noFill/>
        </p:spPr>
      </p:pic>
      <p:pic>
        <p:nvPicPr>
          <p:cNvPr id="41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934585" y="6143513"/>
            <a:ext cx="520254" cy="908720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97781" y="6107509"/>
            <a:ext cx="520254" cy="980728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714005" y="6107509"/>
            <a:ext cx="520254" cy="980728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614105" y="6143513"/>
            <a:ext cx="520254" cy="908720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4maf.ru_pisec_2012.11.12_17-51-02_50a0f1cea0ae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683581" y="6057813"/>
            <a:ext cx="520254" cy="108012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-4023320"/>
            <a:ext cx="144016" cy="9144000"/>
          </a:xfrm>
          <a:prstGeom prst="rect">
            <a:avLst/>
          </a:prstGeom>
          <a:noFill/>
        </p:spPr>
      </p:pic>
      <p:pic>
        <p:nvPicPr>
          <p:cNvPr id="47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04448" y="0"/>
            <a:ext cx="116210" cy="6858000"/>
          </a:xfrm>
          <a:prstGeom prst="rect">
            <a:avLst/>
          </a:prstGeom>
          <a:noFill/>
        </p:spPr>
      </p:pic>
      <p:pic>
        <p:nvPicPr>
          <p:cNvPr id="48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27790" y="0"/>
            <a:ext cx="116210" cy="6858000"/>
          </a:xfrm>
          <a:prstGeom prst="rect">
            <a:avLst/>
          </a:prstGeom>
          <a:noFill/>
        </p:spPr>
      </p:pic>
      <p:pic>
        <p:nvPicPr>
          <p:cNvPr id="49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6210" cy="6858000"/>
          </a:xfrm>
          <a:prstGeom prst="rect">
            <a:avLst/>
          </a:prstGeom>
          <a:noFill/>
        </p:spPr>
      </p:pic>
      <p:pic>
        <p:nvPicPr>
          <p:cNvPr id="50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342" y="0"/>
            <a:ext cx="116210" cy="6858000"/>
          </a:xfrm>
          <a:prstGeom prst="rect">
            <a:avLst/>
          </a:prstGeom>
          <a:noFill/>
        </p:spPr>
      </p:pic>
      <p:pic>
        <p:nvPicPr>
          <p:cNvPr id="51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-4499992"/>
            <a:ext cx="144016" cy="9144000"/>
          </a:xfrm>
          <a:prstGeom prst="rect">
            <a:avLst/>
          </a:prstGeom>
          <a:noFill/>
        </p:spPr>
      </p:pic>
      <p:pic>
        <p:nvPicPr>
          <p:cNvPr id="52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2213992"/>
            <a:ext cx="144016" cy="9144000"/>
          </a:xfrm>
          <a:prstGeom prst="rect">
            <a:avLst/>
          </a:prstGeom>
          <a:noFill/>
        </p:spPr>
      </p:pic>
      <p:pic>
        <p:nvPicPr>
          <p:cNvPr id="53" name="Picture 4" descr="C:\Users\Usuario\Desktop\descargas\86af93c6de4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1737320"/>
            <a:ext cx="144016" cy="9144000"/>
          </a:xfrm>
          <a:prstGeom prst="rect">
            <a:avLst/>
          </a:prstGeom>
          <a:noFill/>
        </p:spPr>
      </p:pic>
      <p:pic>
        <p:nvPicPr>
          <p:cNvPr id="5124" name="Picture 4" descr="http://es.bloggif.com/tmp/57270352f0846c1d20d48a1ebe18588d/text.gif?140647321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700808"/>
            <a:ext cx="6762750" cy="638175"/>
          </a:xfrm>
          <a:prstGeom prst="rect">
            <a:avLst/>
          </a:prstGeom>
          <a:noFill/>
        </p:spPr>
      </p:pic>
      <p:pic>
        <p:nvPicPr>
          <p:cNvPr id="5126" name="Picture 6" descr="http://es.bloggif.com/tmp/57270352f0846c1d20d48a1ebe18588d/text.gif?1406473277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3068960"/>
            <a:ext cx="5686425" cy="638175"/>
          </a:xfrm>
          <a:prstGeom prst="rect">
            <a:avLst/>
          </a:prstGeom>
          <a:noFill/>
        </p:spPr>
      </p:pic>
      <p:pic>
        <p:nvPicPr>
          <p:cNvPr id="5128" name="Picture 8" descr="http://es.bloggif.com/tmp/57270352f0846c1d20d48a1ebe18588d/text.gif?140647332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4293096"/>
            <a:ext cx="3228975" cy="638175"/>
          </a:xfrm>
          <a:prstGeom prst="rect">
            <a:avLst/>
          </a:prstGeom>
          <a:noFill/>
        </p:spPr>
      </p:pic>
      <p:pic>
        <p:nvPicPr>
          <p:cNvPr id="54" name="Picture 12" descr="http://es.bloggif.com/tmp/98fe210b540043ed9c8dac8c875c37c5/text.gif?140336027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764704"/>
            <a:ext cx="3962400" cy="466726"/>
          </a:xfrm>
          <a:prstGeom prst="rect">
            <a:avLst/>
          </a:prstGeom>
          <a:noFill/>
        </p:spPr>
      </p:pic>
      <p:pic>
        <p:nvPicPr>
          <p:cNvPr id="55" name="Picture 14" descr="http://es.bloggif.com/tmp/98fe210b540043ed9c8dac8c875c37c5/text.gif?1403360299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2120" y="5661248"/>
            <a:ext cx="2809875" cy="438151"/>
          </a:xfrm>
          <a:prstGeom prst="rect">
            <a:avLst/>
          </a:prstGeom>
          <a:noFill/>
        </p:spPr>
      </p:pic>
      <p:pic>
        <p:nvPicPr>
          <p:cNvPr id="56" name="Picture 1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99592" y="5013176"/>
            <a:ext cx="754670" cy="88696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amond/>
    <p:sndAc>
      <p:stSnd>
        <p:snd r:embed="rId2" name="SAHARA OCCIDENTAL Hayouh - sahel musica saharau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4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4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4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[2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[1] (2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9944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1" descr="C:\Users\Usuario\Desktop\descargas\zzzzzzzzMARCOS\DEGADINESSSS\0_e41da_bad0c0a3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1"/>
            <a:ext cx="6858000" cy="9144002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40</Words>
  <Application>Microsoft Office PowerPoint</Application>
  <PresentationFormat>Presentación en pantalla (4:3)</PresentationFormat>
  <Paragraphs>15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2014-07-27T09:43:40Z</dcterms:created>
  <dcterms:modified xsi:type="dcterms:W3CDTF">2014-07-27T15:36:33Z</dcterms:modified>
</cp:coreProperties>
</file>