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74"/>
  </p:notesMasterIdLst>
  <p:sldIdLst>
    <p:sldId id="326" r:id="rId3"/>
    <p:sldId id="256" r:id="rId4"/>
    <p:sldId id="278" r:id="rId5"/>
    <p:sldId id="284" r:id="rId6"/>
    <p:sldId id="289" r:id="rId7"/>
    <p:sldId id="287" r:id="rId8"/>
    <p:sldId id="288" r:id="rId9"/>
    <p:sldId id="286" r:id="rId10"/>
    <p:sldId id="283" r:id="rId11"/>
    <p:sldId id="285" r:id="rId12"/>
    <p:sldId id="282" r:id="rId13"/>
    <p:sldId id="281" r:id="rId14"/>
    <p:sldId id="280" r:id="rId15"/>
    <p:sldId id="279" r:id="rId16"/>
    <p:sldId id="277" r:id="rId17"/>
    <p:sldId id="276" r:id="rId18"/>
    <p:sldId id="275" r:id="rId19"/>
    <p:sldId id="274" r:id="rId20"/>
    <p:sldId id="273" r:id="rId21"/>
    <p:sldId id="272" r:id="rId22"/>
    <p:sldId id="271" r:id="rId23"/>
    <p:sldId id="270" r:id="rId24"/>
    <p:sldId id="269" r:id="rId25"/>
    <p:sldId id="268" r:id="rId26"/>
    <p:sldId id="267" r:id="rId27"/>
    <p:sldId id="295" r:id="rId28"/>
    <p:sldId id="266" r:id="rId29"/>
    <p:sldId id="265" r:id="rId30"/>
    <p:sldId id="264" r:id="rId31"/>
    <p:sldId id="263" r:id="rId32"/>
    <p:sldId id="262" r:id="rId33"/>
    <p:sldId id="261" r:id="rId34"/>
    <p:sldId id="300" r:id="rId35"/>
    <p:sldId id="305" r:id="rId36"/>
    <p:sldId id="298" r:id="rId37"/>
    <p:sldId id="313" r:id="rId38"/>
    <p:sldId id="312" r:id="rId39"/>
    <p:sldId id="311" r:id="rId40"/>
    <p:sldId id="310" r:id="rId41"/>
    <p:sldId id="309" r:id="rId42"/>
    <p:sldId id="307" r:id="rId43"/>
    <p:sldId id="306" r:id="rId44"/>
    <p:sldId id="304" r:id="rId45"/>
    <p:sldId id="308" r:id="rId46"/>
    <p:sldId id="303" r:id="rId47"/>
    <p:sldId id="302" r:id="rId48"/>
    <p:sldId id="301" r:id="rId49"/>
    <p:sldId id="299" r:id="rId50"/>
    <p:sldId id="297" r:id="rId51"/>
    <p:sldId id="296" r:id="rId52"/>
    <p:sldId id="293" r:id="rId53"/>
    <p:sldId id="294" r:id="rId54"/>
    <p:sldId id="292" r:id="rId55"/>
    <p:sldId id="291" r:id="rId56"/>
    <p:sldId id="290" r:id="rId57"/>
    <p:sldId id="260" r:id="rId58"/>
    <p:sldId id="323" r:id="rId59"/>
    <p:sldId id="325" r:id="rId60"/>
    <p:sldId id="322" r:id="rId61"/>
    <p:sldId id="324" r:id="rId62"/>
    <p:sldId id="321" r:id="rId63"/>
    <p:sldId id="320" r:id="rId64"/>
    <p:sldId id="319" r:id="rId65"/>
    <p:sldId id="318" r:id="rId66"/>
    <p:sldId id="317" r:id="rId67"/>
    <p:sldId id="259" r:id="rId68"/>
    <p:sldId id="257" r:id="rId69"/>
    <p:sldId id="314" r:id="rId70"/>
    <p:sldId id="315" r:id="rId71"/>
    <p:sldId id="258" r:id="rId72"/>
    <p:sldId id="327" r:id="rId7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hX01ulYLVxqPCoa0QTmOQ" hashData="NMpgF1RWrjCsX3d4cCB+YXkG3n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033"/>
    <a:srgbClr val="2A485C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271" autoAdjust="0"/>
    <p:restoredTop sz="94660"/>
  </p:normalViewPr>
  <p:slideViewPr>
    <p:cSldViewPr>
      <p:cViewPr>
        <p:scale>
          <a:sx n="50" d="100"/>
          <a:sy n="50" d="100"/>
        </p:scale>
        <p:origin x="-576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23001A-B44F-4B2A-B996-ECC3D3384D28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FE4583-FAF4-4165-BD27-39A9055363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FE4583-FAF4-4165-BD27-39A905536375}" type="slidenum">
              <a:rPr lang="es-ES" smtClean="0"/>
              <a:pPr/>
              <a:t>40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FE4583-FAF4-4165-BD27-39A905536375}" type="slidenum">
              <a:rPr lang="es-ES" smtClean="0"/>
              <a:pPr/>
              <a:t>70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FF78B-D77B-4035-8084-DBE756D603BF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40C3A-3E5D-4D28-962D-4DFEC8DF21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FF78B-D77B-4035-8084-DBE756D603BF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40C3A-3E5D-4D28-962D-4DFEC8DF21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FF78B-D77B-4035-8084-DBE756D603BF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40C3A-3E5D-4D28-962D-4DFEC8DF21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FF78B-D77B-4035-8084-DBE756D603BF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40C3A-3E5D-4D28-962D-4DFEC8DF21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FF78B-D77B-4035-8084-DBE756D603BF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40C3A-3E5D-4D28-962D-4DFEC8DF21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FF78B-D77B-4035-8084-DBE756D603BF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40C3A-3E5D-4D28-962D-4DFEC8DF21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FF78B-D77B-4035-8084-DBE756D603BF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40C3A-3E5D-4D28-962D-4DFEC8DF21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FF78B-D77B-4035-8084-DBE756D603BF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40C3A-3E5D-4D28-962D-4DFEC8DF21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FF78B-D77B-4035-8084-DBE756D603BF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40C3A-3E5D-4D28-962D-4DFEC8DF21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FF78B-D77B-4035-8084-DBE756D603BF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40C3A-3E5D-4D28-962D-4DFEC8DF21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FF78B-D77B-4035-8084-DBE756D603BF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40C3A-3E5D-4D28-962D-4DFEC8DF21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9091DB-B8A9-4699-9CF8-3C33E132CD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FFF78B-D77B-4035-8084-DBE756D603BF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40C3A-3E5D-4D28-962D-4DFEC8DF21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F0F5406-04A5-44CC-8307-55761CEE0E1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0000">
    <p:comb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18" Type="http://schemas.openxmlformats.org/officeDocument/2006/relationships/image" Target="../media/image15.gif"/><Relationship Id="rId3" Type="http://schemas.openxmlformats.org/officeDocument/2006/relationships/image" Target="../media/image1.jpeg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17" Type="http://schemas.openxmlformats.org/officeDocument/2006/relationships/image" Target="../media/image14.gif"/><Relationship Id="rId2" Type="http://schemas.openxmlformats.org/officeDocument/2006/relationships/audio" Target="../media/audio1.wav"/><Relationship Id="rId16" Type="http://schemas.openxmlformats.org/officeDocument/2006/relationships/image" Target="../media/image1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hyperlink" Target="http://nombresanimados.net/" TargetMode="External"/><Relationship Id="rId15" Type="http://schemas.openxmlformats.org/officeDocument/2006/relationships/image" Target="../media/image12.gif"/><Relationship Id="rId10" Type="http://schemas.openxmlformats.org/officeDocument/2006/relationships/image" Target="../media/image7.gif"/><Relationship Id="rId4" Type="http://schemas.openxmlformats.org/officeDocument/2006/relationships/image" Target="../media/image2.jpeg"/><Relationship Id="rId9" Type="http://schemas.openxmlformats.org/officeDocument/2006/relationships/image" Target="../media/image6.gif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0.pn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4.pn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1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4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96.png"/><Relationship Id="rId7" Type="http://schemas.openxmlformats.org/officeDocument/2006/relationships/image" Target="../media/image9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9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2" name="11 Imagen" descr="100_1154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2708" name="Picture 4" descr="http://www.nortonfanclub.com/wp-content/uploads/2012/02/bandera-del-reino-unido-wallpapers_25480_1920x1440.jpg"/>
          <p:cNvPicPr>
            <a:picLocks noChangeAspect="1" noChangeArrowheads="1"/>
          </p:cNvPicPr>
          <p:nvPr/>
        </p:nvPicPr>
        <p:blipFill>
          <a:blip r:embed="rId4">
            <a:lum bright="10000" contrast="20000"/>
          </a:blip>
          <a:srcRect/>
          <a:stretch>
            <a:fillRect/>
          </a:stretch>
        </p:blipFill>
        <p:spPr bwMode="auto">
          <a:xfrm>
            <a:off x="-152453" y="0"/>
            <a:ext cx="9296453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2711" name="Picture 7" descr="a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4500562" y="428604"/>
            <a:ext cx="419100" cy="47625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2712" name="Picture 8" descr="l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5286380" y="428604"/>
            <a:ext cx="352425" cy="47625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2713" name="Picture 9" descr="l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4929190" y="428604"/>
            <a:ext cx="352425" cy="47625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2714" name="Picture 10" descr="e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5643570" y="428604"/>
            <a:ext cx="352425" cy="47625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2715" name="Picture 11" descr="j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6072198" y="428604"/>
            <a:ext cx="214314" cy="47625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2716" name="Picture 12" descr="e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6357950" y="428604"/>
            <a:ext cx="352425" cy="47625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2717" name="Picture 13" descr="a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6715140" y="428604"/>
            <a:ext cx="419100" cy="47625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2718" name="Picture 14" descr="n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7143768" y="428604"/>
            <a:ext cx="409575" cy="466725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2719" name="Picture 15" descr="d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1">
            <a:lum contrast="20000"/>
          </a:blip>
          <a:srcRect/>
          <a:stretch>
            <a:fillRect/>
          </a:stretch>
        </p:blipFill>
        <p:spPr bwMode="auto">
          <a:xfrm>
            <a:off x="7572396" y="428604"/>
            <a:ext cx="409575" cy="47625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2720" name="Picture 16" descr="o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2">
            <a:lum contrast="20000"/>
          </a:blip>
          <a:srcRect/>
          <a:stretch>
            <a:fillRect/>
          </a:stretch>
        </p:blipFill>
        <p:spPr bwMode="auto">
          <a:xfrm>
            <a:off x="8001024" y="428604"/>
            <a:ext cx="409575" cy="47625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2710" name="Picture 6" descr="c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3">
            <a:lum contrast="20000"/>
          </a:blip>
          <a:srcRect/>
          <a:stretch>
            <a:fillRect/>
          </a:stretch>
        </p:blipFill>
        <p:spPr bwMode="auto">
          <a:xfrm>
            <a:off x="4214810" y="428604"/>
            <a:ext cx="261937" cy="47625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2721" name="Picture 17" descr="p"/>
          <p:cNvPicPr>
            <a:picLocks noChangeAspect="1" noChangeArrowheads="1" noCrop="1"/>
          </p:cNvPicPr>
          <p:nvPr/>
        </p:nvPicPr>
        <p:blipFill>
          <a:blip r:embed="rId14">
            <a:lum contrast="20000"/>
          </a:blip>
          <a:srcRect/>
          <a:stretch>
            <a:fillRect/>
          </a:stretch>
        </p:blipFill>
        <p:spPr bwMode="auto">
          <a:xfrm>
            <a:off x="5000628" y="1000108"/>
            <a:ext cx="390525" cy="47625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2722" name="Picture 18" descr="o"/>
          <p:cNvPicPr>
            <a:picLocks noChangeAspect="1" noChangeArrowheads="1" noCrop="1"/>
          </p:cNvPicPr>
          <p:nvPr/>
        </p:nvPicPr>
        <p:blipFill>
          <a:blip r:embed="rId12">
            <a:lum contrast="20000"/>
          </a:blip>
          <a:srcRect/>
          <a:stretch>
            <a:fillRect/>
          </a:stretch>
        </p:blipFill>
        <p:spPr bwMode="auto">
          <a:xfrm>
            <a:off x="5429256" y="1000108"/>
            <a:ext cx="409575" cy="47625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2723" name="Picture 19" descr="r"/>
          <p:cNvPicPr>
            <a:picLocks noChangeAspect="1" noChangeArrowheads="1" noCrop="1"/>
          </p:cNvPicPr>
          <p:nvPr/>
        </p:nvPicPr>
        <p:blipFill>
          <a:blip r:embed="rId15">
            <a:lum contrast="20000"/>
          </a:blip>
          <a:srcRect/>
          <a:stretch>
            <a:fillRect/>
          </a:stretch>
        </p:blipFill>
        <p:spPr bwMode="auto">
          <a:xfrm>
            <a:off x="5857884" y="1000108"/>
            <a:ext cx="438150" cy="47625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2725" name="Picture 21" descr="e"/>
          <p:cNvPicPr>
            <a:picLocks noChangeAspect="1" noChangeArrowheads="1" noCrop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6643702" y="1000108"/>
            <a:ext cx="352425" cy="47625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2726" name="Picture 22" descr="l"/>
          <p:cNvPicPr>
            <a:picLocks noChangeAspect="1" noChangeArrowheads="1" noCrop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7000892" y="1000108"/>
            <a:ext cx="352425" cy="47625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2730" name="Picture 26" descr="e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5643570" y="1500174"/>
            <a:ext cx="352425" cy="47625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2731" name="Picture 27" descr="i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6">
            <a:lum contrast="20000"/>
          </a:blip>
          <a:srcRect/>
          <a:stretch>
            <a:fillRect/>
          </a:stretch>
        </p:blipFill>
        <p:spPr bwMode="auto">
          <a:xfrm>
            <a:off x="6072198" y="1500174"/>
            <a:ext cx="247650" cy="47625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2732" name="Picture 28" descr="n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6357950" y="1500174"/>
            <a:ext cx="409575" cy="466725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2733" name="Picture 29" descr="o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2">
            <a:lum contrast="20000"/>
          </a:blip>
          <a:srcRect/>
          <a:stretch>
            <a:fillRect/>
          </a:stretch>
        </p:blipFill>
        <p:spPr bwMode="auto">
          <a:xfrm>
            <a:off x="6786578" y="1500174"/>
            <a:ext cx="409575" cy="47625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2729" name="Picture 25" descr="r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5">
            <a:lum contrast="20000"/>
          </a:blip>
          <a:srcRect/>
          <a:stretch>
            <a:fillRect/>
          </a:stretch>
        </p:blipFill>
        <p:spPr bwMode="auto">
          <a:xfrm>
            <a:off x="5214942" y="1500174"/>
            <a:ext cx="438150" cy="47625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2736" name="Picture 32" descr="n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5643570" y="2071678"/>
            <a:ext cx="409575" cy="466725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2737" name="Picture 33" descr="i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6">
            <a:lum contrast="20000"/>
          </a:blip>
          <a:srcRect/>
          <a:stretch>
            <a:fillRect/>
          </a:stretch>
        </p:blipFill>
        <p:spPr bwMode="auto">
          <a:xfrm>
            <a:off x="6143636" y="2071678"/>
            <a:ext cx="247650" cy="47625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2738" name="Picture 34" descr="d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1">
            <a:lum contrast="20000"/>
          </a:blip>
          <a:srcRect/>
          <a:stretch>
            <a:fillRect/>
          </a:stretch>
        </p:blipFill>
        <p:spPr bwMode="auto">
          <a:xfrm>
            <a:off x="6429388" y="2071678"/>
            <a:ext cx="409575" cy="47625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2739" name="Picture 35" descr="o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2">
            <a:lum contrast="20000"/>
          </a:blip>
          <a:srcRect/>
          <a:stretch>
            <a:fillRect/>
          </a:stretch>
        </p:blipFill>
        <p:spPr bwMode="auto">
          <a:xfrm>
            <a:off x="6858016" y="2071678"/>
            <a:ext cx="409575" cy="47625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2735" name="Picture 31" descr="u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7">
            <a:lum contrast="20000"/>
          </a:blip>
          <a:srcRect/>
          <a:stretch>
            <a:fillRect/>
          </a:stretch>
        </p:blipFill>
        <p:spPr bwMode="auto">
          <a:xfrm>
            <a:off x="5214942" y="2071678"/>
            <a:ext cx="400050" cy="47625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75778" name="Picture 2" descr="http://www.gif-mania.net/signatures-animees/resultat/x/3d83c8dd.gif"/>
          <p:cNvPicPr>
            <a:picLocks noChangeAspect="1" noChangeArrowheads="1" noCrop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4286248" y="6357959"/>
            <a:ext cx="2575551" cy="50004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comb/>
    <p:sndAc>
      <p:stSnd loop="1">
        <p:snd r:embed="rId2" name="Los Bravos - Black Is Bla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2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727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2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27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2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27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27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27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2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27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27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27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2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27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27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27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2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27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27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27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2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27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27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27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72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27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27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27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72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27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27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27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72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27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27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27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72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72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27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27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727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72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2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2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727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72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72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72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727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72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72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72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727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72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727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727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727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72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727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727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727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72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727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727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727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72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727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727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727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72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727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727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727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72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727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727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727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72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727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727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727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72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727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727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727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72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727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727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727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72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727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727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727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72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727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727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727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72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7500"/>
                            </p:stCondLst>
                            <p:childTnLst>
                              <p:par>
                                <p:cTn id="1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200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67lar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57158" y="5929330"/>
            <a:ext cx="5462136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Este es un recorrido con ojos de turista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72lar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02origi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50085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0"/>
            <a:ext cx="428596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786710" y="0"/>
            <a:ext cx="428596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215338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715404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0837lond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606" y="285728"/>
            <a:ext cx="9183606" cy="62150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0855  lond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0852  londres  fest. del jard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722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64067-0919-atm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27151227_extras_portada_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7223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9233817_6d1690b0f2_o lond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49236197_8255e8d5cc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2906"/>
            <a:ext cx="9144000" cy="607218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49980008_7abcd2744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20602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0"/>
            <a:ext cx="428596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46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571604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143800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500958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929586" y="0"/>
            <a:ext cx="428596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358246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715404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49983912_5ae3b7811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7218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49986042_0b49dcf67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2906"/>
            <a:ext cx="9144000" cy="60721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50007432_f5ae1b90c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2906"/>
            <a:ext cx="9144000" cy="60721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32047885_bbfd16248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0792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32086431_0b7a9eb52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0721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32091229_9c6b132133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2906"/>
            <a:ext cx="9144000" cy="60721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32861710_882845774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2906"/>
            <a:ext cx="9144000" cy="60721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68137224_9c4c537b1e_b lond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68138654_6e2c768266_b  lond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07209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0"/>
            <a:ext cx="428596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46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571604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143800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500958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929586" y="0"/>
            <a:ext cx="428596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358246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8715404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61455411_6645ce8c7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7223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825099348_806e156d2b_z.jpg-lond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solidFill>
            <a:srgbClr val="2A485C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solidFill>
            <a:srgbClr val="2A485C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60619074457_crw_7616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4362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60624204813_crw_76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722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litaryTatooGlasgow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21497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7296200" y="15240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653358" y="15240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081986" y="152400"/>
            <a:ext cx="428596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10646" y="15240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867804" y="15240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57158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85786" y="0"/>
            <a:ext cx="428596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214446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571604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daEscocesa  ESCO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428860" y="5643578"/>
            <a:ext cx="2502608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Boda escocesa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lenaGlasgo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de-febrero-de-2011-londre--mercado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13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iteroEscoc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07209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0"/>
            <a:ext cx="428596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46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571604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143800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500958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929586" y="0"/>
            <a:ext cx="428596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358246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715404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atuitos LONDRES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500694" y="5929330"/>
            <a:ext cx="2746265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Prensa  gratuita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56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56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j-street_art_36_herakut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507398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7143800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500958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929586" y="0"/>
            <a:ext cx="428596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358246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715404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57158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85786" y="0"/>
            <a:ext cx="428596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214446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571604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56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57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58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59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9345.jpg cementeri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4238"/>
            <a:ext cx="5143536" cy="685376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0"/>
            <a:ext cx="428596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46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571604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143800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500958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929586" y="0"/>
            <a:ext cx="428596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358246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715404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4000496" y="6000768"/>
            <a:ext cx="1834156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cementerio</a:t>
            </a:r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ndon-desde-el-movil-sep-07-1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ndon-double-decker-bus-tou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7" y="0"/>
            <a:ext cx="764386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28596" y="0"/>
            <a:ext cx="357158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429652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357158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ndon-horse-guar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ndon-beefeate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00065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0"/>
            <a:ext cx="428596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46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571604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143800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500958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929586" y="0"/>
            <a:ext cx="428596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358246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715404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ndon-love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2228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ndon-train-wom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00066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0"/>
            <a:ext cx="428596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46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571604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143800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500958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929586" y="0"/>
            <a:ext cx="428596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358246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715404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ndres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ndres_OxfordStree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litaryTatooGlasgow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21829"/>
            <a:ext cx="5000659" cy="683617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7296200" y="15240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653358" y="15240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081986" y="152400"/>
            <a:ext cx="428596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10646" y="15240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867804" y="15240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57158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85786" y="0"/>
            <a:ext cx="428596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214446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571604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litaryTatooGlasgow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-green-park-em-londres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litaryTatooGlasgowU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717416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7143800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500958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929586" y="0"/>
            <a:ext cx="428596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358246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715404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57158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85786" y="0"/>
            <a:ext cx="428596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214446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571604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xford-street-lond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722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rotesta_Lond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3085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357166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e_Royal_Arcade-Dickbau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7" y="0"/>
            <a:ext cx="913808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affic-light-tree-lond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1053" y="0"/>
            <a:ext cx="514189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7143800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500958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929586" y="0"/>
            <a:ext cx="428596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358246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715404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57158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85786" y="0"/>
            <a:ext cx="428596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214446" y="0"/>
            <a:ext cx="428596" cy="6858000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571604" y="0"/>
            <a:ext cx="42859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2285984" y="5786454"/>
            <a:ext cx="4522392" cy="80021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¿Lo  tienen  ustedes  claro ?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avelBookSho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mbiente-londres10-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1" name="10 Imagen" descr="402001f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28718"/>
            <a:ext cx="9358378" cy="892975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214678" y="714356"/>
            <a:ext cx="3357586" cy="26776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En Londres  nos encontramos</a:t>
            </a:r>
          </a:p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orte" pitchFamily="66" charset="0"/>
              </a:rPr>
              <a:t> con  un  festival  del  jardín , nos  pareció alegre  y aquí  lo tienen</a:t>
            </a:r>
          </a:p>
          <a:p>
            <a:pPr algn="ctr"/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15368" name="Picture 8" descr="http://ageheureux.a.g.pic.centerblog.net/4036c79e.gif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3000364" y="2547941"/>
            <a:ext cx="3978515" cy="4310059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0814 londres  fest. del jard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7957" y="0"/>
            <a:ext cx="468808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Marco"/>
          <p:cNvSpPr/>
          <p:nvPr/>
        </p:nvSpPr>
        <p:spPr>
          <a:xfrm>
            <a:off x="0" y="0"/>
            <a:ext cx="2285984" cy="6858000"/>
          </a:xfrm>
          <a:prstGeom prst="frame">
            <a:avLst>
              <a:gd name="adj1" fmla="val 15833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858016" y="0"/>
            <a:ext cx="2285984" cy="6858000"/>
          </a:xfrm>
          <a:prstGeom prst="frame">
            <a:avLst>
              <a:gd name="adj1" fmla="val 15833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7" name="6 Imagen" descr="76900602_2374021_0_93f07_4a54f93a_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1" y="2714620"/>
            <a:ext cx="1643074" cy="3809524"/>
          </a:xfrm>
          <a:prstGeom prst="rect">
            <a:avLst/>
          </a:prstGeom>
        </p:spPr>
      </p:pic>
      <p:pic>
        <p:nvPicPr>
          <p:cNvPr id="8" name="7 Imagen" descr="76900602_2374021_0_93f07_4a54f93a_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2714620"/>
            <a:ext cx="1643074" cy="3809524"/>
          </a:xfrm>
          <a:prstGeom prst="rect">
            <a:avLst/>
          </a:prstGeom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3604  lond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5321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Marco"/>
          <p:cNvSpPr/>
          <p:nvPr/>
        </p:nvSpPr>
        <p:spPr>
          <a:xfrm>
            <a:off x="0" y="0"/>
            <a:ext cx="9144000" cy="642918"/>
          </a:xfrm>
          <a:prstGeom prst="frame">
            <a:avLst>
              <a:gd name="adj1" fmla="val 43650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6215082"/>
            <a:ext cx="9144000" cy="642918"/>
          </a:xfrm>
          <a:prstGeom prst="frame">
            <a:avLst>
              <a:gd name="adj1" fmla="val 36204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3608 lond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4512" y="0"/>
            <a:ext cx="459497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Marco"/>
          <p:cNvSpPr/>
          <p:nvPr/>
        </p:nvSpPr>
        <p:spPr>
          <a:xfrm>
            <a:off x="0" y="0"/>
            <a:ext cx="2285984" cy="6858000"/>
          </a:xfrm>
          <a:prstGeom prst="frame">
            <a:avLst>
              <a:gd name="adj1" fmla="val 15833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858016" y="0"/>
            <a:ext cx="2285984" cy="6858000"/>
          </a:xfrm>
          <a:prstGeom prst="frame">
            <a:avLst>
              <a:gd name="adj1" fmla="val 15833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9218" name="Picture 2" descr="cadena-de-muguet17a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00958" y="2571744"/>
            <a:ext cx="1643042" cy="3857652"/>
          </a:xfrm>
          <a:prstGeom prst="rect">
            <a:avLst/>
          </a:prstGeom>
          <a:noFill/>
        </p:spPr>
      </p:pic>
      <p:pic>
        <p:nvPicPr>
          <p:cNvPr id="8" name="Picture 2" descr="cadena-de-muguet17a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0" y="2571744"/>
            <a:ext cx="1581160" cy="38576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3611  londres  fest. del jard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5721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Marco"/>
          <p:cNvSpPr/>
          <p:nvPr/>
        </p:nvSpPr>
        <p:spPr>
          <a:xfrm>
            <a:off x="0" y="0"/>
            <a:ext cx="9144000" cy="642918"/>
          </a:xfrm>
          <a:prstGeom prst="frame">
            <a:avLst>
              <a:gd name="adj1" fmla="val 36204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6215082"/>
            <a:ext cx="9144000" cy="642918"/>
          </a:xfrm>
          <a:prstGeom prst="frame">
            <a:avLst>
              <a:gd name="adj1" fmla="val 36204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363630londres festi. del jard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4572032" cy="684094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Marco"/>
          <p:cNvSpPr/>
          <p:nvPr/>
        </p:nvSpPr>
        <p:spPr>
          <a:xfrm>
            <a:off x="0" y="0"/>
            <a:ext cx="2285984" cy="6858000"/>
          </a:xfrm>
          <a:prstGeom prst="frame">
            <a:avLst>
              <a:gd name="adj1" fmla="val 15833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6858016" y="0"/>
            <a:ext cx="2285984" cy="6858000"/>
          </a:xfrm>
          <a:prstGeom prst="frame">
            <a:avLst>
              <a:gd name="adj1" fmla="val 15833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7170" name="Picture 2" descr="cadena-de-muguet17a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785926"/>
            <a:ext cx="1982578" cy="4643446"/>
          </a:xfrm>
          <a:prstGeom prst="rect">
            <a:avLst/>
          </a:prstGeom>
          <a:noFill/>
        </p:spPr>
      </p:pic>
      <p:pic>
        <p:nvPicPr>
          <p:cNvPr id="8" name="Picture 2" descr="cadena-de-muguet17a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500826" y="1785926"/>
            <a:ext cx="2222740" cy="464344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3623  lond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574359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Marco"/>
          <p:cNvSpPr/>
          <p:nvPr/>
        </p:nvSpPr>
        <p:spPr>
          <a:xfrm>
            <a:off x="0" y="0"/>
            <a:ext cx="9144000" cy="642918"/>
          </a:xfrm>
          <a:prstGeom prst="frame">
            <a:avLst>
              <a:gd name="adj1" fmla="val 36204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6215082"/>
            <a:ext cx="9144000" cy="642918"/>
          </a:xfrm>
          <a:prstGeom prst="frame">
            <a:avLst>
              <a:gd name="adj1" fmla="val 36204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3638 lond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457203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Marco"/>
          <p:cNvSpPr/>
          <p:nvPr/>
        </p:nvSpPr>
        <p:spPr>
          <a:xfrm>
            <a:off x="0" y="0"/>
            <a:ext cx="2285984" cy="6858000"/>
          </a:xfrm>
          <a:prstGeom prst="frame">
            <a:avLst>
              <a:gd name="adj1" fmla="val 15833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858016" y="0"/>
            <a:ext cx="2285984" cy="6858000"/>
          </a:xfrm>
          <a:prstGeom prst="frame">
            <a:avLst>
              <a:gd name="adj1" fmla="val 15833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026" name="Picture 2" descr="pivoine8m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773705">
            <a:off x="-320255" y="2354114"/>
            <a:ext cx="2857488" cy="4090665"/>
          </a:xfrm>
          <a:prstGeom prst="rect">
            <a:avLst/>
          </a:prstGeom>
          <a:noFill/>
        </p:spPr>
      </p:pic>
      <p:pic>
        <p:nvPicPr>
          <p:cNvPr id="8" name="Picture 2" descr="pivoine8m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028347">
            <a:off x="6896722" y="2295222"/>
            <a:ext cx="2857488" cy="415854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ndres  festival del jard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3637 lond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462915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Marco"/>
          <p:cNvSpPr/>
          <p:nvPr/>
        </p:nvSpPr>
        <p:spPr>
          <a:xfrm>
            <a:off x="0" y="0"/>
            <a:ext cx="2285984" cy="6858000"/>
          </a:xfrm>
          <a:prstGeom prst="frame">
            <a:avLst>
              <a:gd name="adj1" fmla="val 15833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858016" y="0"/>
            <a:ext cx="2285984" cy="6858000"/>
          </a:xfrm>
          <a:prstGeom prst="frame">
            <a:avLst>
              <a:gd name="adj1" fmla="val 15833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3074" name="Picture 2" descr="jonquille18m1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428868"/>
            <a:ext cx="2357422" cy="4429132"/>
          </a:xfrm>
          <a:prstGeom prst="rect">
            <a:avLst/>
          </a:prstGeom>
          <a:noFill/>
        </p:spPr>
      </p:pic>
      <p:pic>
        <p:nvPicPr>
          <p:cNvPr id="8" name="Picture 2" descr="jonquille18m1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7143768" y="2500306"/>
            <a:ext cx="2000232" cy="435769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3635  londres  fest. del jard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0262" y="0"/>
            <a:ext cx="453486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Marco"/>
          <p:cNvSpPr/>
          <p:nvPr/>
        </p:nvSpPr>
        <p:spPr>
          <a:xfrm>
            <a:off x="0" y="0"/>
            <a:ext cx="2285984" cy="6858000"/>
          </a:xfrm>
          <a:prstGeom prst="frame">
            <a:avLst>
              <a:gd name="adj1" fmla="val 15833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858016" y="0"/>
            <a:ext cx="2285984" cy="6858000"/>
          </a:xfrm>
          <a:prstGeom prst="frame">
            <a:avLst>
              <a:gd name="adj1" fmla="val 15833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5122" name="Picture 2" descr="lys23m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777409">
            <a:off x="-23779" y="3575615"/>
            <a:ext cx="2146242" cy="3071810"/>
          </a:xfrm>
          <a:prstGeom prst="rect">
            <a:avLst/>
          </a:prstGeom>
          <a:noFill/>
        </p:spPr>
      </p:pic>
      <p:pic>
        <p:nvPicPr>
          <p:cNvPr id="8" name="Picture 2" descr="lys23m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23206" flipH="1">
            <a:off x="6999210" y="3522498"/>
            <a:ext cx="2145300" cy="307181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0036  londres fest. del jardi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2918"/>
            <a:ext cx="9144000" cy="55721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Marco"/>
          <p:cNvSpPr/>
          <p:nvPr/>
        </p:nvSpPr>
        <p:spPr>
          <a:xfrm>
            <a:off x="0" y="0"/>
            <a:ext cx="9144000" cy="642918"/>
          </a:xfrm>
          <a:prstGeom prst="frame">
            <a:avLst>
              <a:gd name="adj1" fmla="val 36204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6215082"/>
            <a:ext cx="9144000" cy="642918"/>
          </a:xfrm>
          <a:prstGeom prst="frame">
            <a:avLst>
              <a:gd name="adj1" fmla="val 36204"/>
            </a:avLst>
          </a:prstGeom>
          <a:solidFill>
            <a:srgbClr val="0070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714480" y="5715016"/>
            <a:ext cx="4480522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Francisco del Olmo-Jazmín</a:t>
            </a:r>
          </a:p>
          <a:p>
            <a:endParaRPr lang="es-ES" sz="2400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 X ARREGL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 X ARREGLAR</Template>
  <TotalTime>0</TotalTime>
  <Words>82</Words>
  <Application>Microsoft Office PowerPoint</Application>
  <PresentationFormat>Presentación en pantalla (4:3)</PresentationFormat>
  <Paragraphs>25</Paragraphs>
  <Slides>71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71</vt:i4>
      </vt:variant>
    </vt:vector>
  </HeadingPairs>
  <TitlesOfParts>
    <vt:vector size="73" baseType="lpstr">
      <vt:lpstr>Presentación1 X ARREGLAR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8</cp:revision>
  <dcterms:created xsi:type="dcterms:W3CDTF">2013-02-11T19:56:58Z</dcterms:created>
  <dcterms:modified xsi:type="dcterms:W3CDTF">2013-02-11T20:43:46Z</dcterms:modified>
</cp:coreProperties>
</file>