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87"/>
  </p:notesMasterIdLst>
  <p:sldIdLst>
    <p:sldId id="345" r:id="rId3"/>
    <p:sldId id="259" r:id="rId4"/>
    <p:sldId id="258" r:id="rId5"/>
    <p:sldId id="269" r:id="rId6"/>
    <p:sldId id="256" r:id="rId7"/>
    <p:sldId id="265" r:id="rId8"/>
    <p:sldId id="267" r:id="rId9"/>
    <p:sldId id="272" r:id="rId10"/>
    <p:sldId id="277" r:id="rId11"/>
    <p:sldId id="276" r:id="rId12"/>
    <p:sldId id="275" r:id="rId13"/>
    <p:sldId id="274" r:id="rId14"/>
    <p:sldId id="273" r:id="rId15"/>
    <p:sldId id="271" r:id="rId16"/>
    <p:sldId id="270" r:id="rId17"/>
    <p:sldId id="268" r:id="rId18"/>
    <p:sldId id="266" r:id="rId19"/>
    <p:sldId id="264" r:id="rId20"/>
    <p:sldId id="263" r:id="rId21"/>
    <p:sldId id="262" r:id="rId22"/>
    <p:sldId id="261" r:id="rId23"/>
    <p:sldId id="285" r:id="rId24"/>
    <p:sldId id="284" r:id="rId25"/>
    <p:sldId id="283" r:id="rId26"/>
    <p:sldId id="282" r:id="rId27"/>
    <p:sldId id="281" r:id="rId28"/>
    <p:sldId id="280" r:id="rId29"/>
    <p:sldId id="260" r:id="rId30"/>
    <p:sldId id="279" r:id="rId31"/>
    <p:sldId id="291" r:id="rId32"/>
    <p:sldId id="290" r:id="rId33"/>
    <p:sldId id="289" r:id="rId34"/>
    <p:sldId id="288" r:id="rId35"/>
    <p:sldId id="287" r:id="rId36"/>
    <p:sldId id="286" r:id="rId37"/>
    <p:sldId id="297" r:id="rId38"/>
    <p:sldId id="296" r:id="rId39"/>
    <p:sldId id="295" r:id="rId40"/>
    <p:sldId id="294" r:id="rId41"/>
    <p:sldId id="293" r:id="rId42"/>
    <p:sldId id="292" r:id="rId43"/>
    <p:sldId id="278" r:id="rId44"/>
    <p:sldId id="302" r:id="rId45"/>
    <p:sldId id="257" r:id="rId46"/>
    <p:sldId id="305" r:id="rId47"/>
    <p:sldId id="307" r:id="rId48"/>
    <p:sldId id="306" r:id="rId49"/>
    <p:sldId id="308" r:id="rId50"/>
    <p:sldId id="309" r:id="rId51"/>
    <p:sldId id="310" r:id="rId52"/>
    <p:sldId id="311" r:id="rId53"/>
    <p:sldId id="315" r:id="rId54"/>
    <p:sldId id="314" r:id="rId55"/>
    <p:sldId id="313" r:id="rId56"/>
    <p:sldId id="312" r:id="rId57"/>
    <p:sldId id="319" r:id="rId58"/>
    <p:sldId id="317" r:id="rId59"/>
    <p:sldId id="321" r:id="rId60"/>
    <p:sldId id="320" r:id="rId61"/>
    <p:sldId id="318" r:id="rId62"/>
    <p:sldId id="348" r:id="rId63"/>
    <p:sldId id="322" r:id="rId64"/>
    <p:sldId id="343" r:id="rId65"/>
    <p:sldId id="342" r:id="rId66"/>
    <p:sldId id="341" r:id="rId67"/>
    <p:sldId id="340" r:id="rId68"/>
    <p:sldId id="339" r:id="rId69"/>
    <p:sldId id="338" r:id="rId70"/>
    <p:sldId id="337" r:id="rId71"/>
    <p:sldId id="336" r:id="rId72"/>
    <p:sldId id="335" r:id="rId73"/>
    <p:sldId id="334" r:id="rId74"/>
    <p:sldId id="333" r:id="rId75"/>
    <p:sldId id="327" r:id="rId76"/>
    <p:sldId id="332" r:id="rId77"/>
    <p:sldId id="331" r:id="rId78"/>
    <p:sldId id="330" r:id="rId79"/>
    <p:sldId id="329" r:id="rId80"/>
    <p:sldId id="328" r:id="rId81"/>
    <p:sldId id="326" r:id="rId82"/>
    <p:sldId id="325" r:id="rId83"/>
    <p:sldId id="324" r:id="rId84"/>
    <p:sldId id="344" r:id="rId85"/>
    <p:sldId id="347" r:id="rId8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i+kT7NbR+ACb+WEmwoWrUw" hashData="6ZvdRcm1407mFd1+GjcaNwqOrz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CC"/>
    <a:srgbClr val="EA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3702" autoAdjust="0"/>
    <p:restoredTop sz="94600" autoAdjust="0"/>
  </p:normalViewPr>
  <p:slideViewPr>
    <p:cSldViewPr>
      <p:cViewPr>
        <p:scale>
          <a:sx n="50" d="100"/>
          <a:sy n="50" d="100"/>
        </p:scale>
        <p:origin x="-456" y="-3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266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viewProps" Target="view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theme" Target="theme/theme1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presProps" Target="presProps.xml"/><Relationship Id="rId9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32B6A1-E652-4499-96AE-9D69ECF22FDF}" type="datetimeFigureOut">
              <a:rPr lang="es-ES" smtClean="0"/>
              <a:pPr/>
              <a:t>28/11/2012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A48C28-AC7F-4279-8DAF-B08634352D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A48C28-AC7F-4279-8DAF-B08634352DE1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>
              <a:gradFill>
                <a:gsLst>
                  <a:gs pos="0">
                    <a:srgbClr val="000082"/>
                  </a:gs>
                  <a:gs pos="13000">
                    <a:srgbClr val="0047FF"/>
                  </a:gs>
                  <a:gs pos="28000">
                    <a:srgbClr val="000082"/>
                  </a:gs>
                  <a:gs pos="42999">
                    <a:srgbClr val="0047FF"/>
                  </a:gs>
                  <a:gs pos="58000">
                    <a:srgbClr val="000082"/>
                  </a:gs>
                  <a:gs pos="72000">
                    <a:srgbClr val="0047FF"/>
                  </a:gs>
                  <a:gs pos="87000">
                    <a:srgbClr val="000082"/>
                  </a:gs>
                  <a:gs pos="100000">
                    <a:srgbClr val="0047FF"/>
                  </a:gs>
                </a:gsLst>
                <a:lin ang="5400000" scaled="0"/>
              </a:gra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A48C28-AC7F-4279-8DAF-B08634352DE1}" type="slidenum">
              <a:rPr lang="es-ES" smtClean="0"/>
              <a:pPr/>
              <a:t>50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84F5-8385-40DE-B3A7-B4DA4482AC05}" type="datetimeFigureOut">
              <a:rPr lang="es-ES" smtClean="0"/>
              <a:pPr/>
              <a:t>28/11/2012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61755-43C5-41B6-9532-8165E0BCC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84F5-8385-40DE-B3A7-B4DA4482AC05}" type="datetimeFigureOut">
              <a:rPr lang="es-ES" smtClean="0"/>
              <a:pPr/>
              <a:t>28/11/2012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61755-43C5-41B6-9532-8165E0BCC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84F5-8385-40DE-B3A7-B4DA4482AC05}" type="datetimeFigureOut">
              <a:rPr lang="es-ES" smtClean="0"/>
              <a:pPr/>
              <a:t>28/11/2012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61755-43C5-41B6-9532-8165E0BCC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84F5-8385-40DE-B3A7-B4DA4482AC05}" type="datetimeFigureOut">
              <a:rPr lang="es-ES" smtClean="0"/>
              <a:pPr/>
              <a:t>28/11/2012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61755-43C5-41B6-9532-8165E0BCC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84F5-8385-40DE-B3A7-B4DA4482AC05}" type="datetimeFigureOut">
              <a:rPr lang="es-ES" smtClean="0"/>
              <a:pPr/>
              <a:t>28/11/2012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61755-43C5-41B6-9532-8165E0BCC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84F5-8385-40DE-B3A7-B4DA4482AC05}" type="datetimeFigureOut">
              <a:rPr lang="es-ES" smtClean="0"/>
              <a:pPr/>
              <a:t>28/11/2012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61755-43C5-41B6-9532-8165E0BCC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84F5-8385-40DE-B3A7-B4DA4482AC05}" type="datetimeFigureOut">
              <a:rPr lang="es-ES" smtClean="0"/>
              <a:pPr/>
              <a:t>28/11/2012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61755-43C5-41B6-9532-8165E0BCC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84F5-8385-40DE-B3A7-B4DA4482AC05}" type="datetimeFigureOut">
              <a:rPr lang="es-ES" smtClean="0"/>
              <a:pPr/>
              <a:t>28/11/2012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61755-43C5-41B6-9532-8165E0BCC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84F5-8385-40DE-B3A7-B4DA4482AC05}" type="datetimeFigureOut">
              <a:rPr lang="es-ES" smtClean="0"/>
              <a:pPr/>
              <a:t>28/11/2012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61755-43C5-41B6-9532-8165E0BCC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84F5-8385-40DE-B3A7-B4DA4482AC05}" type="datetimeFigureOut">
              <a:rPr lang="es-ES" smtClean="0"/>
              <a:pPr/>
              <a:t>28/11/2012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61755-43C5-41B6-9532-8165E0BCC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84F5-8385-40DE-B3A7-B4DA4482AC05}" type="datetimeFigureOut">
              <a:rPr lang="es-ES" smtClean="0"/>
              <a:pPr/>
              <a:t>28/11/2012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61755-43C5-41B6-9532-8165E0BCC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D2AB4B-2FD4-4D6A-A608-2E18D435E55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2384F5-8385-40DE-B3A7-B4DA4482AC05}" type="datetimeFigureOut">
              <a:rPr lang="es-ES" smtClean="0"/>
              <a:pPr/>
              <a:t>28/11/2012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861755-43C5-41B6-9532-8165E0BCC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2DA2A87-5771-4A35-8BFB-765C2EC110F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png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88.png"/><Relationship Id="rId7" Type="http://schemas.openxmlformats.org/officeDocument/2006/relationships/image" Target="../media/image90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91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89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4"/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sp>
        <p:nvSpPr>
          <p:cNvPr id="11" name="10 CuadroTexto"/>
          <p:cNvSpPr txBox="1"/>
          <p:nvPr/>
        </p:nvSpPr>
        <p:spPr>
          <a:xfrm>
            <a:off x="2643174" y="1571612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	</a:t>
            </a:r>
            <a:endParaRPr lang="es-ES" sz="9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785786" y="1643050"/>
            <a:ext cx="8858280" cy="31547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contrasting" dir="t"/>
            </a:scene3d>
            <a:sp3d extrusionH="57150">
              <a:bevelT w="355600" h="0" prst="softRound"/>
            </a:sp3d>
          </a:bodyPr>
          <a:lstStyle/>
          <a:p>
            <a:r>
              <a:rPr lang="es-ES" sz="19900" b="1" dirty="0" smtClean="0">
                <a:blipFill dpi="0" rotWithShape="1">
                  <a:blip r:embed="rId5"/>
                  <a:srcRect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P</a:t>
            </a:r>
            <a:r>
              <a:rPr lang="es-ES" sz="199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  </a:t>
            </a:r>
            <a:r>
              <a:rPr lang="es-ES" sz="19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RI</a:t>
            </a:r>
            <a:r>
              <a:rPr lang="es-ES" sz="19900" b="1" dirty="0" smtClean="0">
                <a:blipFill dpi="0" rotWithShape="1">
                  <a:blip r:embed="rId6"/>
                  <a:srcRect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S </a:t>
            </a:r>
            <a:r>
              <a:rPr lang="es-ES" sz="199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  </a:t>
            </a:r>
            <a:endParaRPr lang="es-ES" sz="199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itchFamily="66" charset="0"/>
            </a:endParaRPr>
          </a:p>
        </p:txBody>
      </p:sp>
      <p:pic>
        <p:nvPicPr>
          <p:cNvPr id="14" name="13 Imagen" descr="5fbfe6e3.png"/>
          <p:cNvPicPr>
            <a:picLocks noChangeAspect="1"/>
          </p:cNvPicPr>
          <p:nvPr/>
        </p:nvPicPr>
        <p:blipFill>
          <a:blip r:embed="rId7">
            <a:lum bright="20000" contrast="40000"/>
          </a:blip>
          <a:stretch>
            <a:fillRect/>
          </a:stretch>
        </p:blipFill>
        <p:spPr>
          <a:xfrm>
            <a:off x="714348" y="0"/>
            <a:ext cx="4980622" cy="6858000"/>
          </a:xfrm>
          <a:prstGeom prst="rect">
            <a:avLst/>
          </a:prstGeom>
        </p:spPr>
      </p:pic>
      <p:pic>
        <p:nvPicPr>
          <p:cNvPr id="86018" name="Picture 2" descr="http://static1.glowtxt.com/data1/f/b/0/fb0f94df1b19223f30472e1afa8b3a5a24c9fef0da39a3ee5e6b4b0d3255bfef95601890afd80709da39a3ee5e6b4b0d3255bfef95601890afd807099ae4388e897f9eb815ae2157e4bc549c.png"/>
          <p:cNvPicPr>
            <a:picLocks noChangeAspect="1" noChangeArrowheads="1"/>
          </p:cNvPicPr>
          <p:nvPr/>
        </p:nvPicPr>
        <p:blipFill>
          <a:blip r:embed="rId8">
            <a:lum contrast="40000"/>
          </a:blip>
          <a:srcRect/>
          <a:stretch>
            <a:fillRect/>
          </a:stretch>
        </p:blipFill>
        <p:spPr bwMode="auto">
          <a:xfrm>
            <a:off x="5963108" y="5929330"/>
            <a:ext cx="2680858" cy="511959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3000364" y="357166"/>
            <a:ext cx="61436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800" b="1" dirty="0" smtClean="0">
                <a:gradFill>
                  <a:gsLst>
                    <a:gs pos="28000">
                      <a:schemeClr val="bg2">
                        <a:lumMod val="60000"/>
                        <a:lumOff val="40000"/>
                      </a:schemeClr>
                    </a:gs>
                    <a:gs pos="13000">
                      <a:srgbClr val="0047FF"/>
                    </a:gs>
                    <a:gs pos="28000">
                      <a:srgbClr val="000082"/>
                    </a:gs>
                    <a:gs pos="42999">
                      <a:srgbClr val="0047FF"/>
                    </a:gs>
                    <a:gs pos="58000">
                      <a:srgbClr val="000082"/>
                    </a:gs>
                    <a:gs pos="72000">
                      <a:srgbClr val="0047FF"/>
                    </a:gs>
                    <a:gs pos="87000">
                      <a:srgbClr val="000082"/>
                    </a:gs>
                    <a:gs pos="100000">
                      <a:srgbClr val="0047FF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CALLEJEANDO </a:t>
            </a:r>
          </a:p>
          <a:p>
            <a:pPr algn="ctr"/>
            <a:r>
              <a:rPr lang="es-ES" sz="4800" b="1" dirty="0" smtClean="0">
                <a:gradFill>
                  <a:gsLst>
                    <a:gs pos="28000">
                      <a:schemeClr val="bg2">
                        <a:lumMod val="60000"/>
                        <a:lumOff val="40000"/>
                      </a:schemeClr>
                    </a:gs>
                    <a:gs pos="13000">
                      <a:srgbClr val="0047FF"/>
                    </a:gs>
                    <a:gs pos="28000">
                      <a:srgbClr val="000082"/>
                    </a:gs>
                    <a:gs pos="42999">
                      <a:srgbClr val="0047FF"/>
                    </a:gs>
                    <a:gs pos="58000">
                      <a:srgbClr val="000082"/>
                    </a:gs>
                    <a:gs pos="72000">
                      <a:srgbClr val="0047FF"/>
                    </a:gs>
                    <a:gs pos="87000">
                      <a:srgbClr val="000082"/>
                    </a:gs>
                    <a:gs pos="100000">
                      <a:srgbClr val="0047FF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POR  EL  </a:t>
            </a:r>
            <a:endParaRPr lang="es-ES" sz="4800" b="1" dirty="0">
              <a:gradFill>
                <a:gsLst>
                  <a:gs pos="28000">
                    <a:schemeClr val="bg2">
                      <a:lumMod val="60000"/>
                      <a:lumOff val="40000"/>
                    </a:schemeClr>
                  </a:gs>
                  <a:gs pos="13000">
                    <a:srgbClr val="0047FF"/>
                  </a:gs>
                  <a:gs pos="28000">
                    <a:srgbClr val="000082"/>
                  </a:gs>
                  <a:gs pos="42999">
                    <a:srgbClr val="0047FF"/>
                  </a:gs>
                  <a:gs pos="58000">
                    <a:srgbClr val="000082"/>
                  </a:gs>
                  <a:gs pos="72000">
                    <a:srgbClr val="0047FF"/>
                  </a:gs>
                  <a:gs pos="87000">
                    <a:srgbClr val="000082"/>
                  </a:gs>
                  <a:gs pos="100000">
                    <a:srgbClr val="0047FF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4643438" y="4500570"/>
            <a:ext cx="354456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800" b="1" dirty="0" smtClean="0">
                <a:gradFill>
                  <a:gsLst>
                    <a:gs pos="21000">
                      <a:schemeClr val="bg2">
                        <a:lumMod val="40000"/>
                        <a:lumOff val="60000"/>
                      </a:schemeClr>
                    </a:gs>
                    <a:gs pos="13000">
                      <a:srgbClr val="0047FF"/>
                    </a:gs>
                    <a:gs pos="28000">
                      <a:srgbClr val="000082"/>
                    </a:gs>
                    <a:gs pos="42999">
                      <a:srgbClr val="0047FF"/>
                    </a:gs>
                    <a:gs pos="58000">
                      <a:srgbClr val="000082"/>
                    </a:gs>
                    <a:gs pos="72000">
                      <a:srgbClr val="0047FF"/>
                    </a:gs>
                    <a:gs pos="87000">
                      <a:srgbClr val="000082"/>
                    </a:gs>
                    <a:gs pos="100000">
                      <a:srgbClr val="0047FF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ROMÁNTICO</a:t>
            </a:r>
            <a:endParaRPr lang="es-ES" sz="4800" b="1" dirty="0">
              <a:gradFill>
                <a:gsLst>
                  <a:gs pos="21000">
                    <a:schemeClr val="bg2">
                      <a:lumMod val="40000"/>
                      <a:lumOff val="60000"/>
                    </a:schemeClr>
                  </a:gs>
                  <a:gs pos="13000">
                    <a:srgbClr val="0047FF"/>
                  </a:gs>
                  <a:gs pos="28000">
                    <a:srgbClr val="000082"/>
                  </a:gs>
                  <a:gs pos="42999">
                    <a:srgbClr val="0047FF"/>
                  </a:gs>
                  <a:gs pos="58000">
                    <a:srgbClr val="000082"/>
                  </a:gs>
                  <a:gs pos="72000">
                    <a:srgbClr val="0047FF"/>
                  </a:gs>
                  <a:gs pos="87000">
                    <a:srgbClr val="000082"/>
                  </a:gs>
                  <a:gs pos="100000">
                    <a:srgbClr val="0047FF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20000">
    <p:sndAc>
      <p:stSnd loop="1">
        <p:snd r:embed="rId3" name="HOJAS MUERTAS  - Yves Montan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500"/>
                            </p:stCondLst>
                            <p:childTnLst>
                              <p:par>
                                <p:cTn id="19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300"/>
                            </p:stCondLst>
                            <p:childTnLst>
                              <p:par>
                                <p:cTn id="2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60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60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60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60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85720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28575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7" name="6 Imagen" descr="paris-caf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714356"/>
            <a:ext cx="8358214" cy="5500702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85720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28575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7" name="6 Imagen" descr="paris-cafe-610217-l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0"/>
            <a:ext cx="835821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85720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28575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7" name="6 Imagen" descr="el-beso-del-hotel-de-ville-19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0"/>
            <a:ext cx="835821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14282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14282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28596" y="0"/>
            <a:ext cx="214314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8" name="7 Imagen" descr="001yb8 B. LATIN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10" y="0"/>
            <a:ext cx="850109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85720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28575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7" name="6 Imagen" descr="08-Pari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5" y="0"/>
            <a:ext cx="8438995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85720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28575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7" name="6 Imagen" descr="France-Scenery-Pictures-0000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0"/>
            <a:ext cx="835821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85720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28575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7" name="6 Imagen" descr="491652.jpg pari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0"/>
            <a:ext cx="835821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85720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28575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7" name="6 Imagen" descr="912568.jpg franc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0"/>
            <a:ext cx="835821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85720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28575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7" name="6 Imagen" descr="116015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0"/>
            <a:ext cx="835821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85720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28575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7" name="6 Imagen" descr="1239292.jpg pari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0"/>
            <a:ext cx="835821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85720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28575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7" name="6 Imagen" descr="chez-janou-21  PARI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0"/>
            <a:ext cx="8403912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85720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28575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7" name="6 Imagen" descr="dsc00858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785786" y="0"/>
            <a:ext cx="835821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85720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28575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7" name="6 Imagen" descr="DSC027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0"/>
            <a:ext cx="835821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85720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28575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7" name="6 Imagen" descr="Eiffel Tower 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0"/>
            <a:ext cx="835821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85720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28575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7" name="6 Imagen" descr="foto_gal_1815peli_5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857232"/>
            <a:ext cx="8358214" cy="53578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85720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28575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7" name="6 Imagen" descr="IMG_04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0"/>
            <a:ext cx="835821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85720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28575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7" name="6 Imagen" descr="img_849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0"/>
            <a:ext cx="835821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85720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28575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7" name="6 Imagen" descr="img_85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0"/>
            <a:ext cx="835821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85720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28575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7" name="6 Imagen" descr="Montmartre DSCN3134_brodyaga_r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5" y="0"/>
            <a:ext cx="8382027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85720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28575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7" name="6 Imagen" descr="p1030053 JARDINES DE LUXEMBURG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853678"/>
            <a:ext cx="8358214" cy="536140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85720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28575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7" name="6 Imagen" descr="pari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0"/>
            <a:ext cx="835821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85720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28575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7" name="6 Imagen" descr="paris-2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0"/>
            <a:ext cx="835821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85720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28575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7" name="6 Imagen" descr="Paris 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0"/>
            <a:ext cx="835821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85720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28575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7" name="6 Imagen" descr="paris 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0"/>
            <a:ext cx="835821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85720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28575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7" name="6 Imagen" descr="paris 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0"/>
            <a:ext cx="835821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85720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28575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7" name="6 Imagen" descr="Paris DSCN3167_brodyaga_r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5" y="0"/>
            <a:ext cx="832626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85720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28575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7" name="6 Imagen" descr="Paris DSCN3228_brodyaga_r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5" y="0"/>
            <a:ext cx="8382027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85720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28575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7" name="6 Imagen" descr="Paris DSCN3230_brodyaga_r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5" y="0"/>
            <a:ext cx="8382027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85720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28575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7" name="6 Imagen" descr="Paris DSCN3248_brodyaga_r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0"/>
            <a:ext cx="8358214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85720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28575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7" name="6 Imagen" descr="Paris France 116626928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5" y="0"/>
            <a:ext cx="833503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85720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28575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7" name="6 Imagen" descr="Paris France 1174804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0"/>
            <a:ext cx="835821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85720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28575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7" name="6 Imagen" descr="Paris France 117541875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0"/>
            <a:ext cx="835821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85720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28575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7" name="6 Imagen" descr="Paris France 1265399557(www.brodyaga.com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0"/>
            <a:ext cx="835821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85720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28575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7" name="6 Imagen" descr="Paris France 1270522107(www.brodyaga.com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0"/>
            <a:ext cx="835821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85720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28575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7" name="6 Imagen" descr="Paris France 1322038207(www.brodyaga.com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0"/>
            <a:ext cx="835821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85720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28575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7" name="6 Imagen" descr="Paris p11_brodyaga_r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0"/>
            <a:ext cx="835821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85720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28575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7" name="6 Imagen" descr="Paris_DSCN1532_brodyaga_r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5" y="0"/>
            <a:ext cx="8382027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85720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28575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7" name="6 Imagen" descr="paris_p23_brodyaga_r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0"/>
            <a:ext cx="835821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85720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28575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7" name="6 Imagen" descr="paris_pl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0"/>
            <a:ext cx="835821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85720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28575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7" name="6 Imagen" descr="paris_tulieres_20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0"/>
            <a:ext cx="835821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85720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28575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7" name="6 Imagen" descr="Paris-le-marai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0"/>
            <a:ext cx="835821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85720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28575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7" name="6 Imagen" descr="st2_e-f-paris-terracecoffee2-existentialistcafe-w LATIN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5" y="0"/>
            <a:ext cx="8382027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85720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28575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7" name="6 Imagen" descr="St-Germain-Paris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785786" y="0"/>
            <a:ext cx="835821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85720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28575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8" name="7 Imagen" descr="1-JP Sall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329" y="714356"/>
            <a:ext cx="8368671" cy="557214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85720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28575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7" name="6 Imagen" descr="bateaux mouch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378618"/>
            <a:ext cx="8358214" cy="610076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85720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28575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7" name="6 Imagen" descr="diamant II-F Corneux (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382190"/>
            <a:ext cx="8358214" cy="6093619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85720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28575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7" name="6 Imagen" descr="salle-M Bertra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729" y="857232"/>
            <a:ext cx="8381271" cy="5572164"/>
          </a:xfrm>
          <a:prstGeom prst="rect">
            <a:avLst/>
          </a:prstGeom>
        </p:spPr>
      </p:pic>
    </p:spTree>
  </p:cSld>
  <p:clrMapOvr>
    <a:masterClrMapping/>
  </p:clrMapOvr>
  <p:transition spd="slow" advTm="5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85720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28575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7" name="6 Imagen" descr="trimaran pont neuf-Patrick Faur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367903"/>
            <a:ext cx="8358214" cy="6122194"/>
          </a:xfrm>
          <a:prstGeom prst="rect">
            <a:avLst/>
          </a:prstGeom>
        </p:spPr>
      </p:pic>
    </p:spTree>
  </p:cSld>
  <p:clrMapOvr>
    <a:masterClrMapping/>
  </p:clrMapOvr>
  <p:transition spd="slow" advTm="5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3"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36866" name="Picture 2" descr="http://www.les39cles.fr/i/montmartre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28926" y="2688770"/>
            <a:ext cx="2928958" cy="4169230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714348" y="1714488"/>
            <a:ext cx="7545655" cy="17235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800" dirty="0" smtClean="0">
                <a:gradFill>
                  <a:gsLst>
                    <a:gs pos="0">
                      <a:srgbClr val="000082"/>
                    </a:gs>
                    <a:gs pos="13000">
                      <a:srgbClr val="0047FF"/>
                    </a:gs>
                    <a:gs pos="28000">
                      <a:srgbClr val="000082"/>
                    </a:gs>
                    <a:gs pos="42999">
                      <a:srgbClr val="0047FF"/>
                    </a:gs>
                    <a:gs pos="58000">
                      <a:srgbClr val="000082"/>
                    </a:gs>
                    <a:gs pos="72000">
                      <a:srgbClr val="0047FF"/>
                    </a:gs>
                    <a:gs pos="87000">
                      <a:srgbClr val="000082"/>
                    </a:gs>
                    <a:gs pos="100000">
                      <a:srgbClr val="0047FF"/>
                    </a:gs>
                  </a:gsLst>
                  <a:lin ang="5400000" scaled="0"/>
                </a:gradFill>
                <a:latin typeface="Brush Script MT" pitchFamily="66" charset="0"/>
              </a:rPr>
              <a:t>MON</a:t>
            </a:r>
            <a:r>
              <a:rPr lang="es-ES" sz="8800" dirty="0" smtClean="0">
                <a:latin typeface="Brush Script MT" pitchFamily="66" charset="0"/>
              </a:rPr>
              <a:t>TMAR</a:t>
            </a:r>
            <a:r>
              <a:rPr lang="es-ES" sz="8800" dirty="0" smtClean="0">
                <a:solidFill>
                  <a:srgbClr val="C00000"/>
                </a:solidFill>
                <a:latin typeface="Brush Script MT" pitchFamily="66" charset="0"/>
              </a:rPr>
              <a:t>TRE</a:t>
            </a:r>
            <a:endParaRPr lang="es-ES" sz="8800" dirty="0" smtClean="0">
              <a:solidFill>
                <a:srgbClr val="C00000"/>
              </a:solidFill>
              <a:latin typeface="Brush Script MT" pitchFamily="66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6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8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85720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28575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7" name="6 Imagen" descr="62124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457200"/>
            <a:ext cx="8358214" cy="5943600"/>
          </a:xfrm>
          <a:prstGeom prst="rect">
            <a:avLst/>
          </a:prstGeom>
        </p:spPr>
      </p:pic>
    </p:spTree>
  </p:cSld>
  <p:clrMapOvr>
    <a:masterClrMapping/>
  </p:clrMapOvr>
  <p:transition spd="slow" advTm="5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85720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28575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7" name="6 Imagen" descr="Montmartre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0"/>
            <a:ext cx="8032037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85720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28575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7" name="6 Imagen" descr="Montmartre (Paris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0"/>
            <a:ext cx="8358214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85720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28575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7" name="6 Imagen" descr="Montmartre DSCN3143_brodyaga_r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5" y="0"/>
            <a:ext cx="8382027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85720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28575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7" name="6 Imagen" descr="P103009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0"/>
            <a:ext cx="8358214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85720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28575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7" name="6 Imagen" descr="moulin-rouge-paris-nigh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571500"/>
            <a:ext cx="8358214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85720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28575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8" name="7 Imagen" descr="filles%20reve%2013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381000"/>
            <a:ext cx="8358214" cy="6096000"/>
          </a:xfrm>
          <a:prstGeom prst="rect">
            <a:avLst/>
          </a:prstGeom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85720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28575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7" name="6 Imagen" descr="moulin-rouge-can-ca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0"/>
            <a:ext cx="8358213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85720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28575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7" name="6 Imagen" descr="moulin-rouge-paris-danc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275034"/>
            <a:ext cx="8358214" cy="6307931"/>
          </a:xfrm>
          <a:prstGeom prst="rect">
            <a:avLst/>
          </a:prstGeom>
        </p:spPr>
      </p:pic>
    </p:spTree>
  </p:cSld>
  <p:clrMapOvr>
    <a:masterClrMapping/>
  </p:clrMapOvr>
  <p:transition spd="slow" advTm="5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85720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28575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7" name="6 Imagen" descr="moulin-rouge-paris-dancer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24" y="500042"/>
            <a:ext cx="8286776" cy="592933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714348" y="2643182"/>
            <a:ext cx="785818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600" b="1" dirty="0" smtClean="0">
                <a:gradFill>
                  <a:gsLst>
                    <a:gs pos="0">
                      <a:srgbClr val="3333CC"/>
                    </a:gs>
                    <a:gs pos="13000">
                      <a:srgbClr val="0047FF"/>
                    </a:gs>
                    <a:gs pos="28000">
                      <a:srgbClr val="000082"/>
                    </a:gs>
                    <a:gs pos="42999">
                      <a:srgbClr val="0047FF"/>
                    </a:gs>
                    <a:gs pos="58000">
                      <a:srgbClr val="000082"/>
                    </a:gs>
                    <a:gs pos="72000">
                      <a:srgbClr val="0047FF"/>
                    </a:gs>
                    <a:gs pos="87000">
                      <a:srgbClr val="000082"/>
                    </a:gs>
                    <a:gs pos="100000">
                      <a:srgbClr val="0047FF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EL </a:t>
            </a:r>
            <a:r>
              <a:rPr lang="es-ES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 BARRIO </a:t>
            </a:r>
            <a:r>
              <a:rPr lang="es-ES" sz="6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LATINO</a:t>
            </a:r>
            <a:endParaRPr lang="es-ES" sz="6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85720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28575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7" name="6 Imagen" descr="12776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0"/>
            <a:ext cx="835821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85720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28575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7" name="6 Imagen" descr="116269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0"/>
            <a:ext cx="835821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85720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28575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7" name="6 Imagen" descr="12251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0"/>
            <a:ext cx="835821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85720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28575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7" name="6 Imagen" descr="128066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5" y="0"/>
            <a:ext cx="8477277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85720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28575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7" name="6 Imagen" descr="12808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0"/>
            <a:ext cx="838202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85720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28575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7" name="6 Imagen" descr="barrio-latino-paris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428604"/>
            <a:ext cx="8358214" cy="607314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85720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28575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7" name="6 Imagen" descr="barrio-latino-paris-france+1152_13018820390-tpfil02aw-2275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0"/>
            <a:ext cx="835821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85720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28575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7" name="6 Imagen" descr="DSC0884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0"/>
            <a:ext cx="835821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85720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28575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7" name="6 Imagen" descr="DSCF008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0"/>
            <a:ext cx="835821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85720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28575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7" name="6 Imagen" descr="DSCF125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0"/>
            <a:ext cx="835821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85720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28575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7" name="6 Imagen" descr="ESTHER BARRIO LATINO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0"/>
            <a:ext cx="835821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85720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28575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7" name="6 Imagen" descr="Imagen1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1027" y="785794"/>
            <a:ext cx="8342973" cy="5500726"/>
          </a:xfrm>
          <a:prstGeom prst="rect">
            <a:avLst/>
          </a:prstGeom>
        </p:spPr>
      </p:pic>
    </p:spTree>
  </p:cSld>
  <p:clrMapOvr>
    <a:masterClrMapping/>
  </p:clrMapOvr>
  <p:transition spd="slow" advTm="5000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85720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28575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7" name="6 Imagen" descr="Paris DSCN3239_brodyaga_r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6329" y="285728"/>
            <a:ext cx="8407671" cy="6215082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85720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28575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7" name="6 Imagen" descr="Imagen15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5" y="0"/>
            <a:ext cx="8382027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85720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28575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7" name="6 Imagen" descr="P10400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0"/>
            <a:ext cx="835821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85720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28575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7" name="6 Imagen" descr="París 80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379511"/>
            <a:ext cx="8358214" cy="609897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85720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28575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7" name="6 Imagen" descr="París 8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428604"/>
            <a:ext cx="8358214" cy="609897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85720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28575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7" name="6 Imagen" descr="París 8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379511"/>
            <a:ext cx="8358214" cy="60989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85720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28575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7" name="6 Imagen" descr="PRO_1497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491490"/>
            <a:ext cx="8358214" cy="587502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cover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85720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28575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7" name="6 Imagen" descr="PRO_15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480060"/>
            <a:ext cx="8358214" cy="5897880"/>
          </a:xfrm>
          <a:prstGeom prst="rect">
            <a:avLst/>
          </a:prstGeom>
        </p:spPr>
      </p:pic>
    </p:spTree>
  </p:cSld>
  <p:clrMapOvr>
    <a:masterClrMapping/>
  </p:clrMapOvr>
  <p:transition spd="slow" advTm="5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rgbClr val="3333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85720" y="0"/>
            <a:ext cx="21431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28575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C00000"/>
              </a:solidFill>
            </a:endParaRPr>
          </a:p>
        </p:txBody>
      </p:sp>
      <p:pic>
        <p:nvPicPr>
          <p:cNvPr id="7" name="6 Imagen" descr="quartierlati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0"/>
            <a:ext cx="835821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white_50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0"/>
            <a:ext cx="6858000" cy="6858000"/>
          </a:xfrm>
          <a:prstGeom prst="rect">
            <a:avLst/>
          </a:prstGeom>
        </p:spPr>
      </p:pic>
      <p:pic>
        <p:nvPicPr>
          <p:cNvPr id="67588" name="Picture 4" descr="http://static1.glowtxt.com/data1/c/d/c/cdc5c75a2d56fc41bad4ebca2bfbb4d7f498dfd0da39a3ee5e6b4b0d3255bfef95601890afd80709da39a3ee5e6b4b0d3255bfef95601890afd807099ae4388e897f9eb815ae2157e4bc549c.png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>
            <a:off x="2571736" y="5072074"/>
            <a:ext cx="4086225" cy="647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U7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Presentación1U7</Template>
  <TotalTime>0</TotalTime>
  <Words>52</Words>
  <Application>Microsoft Office PowerPoint</Application>
  <PresentationFormat>Presentación en pantalla (4:3)</PresentationFormat>
  <Paragraphs>24</Paragraphs>
  <Slides>84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84</vt:i4>
      </vt:variant>
    </vt:vector>
  </HeadingPairs>
  <TitlesOfParts>
    <vt:vector size="86" baseType="lpstr">
      <vt:lpstr>Presentación1U7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  <vt:lpstr>Diapositiva 84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7</cp:revision>
  <dcterms:created xsi:type="dcterms:W3CDTF">2012-11-28T20:35:22Z</dcterms:created>
  <dcterms:modified xsi:type="dcterms:W3CDTF">2012-11-28T21:12:58Z</dcterms:modified>
</cp:coreProperties>
</file>