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89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3" r:id="rId17"/>
    <p:sldId id="274" r:id="rId18"/>
    <p:sldId id="275" r:id="rId19"/>
    <p:sldId id="277" r:id="rId20"/>
    <p:sldId id="278" r:id="rId21"/>
    <p:sldId id="279" r:id="rId22"/>
    <p:sldId id="280" r:id="rId23"/>
    <p:sldId id="281" r:id="rId24"/>
    <p:sldId id="282" r:id="rId25"/>
    <p:sldId id="284" r:id="rId26"/>
    <p:sldId id="287" r:id="rId27"/>
    <p:sldId id="290" r:id="rId28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 autoAdjust="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B3A2F-43BA-44F6-8893-2B17ACB9BAC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FF1EAF-85CB-4442-91BD-BC7617C020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60D12E-6AC0-4908-847F-1A98CCFB303B}" type="slidenum">
              <a:rPr lang="es-ES"/>
              <a:pPr/>
              <a:t>1</a:t>
            </a:fld>
            <a:endParaRPr lang="es-E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1F08C-4A85-4C0F-ABB7-ECF2001D91B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1213E-D5C9-4063-B807-8AABB51CF757}" type="datetimeFigureOut">
              <a:rPr lang="es-ES" smtClean="0"/>
              <a:pPr/>
              <a:t>03/12/2013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D67C5-FEA0-488C-A08A-3C7D1B5E6A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FCF5F7-7278-4B8E-881D-B42459CBD2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924300" y="6491288"/>
            <a:ext cx="3873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8" name="7 Imagen" descr="background-cadiz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-214338"/>
            <a:ext cx="9144000" cy="35607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8 Imagen" descr="cadiz-1084881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1232144" y="3582000"/>
            <a:ext cx="7911856" cy="327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9 CuadroTexto"/>
          <p:cNvSpPr txBox="1"/>
          <p:nvPr/>
        </p:nvSpPr>
        <p:spPr>
          <a:xfrm>
            <a:off x="214282" y="3500438"/>
            <a:ext cx="5000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C000"/>
                </a:solidFill>
                <a:latin typeface="Baskerville Old Face" pitchFamily="18" charset="0"/>
              </a:rPr>
              <a:t>C</a:t>
            </a:r>
          </a:p>
          <a:p>
            <a:r>
              <a:rPr lang="es-ES" sz="3600" dirty="0" smtClean="0">
                <a:solidFill>
                  <a:srgbClr val="FFC000"/>
                </a:solidFill>
                <a:latin typeface="Baskerville Old Face" pitchFamily="18" charset="0"/>
              </a:rPr>
              <a:t>ÁDIZ</a:t>
            </a:r>
            <a:endParaRPr lang="es-ES" sz="3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034" y="2000240"/>
            <a:ext cx="7286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chemeClr val="accent6">
                    <a:lumMod val="75000"/>
                  </a:schemeClr>
                </a:solidFill>
                <a:latin typeface="Arial Rounded MT Bold" pitchFamily="34" charset="0"/>
              </a:rPr>
              <a:t>Tacita de Plata</a:t>
            </a:r>
            <a:endParaRPr lang="es-ES" sz="5400" dirty="0">
              <a:solidFill>
                <a:schemeClr val="accent6">
                  <a:lumMod val="75000"/>
                </a:schemeClr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 spd="med" advClick="0" advTm="10000">
    <p:wheel spokes="3"/>
    <p:sndAc>
      <p:stSnd>
        <p:snd r:embed="rId3" name="Cai, Soñé contigo-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2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 Playa y Catedr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8318" y="1393589"/>
            <a:ext cx="92144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solidFill>
                  <a:srgbClr val="FFC000"/>
                </a:solidFill>
                <a:latin typeface="Algerian" pitchFamily="82" charset="0"/>
              </a:rPr>
              <a:t>PLAYA SANTA MARÍA DEL MAR.</a:t>
            </a:r>
            <a:endParaRPr lang="es-ES" sz="4800" dirty="0">
              <a:solidFill>
                <a:srgbClr val="FFC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500166" y="857232"/>
            <a:ext cx="5357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>
                <a:solidFill>
                  <a:srgbClr val="FFC000"/>
                </a:solidFill>
                <a:latin typeface="Algerian" pitchFamily="82" charset="0"/>
              </a:rPr>
              <a:t>CAMPO DEL SUR</a:t>
            </a:r>
            <a:endParaRPr lang="es-ES" sz="4800" dirty="0">
              <a:solidFill>
                <a:srgbClr val="FFC000"/>
              </a:solidFill>
              <a:latin typeface="Algerian" pitchFamily="82" charset="0"/>
            </a:endParaRPr>
          </a:p>
        </p:txBody>
      </p:sp>
      <p:sp>
        <p:nvSpPr>
          <p:cNvPr id="5" name="4 Llamada ovalada"/>
          <p:cNvSpPr/>
          <p:nvPr/>
        </p:nvSpPr>
        <p:spPr>
          <a:xfrm>
            <a:off x="6215074" y="4071942"/>
            <a:ext cx="2357454" cy="192882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ecera-0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4500570"/>
            <a:ext cx="1357322" cy="1071570"/>
          </a:xfrm>
          <a:prstGeom prst="rect">
            <a:avLst/>
          </a:prstGeom>
        </p:spPr>
      </p:pic>
    </p:spTree>
  </p:cSld>
  <p:clrMapOvr>
    <a:masterClrMapping/>
  </p:clrMapOvr>
  <p:transition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5224302_cadi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ameda_de_c_di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09563"/>
            <a:ext cx="9144000" cy="62372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142976" y="857232"/>
            <a:ext cx="742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C000"/>
                </a:solidFill>
                <a:latin typeface="Algerian" pitchFamily="82" charset="0"/>
              </a:rPr>
              <a:t>Alameda de Apodaca</a:t>
            </a:r>
            <a:endParaRPr lang="es-ES" sz="3600" dirty="0">
              <a:solidFill>
                <a:srgbClr val="FFC000"/>
              </a:solidFill>
              <a:latin typeface="Algerian" pitchFamily="82" charset="0"/>
            </a:endParaRPr>
          </a:p>
        </p:txBody>
      </p:sp>
      <p:pic>
        <p:nvPicPr>
          <p:cNvPr id="4" name="3 Imagen" descr="caballo-mar0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68" y="4572008"/>
            <a:ext cx="1009650" cy="1704975"/>
          </a:xfrm>
          <a:prstGeom prst="rect">
            <a:avLst/>
          </a:prstGeom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97_116-cadi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28604"/>
            <a:ext cx="9144000" cy="609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85720" y="5000636"/>
            <a:ext cx="8858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00B050"/>
                </a:solidFill>
                <a:latin typeface="Algerian" pitchFamily="82" charset="0"/>
              </a:rPr>
              <a:t>Plaza de San Juan de Dios</a:t>
            </a:r>
            <a:endParaRPr lang="es-ES" sz="4000" dirty="0">
              <a:solidFill>
                <a:srgbClr val="00B05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ardecer-sobre-la-bahia-de-cadi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14282" y="5643578"/>
            <a:ext cx="8001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Atardecer en la Caleta</a:t>
            </a:r>
            <a:endParaRPr lang="es-ES" sz="40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57158" y="428604"/>
            <a:ext cx="8786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C000"/>
                </a:solidFill>
                <a:latin typeface="Algerian" pitchFamily="82" charset="0"/>
              </a:rPr>
              <a:t>La </a:t>
            </a:r>
            <a:r>
              <a:rPr lang="es-ES" sz="4000" dirty="0" err="1" smtClean="0">
                <a:solidFill>
                  <a:srgbClr val="FFC000"/>
                </a:solidFill>
                <a:latin typeface="Algerian" pitchFamily="82" charset="0"/>
              </a:rPr>
              <a:t>Catedrál</a:t>
            </a:r>
            <a:endParaRPr lang="es-ES" sz="4000" dirty="0">
              <a:solidFill>
                <a:srgbClr val="FFC000"/>
              </a:solidFill>
              <a:latin typeface="Algeria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472" y="1714489"/>
            <a:ext cx="82153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C00000"/>
                </a:solidFill>
                <a:latin typeface="Algerian" pitchFamily="82" charset="0"/>
              </a:rPr>
              <a:t>Vista por   detrás</a:t>
            </a:r>
            <a:endParaRPr lang="es-ES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4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_080313-792_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643182"/>
            <a:ext cx="9145375" cy="5076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428596" y="500042"/>
            <a:ext cx="871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6"/>
                </a:solidFill>
                <a:latin typeface="Arial Rounded MT Bold" pitchFamily="34" charset="0"/>
              </a:rPr>
              <a:t>Puertas de Tierra</a:t>
            </a:r>
            <a:endParaRPr lang="es-ES" sz="4000" dirty="0">
              <a:solidFill>
                <a:schemeClr val="accent6"/>
              </a:solidFill>
              <a:latin typeface="Arial Rounded MT Bold" pitchFamily="34" charset="0"/>
            </a:endParaRPr>
          </a:p>
        </p:txBody>
      </p:sp>
      <p:pic>
        <p:nvPicPr>
          <p:cNvPr id="4" name="3 Imagen" descr="mari000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24" y="3143248"/>
            <a:ext cx="666750" cy="762000"/>
          </a:xfrm>
          <a:prstGeom prst="rect">
            <a:avLst/>
          </a:prstGeom>
        </p:spPr>
      </p:pic>
      <p:pic>
        <p:nvPicPr>
          <p:cNvPr id="7" name="6 Imagen" descr="mari000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2928934"/>
            <a:ext cx="666750" cy="762000"/>
          </a:xfrm>
          <a:prstGeom prst="rect">
            <a:avLst/>
          </a:prstGeom>
        </p:spPr>
      </p:pic>
    </p:spTree>
  </p:cSld>
  <p:clrMapOvr>
    <a:masterClrMapping/>
  </p:clrMapOvr>
  <p:transition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_a_vista_de_pajarito_2_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69875"/>
            <a:ext cx="9144000" cy="6588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roceso"/>
          <p:cNvSpPr/>
          <p:nvPr/>
        </p:nvSpPr>
        <p:spPr>
          <a:xfrm>
            <a:off x="5500694" y="4071942"/>
            <a:ext cx="3429024" cy="221457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5857884" y="4500570"/>
            <a:ext cx="2857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accent6"/>
                </a:solidFill>
                <a:latin typeface="Algerian" pitchFamily="82" charset="0"/>
              </a:rPr>
              <a:t>Vista</a:t>
            </a:r>
          </a:p>
          <a:p>
            <a:r>
              <a:rPr lang="es-ES" sz="3200" dirty="0" smtClean="0">
                <a:solidFill>
                  <a:schemeClr val="accent6"/>
                </a:solidFill>
                <a:latin typeface="Algerian" pitchFamily="82" charset="0"/>
              </a:rPr>
              <a:t>Aérea</a:t>
            </a:r>
            <a:endParaRPr lang="es-ES" sz="3200" dirty="0">
              <a:solidFill>
                <a:schemeClr val="accent6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_aer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09563"/>
            <a:ext cx="9144000" cy="62372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 rot="10557920" flipV="1">
            <a:off x="714348" y="2071679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accent6"/>
                </a:solidFill>
                <a:latin typeface="Algerian" pitchFamily="82" charset="0"/>
              </a:rPr>
              <a:t>Cádiz pequeño pero con salero</a:t>
            </a:r>
            <a:endParaRPr lang="es-ES" sz="3600" dirty="0">
              <a:solidFill>
                <a:schemeClr val="accent6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_panoramica_t1100004.jpg_13069730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05618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4" name="3 CuadroTexto"/>
          <p:cNvSpPr txBox="1"/>
          <p:nvPr/>
        </p:nvSpPr>
        <p:spPr>
          <a:xfrm rot="10800000" flipV="1">
            <a:off x="0" y="4940539"/>
            <a:ext cx="85509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>La Ciudad más antigua de Europa.</a:t>
            </a:r>
            <a:endParaRPr lang="es-ES" sz="5400" dirty="0">
              <a:solidFill>
                <a:schemeClr val="accent6">
                  <a:lumMod val="75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00034" y="500042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El Balneario Victoria</a:t>
            </a:r>
            <a:endParaRPr lang="es-ES" sz="40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3 Imagen" descr="caballo-mar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2643182"/>
            <a:ext cx="1685925" cy="1666875"/>
          </a:xfrm>
          <a:prstGeom prst="rect">
            <a:avLst/>
          </a:prstGeom>
        </p:spPr>
      </p:pic>
    </p:spTree>
  </p:cSld>
  <p:clrMapOvr>
    <a:masterClrMapping/>
  </p:clrMapOvr>
  <p:transition advClick="0" advTm="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-2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28"/>
            <a:ext cx="9144000" cy="607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-aerea_1_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14400"/>
            <a:ext cx="9144000" cy="59436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642910" y="285728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Algerian" pitchFamily="82" charset="0"/>
              </a:rPr>
              <a:t>Cádiz antigua y moderna</a:t>
            </a:r>
            <a:r>
              <a:rPr lang="es-ES" sz="4000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> </a:t>
            </a:r>
            <a:endParaRPr lang="es-ES" sz="40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IZ-SEPTIEMBRE DE 2010 0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-de-cadi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28604"/>
            <a:ext cx="9144000" cy="607536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500430" y="1142984"/>
            <a:ext cx="4500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6"/>
                </a:solidFill>
                <a:latin typeface="Baskerville Old Face" pitchFamily="18" charset="0"/>
              </a:rPr>
              <a:t>La CATEDRAL</a:t>
            </a:r>
            <a:endParaRPr lang="es-ES" sz="4000" dirty="0">
              <a:solidFill>
                <a:schemeClr val="accent6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_6208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643050"/>
            <a:ext cx="9144000" cy="52149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357158" y="285728"/>
            <a:ext cx="8429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accent6">
                    <a:lumMod val="75000"/>
                  </a:schemeClr>
                </a:solidFill>
                <a:latin typeface="Arial Rounded MT Bold" pitchFamily="34" charset="0"/>
              </a:rPr>
              <a:t>UNA DE SUS LINDAS PLAYAS</a:t>
            </a:r>
            <a:endParaRPr lang="es-ES" sz="3600" dirty="0">
              <a:solidFill>
                <a:schemeClr val="accent6">
                  <a:lumMod val="75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5" name="4 Imagen" descr="pecera-1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4214818"/>
            <a:ext cx="3571875" cy="2381250"/>
          </a:xfrm>
          <a:prstGeom prst="rect">
            <a:avLst/>
          </a:prstGeom>
        </p:spPr>
      </p:pic>
    </p:spTree>
  </p:cSld>
  <p:clrMapOvr>
    <a:masterClrMapping/>
  </p:clrMapOvr>
  <p:transition advClick="0" advTm="10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-cadiz-cadiz_beach-hallom-15_03_07-X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ecón_de_La_Caleta,_Cádiz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785786" y="642918"/>
            <a:ext cx="814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6">
                    <a:lumMod val="75000"/>
                  </a:schemeClr>
                </a:solidFill>
                <a:latin typeface="Arial Rounded MT Bold" pitchFamily="34" charset="0"/>
              </a:rPr>
              <a:t>BALNEARIO DE LA CALETA</a:t>
            </a:r>
            <a:endParaRPr lang="es-ES" sz="4000" dirty="0">
              <a:solidFill>
                <a:schemeClr val="accent6">
                  <a:lumMod val="75000"/>
                </a:schemeClr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ransition advClick="0" advTm="5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 se como se llama esta carpeta 0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28604"/>
            <a:ext cx="9144000" cy="6069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214414" y="5214950"/>
            <a:ext cx="75724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BARRIO DEL PÓPULO</a:t>
            </a:r>
            <a:endParaRPr lang="es-ES" sz="40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yas-de-cadiz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71472" y="642918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6"/>
                </a:solidFill>
                <a:latin typeface="Arial Black" pitchFamily="34" charset="0"/>
              </a:rPr>
              <a:t>Castillo de San Sebastián</a:t>
            </a:r>
            <a:endParaRPr lang="es-ES" sz="4000" dirty="0">
              <a:solidFill>
                <a:schemeClr val="accent6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33  E" pathEditMode="relative" ptsTypes="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umboalsur cadiz play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93675" y="0"/>
            <a:ext cx="87550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071538" y="357166"/>
            <a:ext cx="7643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6"/>
                </a:solidFill>
                <a:latin typeface="Aharoni" pitchFamily="2" charset="-79"/>
                <a:cs typeface="Aharoni" pitchFamily="2" charset="-79"/>
              </a:rPr>
              <a:t>Al fondo Puente de Carranza</a:t>
            </a:r>
            <a:endParaRPr lang="es-ES" sz="4000" dirty="0">
              <a:solidFill>
                <a:schemeClr val="accent6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8 0.01067  -0.017 0.02133  -0.021 0.03467  C -0.025 0.04933  -0.027 0.06667  -0.029 0.084  C -0.031 0.10133  -0.029 0.116  -0.027 0.132  C -0.025 0.14667  -0.022 0.16267  -0.015 0.176  C -0.009 0.18933  0.001 0.2  0.012 0.208  C 0.022 0.216  0.034 0.22133  0.046 0.224  C 0.058 0.22667  0.07 0.22667  0.081 0.224  C 0.093 0.22133  0.104 0.21467  0.113 0.204  C 0.122 0.19467  0.13 0.18267  0.134 0.168  C 0.139 0.15467  0.141 0.136  0.141 0.12133  C 0.142 0.10667  0.141 0.08933  0.136 0.07467  C 0.131 0.06133  0.122 0.05067  0.11 0.04533  C 0.098 0.04133  0.086 0.04667  0.078 0.056  C 0.071 0.06533  0.066 0.08  0.065 0.09733  C 0.065 0.11467  0.066 0.13067  0.071 0.144  C 0.076 0.15733  0.075 0.16  0.095 0.17733  C 0.113 0.196  0.131 0.19067  0.142 0.192  C 0.153 0.192  0.162 0.18667  0.173 0.18133  C 0.185 0.17467  0.195 0.16267  0.202 0.152  C 0.209 0.14133  0.212 0.128  0.216 0.10667  C 0.219 0.08533  0.219 0.07467  0.219 0.05867  C 0.219 0.04267  0.219 0.02667  0.219 0.01067 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ta-aerea-de-cadiz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71472" y="642918"/>
            <a:ext cx="814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BAHIA DE CÁDIZ</a:t>
            </a:r>
            <a:endParaRPr lang="es-ES" sz="4000" dirty="0">
              <a:solidFill>
                <a:schemeClr val="accent6">
                  <a:lumMod val="75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6000">
              <a:schemeClr val="tx1">
                <a:alpha val="48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rismo-en-Cadi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0" y="357167"/>
            <a:ext cx="8786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4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715140" y="5857892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CHICLANERA, 2013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500042"/>
            <a:ext cx="4286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 smtClean="0">
                <a:solidFill>
                  <a:srgbClr val="FF0000"/>
                </a:solidFill>
                <a:latin typeface="Algerian" pitchFamily="82" charset="0"/>
              </a:rPr>
              <a:t>FIN</a:t>
            </a:r>
            <a:endParaRPr lang="es-ES" sz="96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127</Words>
  <Application>Microsoft Office PowerPoint</Application>
  <PresentationFormat>Presentación en pantalla (4:3)</PresentationFormat>
  <Paragraphs>42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María</dc:creator>
  <cp:keywords>1943</cp:keywords>
  <dc:description>Cádiz ciudad milenaria.</dc:description>
  <cp:lastModifiedBy>María</cp:lastModifiedBy>
  <cp:revision>26</cp:revision>
  <dcterms:created xsi:type="dcterms:W3CDTF">2013-11-26T16:40:10Z</dcterms:created>
  <dcterms:modified xsi:type="dcterms:W3CDTF">2013-12-03T19:26:02Z</dcterms:modified>
</cp:coreProperties>
</file>