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5" r:id="rId3"/>
    <p:sldId id="334" r:id="rId4"/>
    <p:sldId id="256" r:id="rId5"/>
    <p:sldId id="322" r:id="rId6"/>
    <p:sldId id="316" r:id="rId7"/>
    <p:sldId id="310" r:id="rId8"/>
    <p:sldId id="302" r:id="rId9"/>
    <p:sldId id="303" r:id="rId10"/>
    <p:sldId id="314" r:id="rId11"/>
    <p:sldId id="285" r:id="rId12"/>
    <p:sldId id="323" r:id="rId13"/>
    <p:sldId id="268" r:id="rId14"/>
    <p:sldId id="336" r:id="rId15"/>
    <p:sldId id="276" r:id="rId16"/>
    <p:sldId id="270" r:id="rId17"/>
    <p:sldId id="326" r:id="rId18"/>
    <p:sldId id="286" r:id="rId19"/>
    <p:sldId id="306" r:id="rId20"/>
    <p:sldId id="269" r:id="rId21"/>
    <p:sldId id="315" r:id="rId22"/>
    <p:sldId id="308" r:id="rId23"/>
    <p:sldId id="284" r:id="rId24"/>
    <p:sldId id="291" r:id="rId25"/>
    <p:sldId id="301" r:id="rId26"/>
    <p:sldId id="307" r:id="rId27"/>
    <p:sldId id="300" r:id="rId28"/>
    <p:sldId id="280" r:id="rId29"/>
    <p:sldId id="290" r:id="rId30"/>
    <p:sldId id="298" r:id="rId31"/>
    <p:sldId id="339" r:id="rId32"/>
    <p:sldId id="299" r:id="rId33"/>
    <p:sldId id="289" r:id="rId34"/>
    <p:sldId id="283" r:id="rId35"/>
    <p:sldId id="288" r:id="rId36"/>
    <p:sldId id="287" r:id="rId37"/>
    <p:sldId id="338" r:id="rId38"/>
    <p:sldId id="282" r:id="rId39"/>
    <p:sldId id="281" r:id="rId40"/>
    <p:sldId id="279" r:id="rId41"/>
    <p:sldId id="337" r:id="rId42"/>
    <p:sldId id="277" r:id="rId43"/>
    <p:sldId id="273" r:id="rId44"/>
    <p:sldId id="271" r:id="rId45"/>
    <p:sldId id="275" r:id="rId46"/>
    <p:sldId id="274" r:id="rId47"/>
    <p:sldId id="278" r:id="rId48"/>
    <p:sldId id="340" r:id="rId49"/>
    <p:sldId id="267" r:id="rId50"/>
    <p:sldId id="266" r:id="rId51"/>
    <p:sldId id="312" r:id="rId52"/>
    <p:sldId id="272" r:id="rId53"/>
    <p:sldId id="264" r:id="rId54"/>
    <p:sldId id="263" r:id="rId55"/>
    <p:sldId id="332" r:id="rId56"/>
    <p:sldId id="262" r:id="rId57"/>
    <p:sldId id="261" r:id="rId58"/>
    <p:sldId id="341" r:id="rId59"/>
    <p:sldId id="325" r:id="rId60"/>
    <p:sldId id="331" r:id="rId61"/>
    <p:sldId id="330" r:id="rId62"/>
    <p:sldId id="346" r:id="rId63"/>
    <p:sldId id="328" r:id="rId64"/>
    <p:sldId id="327" r:id="rId65"/>
    <p:sldId id="342" r:id="rId66"/>
    <p:sldId id="324" r:id="rId67"/>
    <p:sldId id="321" r:id="rId68"/>
    <p:sldId id="320" r:id="rId69"/>
    <p:sldId id="343" r:id="rId70"/>
    <p:sldId id="319" r:id="rId71"/>
    <p:sldId id="318" r:id="rId72"/>
    <p:sldId id="317" r:id="rId73"/>
    <p:sldId id="344" r:id="rId74"/>
    <p:sldId id="313" r:id="rId75"/>
    <p:sldId id="311" r:id="rId76"/>
    <p:sldId id="309" r:id="rId77"/>
    <p:sldId id="345" r:id="rId78"/>
    <p:sldId id="333" r:id="rId79"/>
    <p:sldId id="347" r:id="rId80"/>
    <p:sldId id="335" r:id="rId81"/>
    <p:sldId id="348" r:id="rId8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IwguSkfIQDdb7oNNkopXw" hashData="Et5khoYTtUYjMrtw7jvKrCqqb3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14" autoAdjust="0"/>
    <p:restoredTop sz="94671" autoAdjust="0"/>
  </p:normalViewPr>
  <p:slideViewPr>
    <p:cSldViewPr>
      <p:cViewPr>
        <p:scale>
          <a:sx n="70" d="100"/>
          <a:sy n="70" d="100"/>
        </p:scale>
        <p:origin x="-51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7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0A95F8F-339D-470E-B7F2-316B7D813357}" type="datetimeFigureOut">
              <a:rPr lang="es-ES" smtClean="0"/>
              <a:pPr/>
              <a:t>18/03/2013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BCF774D-BC13-4124-AAEC-38698057795B}" type="slidenum">
              <a:rPr lang="es-ES" smtClean="0"/>
              <a:pPr/>
              <a:t>‹Nº›</a:t>
            </a:fld>
            <a:endParaRPr lang="es-ES"/>
          </a:p>
        </p:txBody>
      </p:sp>
    </p:spTree>
  </p:cSld>
  <p:clrMapOvr>
    <a:masterClrMapping/>
  </p:clrMapOvr>
  <p:transition spd="slow" advTm="5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85F41C2-1DBC-4959-9D88-DB88AD33595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A95F8F-339D-470E-B7F2-316B7D813357}" type="datetimeFigureOut">
              <a:rPr lang="es-ES" smtClean="0"/>
              <a:pPr/>
              <a:t>18/03/2013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CF774D-BC13-4124-AAEC-38698057795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A6D45BE-E961-4D85-84DA-57C70369523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7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77.gif"/></Relationships>
</file>

<file path=ppt/slides/_rels/slide8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8.png"/><Relationship Id="rId7" Type="http://schemas.openxmlformats.org/officeDocument/2006/relationships/image" Target="../media/image8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13" name="12 Imagen" descr="hoja-de-arce.jpg"/>
          <p:cNvPicPr>
            <a:picLocks noChangeAspect="1"/>
          </p:cNvPicPr>
          <p:nvPr/>
        </p:nvPicPr>
        <p:blipFill>
          <a:blip r:embed="rId3"/>
          <a:stretch>
            <a:fillRect/>
          </a:stretch>
        </p:blipFill>
        <p:spPr>
          <a:xfrm>
            <a:off x="0" y="6684"/>
            <a:ext cx="8215338" cy="6844632"/>
          </a:xfrm>
          <a:prstGeom prst="rect">
            <a:avLst/>
          </a:prstGeom>
          <a:scene3d>
            <a:camera prst="orthographicFront"/>
            <a:lightRig rig="threePt" dir="t"/>
          </a:scene3d>
          <a:sp3d>
            <a:bevelT prst="angle"/>
          </a:sp3d>
        </p:spPr>
      </p:pic>
      <p:pic>
        <p:nvPicPr>
          <p:cNvPr id="14" name="13 Imagen" descr="canada-cabane-a-sucre.jpg"/>
          <p:cNvPicPr>
            <a:picLocks noChangeAspect="1"/>
          </p:cNvPicPr>
          <p:nvPr/>
        </p:nvPicPr>
        <p:blipFill>
          <a:blip r:embed="rId4"/>
          <a:stretch>
            <a:fillRect/>
          </a:stretch>
        </p:blipFill>
        <p:spPr>
          <a:xfrm>
            <a:off x="0" y="-1"/>
            <a:ext cx="9144000" cy="6858001"/>
          </a:xfrm>
          <a:prstGeom prst="rect">
            <a:avLst/>
          </a:prstGeom>
          <a:scene3d>
            <a:camera prst="orthographicFront"/>
            <a:lightRig rig="threePt" dir="t"/>
          </a:scene3d>
          <a:sp3d>
            <a:bevelT prst="angle"/>
          </a:sp3d>
        </p:spPr>
      </p:pic>
      <p:pic>
        <p:nvPicPr>
          <p:cNvPr id="42008" name="Picture 24" descr="Rendered Image"/>
          <p:cNvPicPr>
            <a:picLocks noChangeAspect="1" noChangeArrowheads="1"/>
          </p:cNvPicPr>
          <p:nvPr/>
        </p:nvPicPr>
        <p:blipFill>
          <a:blip r:embed="rId5">
            <a:lum contrast="40000"/>
          </a:blip>
          <a:srcRect/>
          <a:stretch>
            <a:fillRect/>
          </a:stretch>
        </p:blipFill>
        <p:spPr bwMode="auto">
          <a:xfrm>
            <a:off x="1500166" y="357166"/>
            <a:ext cx="4000528" cy="1025966"/>
          </a:xfrm>
          <a:prstGeom prst="rect">
            <a:avLst/>
          </a:prstGeom>
          <a:noFill/>
        </p:spPr>
      </p:pic>
      <p:pic>
        <p:nvPicPr>
          <p:cNvPr id="42010" name="Picture 26" descr="Rendered Image"/>
          <p:cNvPicPr>
            <a:picLocks noChangeAspect="1" noChangeArrowheads="1"/>
          </p:cNvPicPr>
          <p:nvPr/>
        </p:nvPicPr>
        <p:blipFill>
          <a:blip r:embed="rId6">
            <a:lum contrast="40000"/>
          </a:blip>
          <a:srcRect/>
          <a:stretch>
            <a:fillRect/>
          </a:stretch>
        </p:blipFill>
        <p:spPr bwMode="auto">
          <a:xfrm>
            <a:off x="6215074" y="500042"/>
            <a:ext cx="1214414" cy="850707"/>
          </a:xfrm>
          <a:prstGeom prst="rect">
            <a:avLst/>
          </a:prstGeom>
          <a:noFill/>
        </p:spPr>
      </p:pic>
      <p:pic>
        <p:nvPicPr>
          <p:cNvPr id="42012" name="Picture 28" descr="Rendered Image"/>
          <p:cNvPicPr>
            <a:picLocks noChangeAspect="1" noChangeArrowheads="1"/>
          </p:cNvPicPr>
          <p:nvPr/>
        </p:nvPicPr>
        <p:blipFill>
          <a:blip r:embed="rId7">
            <a:lum contrast="40000"/>
          </a:blip>
          <a:srcRect/>
          <a:stretch>
            <a:fillRect/>
          </a:stretch>
        </p:blipFill>
        <p:spPr bwMode="auto">
          <a:xfrm>
            <a:off x="2714612" y="1928802"/>
            <a:ext cx="4138742" cy="1071570"/>
          </a:xfrm>
          <a:prstGeom prst="rect">
            <a:avLst/>
          </a:prstGeom>
          <a:noFill/>
        </p:spPr>
      </p:pic>
      <p:pic>
        <p:nvPicPr>
          <p:cNvPr id="42014" name="Picture 30" descr="Rendered Image"/>
          <p:cNvPicPr>
            <a:picLocks noChangeAspect="1" noChangeArrowheads="1"/>
          </p:cNvPicPr>
          <p:nvPr/>
        </p:nvPicPr>
        <p:blipFill>
          <a:blip r:embed="rId8">
            <a:lum bright="-10000" contrast="40000"/>
          </a:blip>
          <a:srcRect/>
          <a:stretch>
            <a:fillRect/>
          </a:stretch>
        </p:blipFill>
        <p:spPr bwMode="auto">
          <a:xfrm>
            <a:off x="7929586" y="642918"/>
            <a:ext cx="866775" cy="5619751"/>
          </a:xfrm>
          <a:prstGeom prst="rect">
            <a:avLst/>
          </a:prstGeom>
          <a:noFill/>
        </p:spPr>
      </p:pic>
      <p:pic>
        <p:nvPicPr>
          <p:cNvPr id="22" name="Picture 4" descr="feuille 106"/>
          <p:cNvPicPr>
            <a:picLocks noChangeAspect="1" noChangeArrowheads="1"/>
          </p:cNvPicPr>
          <p:nvPr/>
        </p:nvPicPr>
        <p:blipFill>
          <a:blip r:embed="rId9"/>
          <a:srcRect/>
          <a:stretch>
            <a:fillRect/>
          </a:stretch>
        </p:blipFill>
        <p:spPr bwMode="auto">
          <a:xfrm>
            <a:off x="1214414" y="3786190"/>
            <a:ext cx="1705981" cy="1428760"/>
          </a:xfrm>
          <a:prstGeom prst="rect">
            <a:avLst/>
          </a:prstGeom>
          <a:noFill/>
        </p:spPr>
      </p:pic>
      <p:pic>
        <p:nvPicPr>
          <p:cNvPr id="23" name="Picture 4" descr="feuille 106"/>
          <p:cNvPicPr>
            <a:picLocks noChangeAspect="1" noChangeArrowheads="1"/>
          </p:cNvPicPr>
          <p:nvPr/>
        </p:nvPicPr>
        <p:blipFill>
          <a:blip r:embed="rId9"/>
          <a:srcRect/>
          <a:stretch>
            <a:fillRect/>
          </a:stretch>
        </p:blipFill>
        <p:spPr bwMode="auto">
          <a:xfrm>
            <a:off x="0" y="4500570"/>
            <a:ext cx="1705981" cy="1428760"/>
          </a:xfrm>
          <a:prstGeom prst="rect">
            <a:avLst/>
          </a:prstGeom>
          <a:noFill/>
        </p:spPr>
      </p:pic>
      <p:pic>
        <p:nvPicPr>
          <p:cNvPr id="24" name="Picture 4" descr="feuille 106"/>
          <p:cNvPicPr>
            <a:picLocks noChangeAspect="1" noChangeArrowheads="1"/>
          </p:cNvPicPr>
          <p:nvPr/>
        </p:nvPicPr>
        <p:blipFill>
          <a:blip r:embed="rId9"/>
          <a:srcRect/>
          <a:stretch>
            <a:fillRect/>
          </a:stretch>
        </p:blipFill>
        <p:spPr bwMode="auto">
          <a:xfrm>
            <a:off x="6143636" y="4786322"/>
            <a:ext cx="1705981" cy="1428760"/>
          </a:xfrm>
          <a:prstGeom prst="rect">
            <a:avLst/>
          </a:prstGeom>
          <a:noFill/>
        </p:spPr>
      </p:pic>
      <p:pic>
        <p:nvPicPr>
          <p:cNvPr id="25" name="Picture 4" descr="feuille 106"/>
          <p:cNvPicPr>
            <a:picLocks noChangeAspect="1" noChangeArrowheads="1"/>
          </p:cNvPicPr>
          <p:nvPr/>
        </p:nvPicPr>
        <p:blipFill>
          <a:blip r:embed="rId9"/>
          <a:srcRect/>
          <a:stretch>
            <a:fillRect/>
          </a:stretch>
        </p:blipFill>
        <p:spPr bwMode="auto">
          <a:xfrm>
            <a:off x="6357950" y="2000240"/>
            <a:ext cx="1705981" cy="1428760"/>
          </a:xfrm>
          <a:prstGeom prst="rect">
            <a:avLst/>
          </a:prstGeom>
          <a:noFill/>
        </p:spPr>
      </p:pic>
      <p:pic>
        <p:nvPicPr>
          <p:cNvPr id="26" name="Picture 4" descr="feuille 106"/>
          <p:cNvPicPr>
            <a:picLocks noChangeAspect="1" noChangeArrowheads="1"/>
          </p:cNvPicPr>
          <p:nvPr/>
        </p:nvPicPr>
        <p:blipFill>
          <a:blip r:embed="rId9"/>
          <a:srcRect/>
          <a:stretch>
            <a:fillRect/>
          </a:stretch>
        </p:blipFill>
        <p:spPr bwMode="auto">
          <a:xfrm>
            <a:off x="0" y="1071546"/>
            <a:ext cx="1705981" cy="1428760"/>
          </a:xfrm>
          <a:prstGeom prst="rect">
            <a:avLst/>
          </a:prstGeom>
          <a:noFill/>
        </p:spPr>
      </p:pic>
      <p:pic>
        <p:nvPicPr>
          <p:cNvPr id="27" name="Picture 4" descr="feuille 106"/>
          <p:cNvPicPr>
            <a:picLocks noChangeAspect="1" noChangeArrowheads="1"/>
          </p:cNvPicPr>
          <p:nvPr/>
        </p:nvPicPr>
        <p:blipFill>
          <a:blip r:embed="rId9"/>
          <a:srcRect/>
          <a:stretch>
            <a:fillRect/>
          </a:stretch>
        </p:blipFill>
        <p:spPr bwMode="auto">
          <a:xfrm>
            <a:off x="6357950" y="3643314"/>
            <a:ext cx="1705981" cy="1428760"/>
          </a:xfrm>
          <a:prstGeom prst="rect">
            <a:avLst/>
          </a:prstGeom>
          <a:noFill/>
        </p:spPr>
      </p:pic>
      <p:pic>
        <p:nvPicPr>
          <p:cNvPr id="28" name="Picture 4" descr="feuille 106"/>
          <p:cNvPicPr>
            <a:picLocks noChangeAspect="1" noChangeArrowheads="1"/>
          </p:cNvPicPr>
          <p:nvPr/>
        </p:nvPicPr>
        <p:blipFill>
          <a:blip r:embed="rId9"/>
          <a:srcRect/>
          <a:stretch>
            <a:fillRect/>
          </a:stretch>
        </p:blipFill>
        <p:spPr bwMode="auto">
          <a:xfrm>
            <a:off x="1643042" y="5000636"/>
            <a:ext cx="1705981" cy="1428760"/>
          </a:xfrm>
          <a:prstGeom prst="rect">
            <a:avLst/>
          </a:prstGeom>
          <a:noFill/>
        </p:spPr>
      </p:pic>
      <p:pic>
        <p:nvPicPr>
          <p:cNvPr id="29" name="Picture 4" descr="feuille 106"/>
          <p:cNvPicPr>
            <a:picLocks noChangeAspect="1" noChangeArrowheads="1"/>
          </p:cNvPicPr>
          <p:nvPr/>
        </p:nvPicPr>
        <p:blipFill>
          <a:blip r:embed="rId9"/>
          <a:srcRect/>
          <a:stretch>
            <a:fillRect/>
          </a:stretch>
        </p:blipFill>
        <p:spPr bwMode="auto">
          <a:xfrm>
            <a:off x="0" y="3000372"/>
            <a:ext cx="1705981" cy="1428760"/>
          </a:xfrm>
          <a:prstGeom prst="rect">
            <a:avLst/>
          </a:prstGeom>
          <a:noFill/>
        </p:spPr>
      </p:pic>
      <p:sp>
        <p:nvSpPr>
          <p:cNvPr id="18" name="17 CuadroTexto"/>
          <p:cNvSpPr txBox="1"/>
          <p:nvPr/>
        </p:nvSpPr>
        <p:spPr>
          <a:xfrm>
            <a:off x="4214810" y="6072206"/>
            <a:ext cx="361990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Esta es una creación de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Jaz-Pac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9" name="18 Imagen" descr="zwh3sv70.gif"/>
          <p:cNvPicPr>
            <a:picLocks noChangeAspect="1"/>
          </p:cNvPicPr>
          <p:nvPr/>
        </p:nvPicPr>
        <p:blipFill>
          <a:blip r:embed="rId10"/>
          <a:stretch>
            <a:fillRect/>
          </a:stretch>
        </p:blipFill>
        <p:spPr>
          <a:xfrm>
            <a:off x="3357554" y="4714884"/>
            <a:ext cx="1762114" cy="1762114"/>
          </a:xfrm>
          <a:prstGeom prst="rect">
            <a:avLst/>
          </a:prstGeom>
        </p:spPr>
      </p:pic>
    </p:spTree>
  </p:cSld>
  <p:clrMapOvr>
    <a:masterClrMapping/>
  </p:clrMapOvr>
  <p:transition spd="slow" advTm="20000">
    <p:sndAc>
      <p:stSnd loop="1">
        <p:snd r:embed="rId2" name="Celine Dion - Avec to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23" presetClass="entr" presetSubtype="288" fill="hold" nodeType="withEffect">
                                  <p:stCondLst>
                                    <p:cond delay="25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0" fill="hold"/>
                                        <p:tgtEl>
                                          <p:spTgt spid="13"/>
                                        </p:tgtEl>
                                        <p:attrNameLst>
                                          <p:attrName>ppt_w</p:attrName>
                                        </p:attrNameLst>
                                      </p:cBhvr>
                                      <p:tavLst>
                                        <p:tav tm="0">
                                          <p:val>
                                            <p:strVal val="4/3*#ppt_w"/>
                                          </p:val>
                                        </p:tav>
                                        <p:tav tm="100000">
                                          <p:val>
                                            <p:strVal val="#ppt_w"/>
                                          </p:val>
                                        </p:tav>
                                      </p:tavLst>
                                    </p:anim>
                                    <p:anim calcmode="lin" valueType="num">
                                      <p:cBhvr>
                                        <p:cTn id="11" dur="5000" fill="hold"/>
                                        <p:tgtEl>
                                          <p:spTgt spid="13"/>
                                        </p:tgtEl>
                                        <p:attrNameLst>
                                          <p:attrName>ppt_h</p:attrName>
                                        </p:attrNameLst>
                                      </p:cBhvr>
                                      <p:tavLst>
                                        <p:tav tm="0">
                                          <p:val>
                                            <p:strVal val="4/3*#ppt_h"/>
                                          </p:val>
                                        </p:tav>
                                        <p:tav tm="100000">
                                          <p:val>
                                            <p:strVal val="#ppt_h"/>
                                          </p:val>
                                        </p:tav>
                                      </p:tavLst>
                                    </p:anim>
                                  </p:childTnLst>
                                </p:cTn>
                              </p:par>
                              <p:par>
                                <p:cTn id="12" presetID="2" presetClass="entr" presetSubtype="1" fill="hold" nodeType="withEffect">
                                  <p:stCondLst>
                                    <p:cond delay="250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0" fill="hold"/>
                                        <p:tgtEl>
                                          <p:spTgt spid="22"/>
                                        </p:tgtEl>
                                        <p:attrNameLst>
                                          <p:attrName>ppt_x</p:attrName>
                                        </p:attrNameLst>
                                      </p:cBhvr>
                                      <p:tavLst>
                                        <p:tav tm="0">
                                          <p:val>
                                            <p:strVal val="#ppt_x"/>
                                          </p:val>
                                        </p:tav>
                                        <p:tav tm="100000">
                                          <p:val>
                                            <p:strVal val="#ppt_x"/>
                                          </p:val>
                                        </p:tav>
                                      </p:tavLst>
                                    </p:anim>
                                    <p:anim calcmode="lin" valueType="num">
                                      <p:cBhvr additive="base">
                                        <p:cTn id="15" dur="5000" fill="hold"/>
                                        <p:tgtEl>
                                          <p:spTgt spid="22"/>
                                        </p:tgtEl>
                                        <p:attrNameLst>
                                          <p:attrName>ppt_y</p:attrName>
                                        </p:attrNameLst>
                                      </p:cBhvr>
                                      <p:tavLst>
                                        <p:tav tm="0">
                                          <p:val>
                                            <p:strVal val="0-#ppt_h/2"/>
                                          </p:val>
                                        </p:tav>
                                        <p:tav tm="100000">
                                          <p:val>
                                            <p:strVal val="#ppt_y"/>
                                          </p:val>
                                        </p:tav>
                                      </p:tavLst>
                                    </p:anim>
                                  </p:childTnLst>
                                </p:cTn>
                              </p:par>
                              <p:par>
                                <p:cTn id="16" presetID="35" presetClass="entr" presetSubtype="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0"/>
                                        <p:tgtEl>
                                          <p:spTgt spid="22"/>
                                        </p:tgtEl>
                                      </p:cBhvr>
                                    </p:animEffect>
                                    <p:anim calcmode="lin" valueType="num">
                                      <p:cBhvr>
                                        <p:cTn id="19" dur="5000" fill="hold"/>
                                        <p:tgtEl>
                                          <p:spTgt spid="22"/>
                                        </p:tgtEl>
                                        <p:attrNameLst>
                                          <p:attrName>style.rotation</p:attrName>
                                        </p:attrNameLst>
                                      </p:cBhvr>
                                      <p:tavLst>
                                        <p:tav tm="0">
                                          <p:val>
                                            <p:fltVal val="720"/>
                                          </p:val>
                                        </p:tav>
                                        <p:tav tm="100000">
                                          <p:val>
                                            <p:fltVal val="0"/>
                                          </p:val>
                                        </p:tav>
                                      </p:tavLst>
                                    </p:anim>
                                    <p:anim calcmode="lin" valueType="num">
                                      <p:cBhvr>
                                        <p:cTn id="20" dur="5000" fill="hold"/>
                                        <p:tgtEl>
                                          <p:spTgt spid="22"/>
                                        </p:tgtEl>
                                        <p:attrNameLst>
                                          <p:attrName>ppt_h</p:attrName>
                                        </p:attrNameLst>
                                      </p:cBhvr>
                                      <p:tavLst>
                                        <p:tav tm="0">
                                          <p:val>
                                            <p:fltVal val="0"/>
                                          </p:val>
                                        </p:tav>
                                        <p:tav tm="100000">
                                          <p:val>
                                            <p:strVal val="#ppt_h"/>
                                          </p:val>
                                        </p:tav>
                                      </p:tavLst>
                                    </p:anim>
                                    <p:anim calcmode="lin" valueType="num">
                                      <p:cBhvr>
                                        <p:cTn id="21" dur="5000" fill="hold"/>
                                        <p:tgtEl>
                                          <p:spTgt spid="22"/>
                                        </p:tgtEl>
                                        <p:attrNameLst>
                                          <p:attrName>ppt_w</p:attrName>
                                        </p:attrNameLst>
                                      </p:cBhvr>
                                      <p:tavLst>
                                        <p:tav tm="0">
                                          <p:val>
                                            <p:fltVal val="0"/>
                                          </p:val>
                                        </p:tav>
                                        <p:tav tm="100000">
                                          <p:val>
                                            <p:strVal val="#ppt_w"/>
                                          </p:val>
                                        </p:tav>
                                      </p:tavLst>
                                    </p:anim>
                                  </p:childTnLst>
                                </p:cTn>
                              </p:par>
                              <p:par>
                                <p:cTn id="22" presetID="2" presetClass="entr" presetSubtype="1"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3000" fill="hold"/>
                                        <p:tgtEl>
                                          <p:spTgt spid="23"/>
                                        </p:tgtEl>
                                        <p:attrNameLst>
                                          <p:attrName>ppt_x</p:attrName>
                                        </p:attrNameLst>
                                      </p:cBhvr>
                                      <p:tavLst>
                                        <p:tav tm="0">
                                          <p:val>
                                            <p:strVal val="#ppt_x"/>
                                          </p:val>
                                        </p:tav>
                                        <p:tav tm="100000">
                                          <p:val>
                                            <p:strVal val="#ppt_x"/>
                                          </p:val>
                                        </p:tav>
                                      </p:tavLst>
                                    </p:anim>
                                    <p:anim calcmode="lin" valueType="num">
                                      <p:cBhvr additive="base">
                                        <p:cTn id="25" dur="3000" fill="hold"/>
                                        <p:tgtEl>
                                          <p:spTgt spid="23"/>
                                        </p:tgtEl>
                                        <p:attrNameLst>
                                          <p:attrName>ppt_y</p:attrName>
                                        </p:attrNameLst>
                                      </p:cBhvr>
                                      <p:tavLst>
                                        <p:tav tm="0">
                                          <p:val>
                                            <p:strVal val="0-#ppt_h/2"/>
                                          </p:val>
                                        </p:tav>
                                        <p:tav tm="100000">
                                          <p:val>
                                            <p:strVal val="#ppt_y"/>
                                          </p:val>
                                        </p:tav>
                                      </p:tavLst>
                                    </p:anim>
                                  </p:childTnLst>
                                </p:cTn>
                              </p:par>
                              <p:par>
                                <p:cTn id="26" presetID="35"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3000"/>
                                        <p:tgtEl>
                                          <p:spTgt spid="23"/>
                                        </p:tgtEl>
                                      </p:cBhvr>
                                    </p:animEffect>
                                    <p:anim calcmode="lin" valueType="num">
                                      <p:cBhvr>
                                        <p:cTn id="29" dur="3000" fill="hold"/>
                                        <p:tgtEl>
                                          <p:spTgt spid="23"/>
                                        </p:tgtEl>
                                        <p:attrNameLst>
                                          <p:attrName>style.rotation</p:attrName>
                                        </p:attrNameLst>
                                      </p:cBhvr>
                                      <p:tavLst>
                                        <p:tav tm="0">
                                          <p:val>
                                            <p:fltVal val="720"/>
                                          </p:val>
                                        </p:tav>
                                        <p:tav tm="100000">
                                          <p:val>
                                            <p:fltVal val="0"/>
                                          </p:val>
                                        </p:tav>
                                      </p:tavLst>
                                    </p:anim>
                                    <p:anim calcmode="lin" valueType="num">
                                      <p:cBhvr>
                                        <p:cTn id="30" dur="3000" fill="hold"/>
                                        <p:tgtEl>
                                          <p:spTgt spid="23"/>
                                        </p:tgtEl>
                                        <p:attrNameLst>
                                          <p:attrName>ppt_h</p:attrName>
                                        </p:attrNameLst>
                                      </p:cBhvr>
                                      <p:tavLst>
                                        <p:tav tm="0">
                                          <p:val>
                                            <p:fltVal val="0"/>
                                          </p:val>
                                        </p:tav>
                                        <p:tav tm="100000">
                                          <p:val>
                                            <p:strVal val="#ppt_h"/>
                                          </p:val>
                                        </p:tav>
                                      </p:tavLst>
                                    </p:anim>
                                    <p:anim calcmode="lin" valueType="num">
                                      <p:cBhvr>
                                        <p:cTn id="31" dur="3000" fill="hold"/>
                                        <p:tgtEl>
                                          <p:spTgt spid="23"/>
                                        </p:tgtEl>
                                        <p:attrNameLst>
                                          <p:attrName>ppt_w</p:attrName>
                                        </p:attrNameLst>
                                      </p:cBhvr>
                                      <p:tavLst>
                                        <p:tav tm="0">
                                          <p:val>
                                            <p:fltVal val="0"/>
                                          </p:val>
                                        </p:tav>
                                        <p:tav tm="100000">
                                          <p:val>
                                            <p:strVal val="#ppt_w"/>
                                          </p:val>
                                        </p:tav>
                                      </p:tavLst>
                                    </p:anim>
                                  </p:childTnLst>
                                </p:cTn>
                              </p:par>
                              <p:par>
                                <p:cTn id="32" presetID="2" presetClass="entr" presetSubtype="1"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3000" fill="hold"/>
                                        <p:tgtEl>
                                          <p:spTgt spid="24"/>
                                        </p:tgtEl>
                                        <p:attrNameLst>
                                          <p:attrName>ppt_x</p:attrName>
                                        </p:attrNameLst>
                                      </p:cBhvr>
                                      <p:tavLst>
                                        <p:tav tm="0">
                                          <p:val>
                                            <p:strVal val="#ppt_x"/>
                                          </p:val>
                                        </p:tav>
                                        <p:tav tm="100000">
                                          <p:val>
                                            <p:strVal val="#ppt_x"/>
                                          </p:val>
                                        </p:tav>
                                      </p:tavLst>
                                    </p:anim>
                                    <p:anim calcmode="lin" valueType="num">
                                      <p:cBhvr additive="base">
                                        <p:cTn id="35" dur="3000" fill="hold"/>
                                        <p:tgtEl>
                                          <p:spTgt spid="24"/>
                                        </p:tgtEl>
                                        <p:attrNameLst>
                                          <p:attrName>ppt_y</p:attrName>
                                        </p:attrNameLst>
                                      </p:cBhvr>
                                      <p:tavLst>
                                        <p:tav tm="0">
                                          <p:val>
                                            <p:strVal val="0-#ppt_h/2"/>
                                          </p:val>
                                        </p:tav>
                                        <p:tav tm="100000">
                                          <p:val>
                                            <p:strVal val="#ppt_y"/>
                                          </p:val>
                                        </p:tav>
                                      </p:tavLst>
                                    </p:anim>
                                  </p:childTnLst>
                                </p:cTn>
                              </p:par>
                              <p:par>
                                <p:cTn id="36" presetID="35" presetClass="entr" presetSubtype="0"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3000"/>
                                        <p:tgtEl>
                                          <p:spTgt spid="24"/>
                                        </p:tgtEl>
                                      </p:cBhvr>
                                    </p:animEffect>
                                    <p:anim calcmode="lin" valueType="num">
                                      <p:cBhvr>
                                        <p:cTn id="39" dur="3000" fill="hold"/>
                                        <p:tgtEl>
                                          <p:spTgt spid="24"/>
                                        </p:tgtEl>
                                        <p:attrNameLst>
                                          <p:attrName>style.rotation</p:attrName>
                                        </p:attrNameLst>
                                      </p:cBhvr>
                                      <p:tavLst>
                                        <p:tav tm="0">
                                          <p:val>
                                            <p:fltVal val="720"/>
                                          </p:val>
                                        </p:tav>
                                        <p:tav tm="100000">
                                          <p:val>
                                            <p:fltVal val="0"/>
                                          </p:val>
                                        </p:tav>
                                      </p:tavLst>
                                    </p:anim>
                                    <p:anim calcmode="lin" valueType="num">
                                      <p:cBhvr>
                                        <p:cTn id="40" dur="3000" fill="hold"/>
                                        <p:tgtEl>
                                          <p:spTgt spid="24"/>
                                        </p:tgtEl>
                                        <p:attrNameLst>
                                          <p:attrName>ppt_h</p:attrName>
                                        </p:attrNameLst>
                                      </p:cBhvr>
                                      <p:tavLst>
                                        <p:tav tm="0">
                                          <p:val>
                                            <p:fltVal val="0"/>
                                          </p:val>
                                        </p:tav>
                                        <p:tav tm="100000">
                                          <p:val>
                                            <p:strVal val="#ppt_h"/>
                                          </p:val>
                                        </p:tav>
                                      </p:tavLst>
                                    </p:anim>
                                    <p:anim calcmode="lin" valueType="num">
                                      <p:cBhvr>
                                        <p:cTn id="41" dur="3000" fill="hold"/>
                                        <p:tgtEl>
                                          <p:spTgt spid="24"/>
                                        </p:tgtEl>
                                        <p:attrNameLst>
                                          <p:attrName>ppt_w</p:attrName>
                                        </p:attrNameLst>
                                      </p:cBhvr>
                                      <p:tavLst>
                                        <p:tav tm="0">
                                          <p:val>
                                            <p:fltVal val="0"/>
                                          </p:val>
                                        </p:tav>
                                        <p:tav tm="100000">
                                          <p:val>
                                            <p:strVal val="#ppt_w"/>
                                          </p:val>
                                        </p:tav>
                                      </p:tavLst>
                                    </p:anim>
                                  </p:childTnLst>
                                </p:cTn>
                              </p:par>
                              <p:par>
                                <p:cTn id="42" presetID="2" presetClass="entr" presetSubtype="1"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3000" fill="hold"/>
                                        <p:tgtEl>
                                          <p:spTgt spid="25"/>
                                        </p:tgtEl>
                                        <p:attrNameLst>
                                          <p:attrName>ppt_x</p:attrName>
                                        </p:attrNameLst>
                                      </p:cBhvr>
                                      <p:tavLst>
                                        <p:tav tm="0">
                                          <p:val>
                                            <p:strVal val="#ppt_x"/>
                                          </p:val>
                                        </p:tav>
                                        <p:tav tm="100000">
                                          <p:val>
                                            <p:strVal val="#ppt_x"/>
                                          </p:val>
                                        </p:tav>
                                      </p:tavLst>
                                    </p:anim>
                                    <p:anim calcmode="lin" valueType="num">
                                      <p:cBhvr additive="base">
                                        <p:cTn id="45" dur="3000" fill="hold"/>
                                        <p:tgtEl>
                                          <p:spTgt spid="25"/>
                                        </p:tgtEl>
                                        <p:attrNameLst>
                                          <p:attrName>ppt_y</p:attrName>
                                        </p:attrNameLst>
                                      </p:cBhvr>
                                      <p:tavLst>
                                        <p:tav tm="0">
                                          <p:val>
                                            <p:strVal val="0-#ppt_h/2"/>
                                          </p:val>
                                        </p:tav>
                                        <p:tav tm="100000">
                                          <p:val>
                                            <p:strVal val="#ppt_y"/>
                                          </p:val>
                                        </p:tav>
                                      </p:tavLst>
                                    </p:anim>
                                  </p:childTnLst>
                                </p:cTn>
                              </p:par>
                              <p:par>
                                <p:cTn id="46" presetID="35" presetClass="entr" presetSubtype="0" fill="hold"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3000"/>
                                        <p:tgtEl>
                                          <p:spTgt spid="25"/>
                                        </p:tgtEl>
                                      </p:cBhvr>
                                    </p:animEffect>
                                    <p:anim calcmode="lin" valueType="num">
                                      <p:cBhvr>
                                        <p:cTn id="49" dur="3000" fill="hold"/>
                                        <p:tgtEl>
                                          <p:spTgt spid="25"/>
                                        </p:tgtEl>
                                        <p:attrNameLst>
                                          <p:attrName>style.rotation</p:attrName>
                                        </p:attrNameLst>
                                      </p:cBhvr>
                                      <p:tavLst>
                                        <p:tav tm="0">
                                          <p:val>
                                            <p:fltVal val="720"/>
                                          </p:val>
                                        </p:tav>
                                        <p:tav tm="100000">
                                          <p:val>
                                            <p:fltVal val="0"/>
                                          </p:val>
                                        </p:tav>
                                      </p:tavLst>
                                    </p:anim>
                                    <p:anim calcmode="lin" valueType="num">
                                      <p:cBhvr>
                                        <p:cTn id="50" dur="3000" fill="hold"/>
                                        <p:tgtEl>
                                          <p:spTgt spid="25"/>
                                        </p:tgtEl>
                                        <p:attrNameLst>
                                          <p:attrName>ppt_h</p:attrName>
                                        </p:attrNameLst>
                                      </p:cBhvr>
                                      <p:tavLst>
                                        <p:tav tm="0">
                                          <p:val>
                                            <p:fltVal val="0"/>
                                          </p:val>
                                        </p:tav>
                                        <p:tav tm="100000">
                                          <p:val>
                                            <p:strVal val="#ppt_h"/>
                                          </p:val>
                                        </p:tav>
                                      </p:tavLst>
                                    </p:anim>
                                    <p:anim calcmode="lin" valueType="num">
                                      <p:cBhvr>
                                        <p:cTn id="51" dur="3000" fill="hold"/>
                                        <p:tgtEl>
                                          <p:spTgt spid="25"/>
                                        </p:tgtEl>
                                        <p:attrNameLst>
                                          <p:attrName>ppt_w</p:attrName>
                                        </p:attrNameLst>
                                      </p:cBhvr>
                                      <p:tavLst>
                                        <p:tav tm="0">
                                          <p:val>
                                            <p:fltVal val="0"/>
                                          </p:val>
                                        </p:tav>
                                        <p:tav tm="100000">
                                          <p:val>
                                            <p:strVal val="#ppt_w"/>
                                          </p:val>
                                        </p:tav>
                                      </p:tavLst>
                                    </p:anim>
                                  </p:childTnLst>
                                </p:cTn>
                              </p:par>
                              <p:par>
                                <p:cTn id="52" presetID="2" presetClass="entr" presetSubtype="1" fill="hold"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0" fill="hold"/>
                                        <p:tgtEl>
                                          <p:spTgt spid="26"/>
                                        </p:tgtEl>
                                        <p:attrNameLst>
                                          <p:attrName>ppt_x</p:attrName>
                                        </p:attrNameLst>
                                      </p:cBhvr>
                                      <p:tavLst>
                                        <p:tav tm="0">
                                          <p:val>
                                            <p:strVal val="#ppt_x"/>
                                          </p:val>
                                        </p:tav>
                                        <p:tav tm="100000">
                                          <p:val>
                                            <p:strVal val="#ppt_x"/>
                                          </p:val>
                                        </p:tav>
                                      </p:tavLst>
                                    </p:anim>
                                    <p:anim calcmode="lin" valueType="num">
                                      <p:cBhvr additive="base">
                                        <p:cTn id="55" dur="5000" fill="hold"/>
                                        <p:tgtEl>
                                          <p:spTgt spid="26"/>
                                        </p:tgtEl>
                                        <p:attrNameLst>
                                          <p:attrName>ppt_y</p:attrName>
                                        </p:attrNameLst>
                                      </p:cBhvr>
                                      <p:tavLst>
                                        <p:tav tm="0">
                                          <p:val>
                                            <p:strVal val="0-#ppt_h/2"/>
                                          </p:val>
                                        </p:tav>
                                        <p:tav tm="100000">
                                          <p:val>
                                            <p:strVal val="#ppt_y"/>
                                          </p:val>
                                        </p:tav>
                                      </p:tavLst>
                                    </p:anim>
                                  </p:childTnLst>
                                </p:cTn>
                              </p:par>
                              <p:par>
                                <p:cTn id="56" presetID="35" presetClass="entr" presetSubtype="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0"/>
                                        <p:tgtEl>
                                          <p:spTgt spid="26"/>
                                        </p:tgtEl>
                                      </p:cBhvr>
                                    </p:animEffect>
                                    <p:anim calcmode="lin" valueType="num">
                                      <p:cBhvr>
                                        <p:cTn id="59" dur="5000" fill="hold"/>
                                        <p:tgtEl>
                                          <p:spTgt spid="26"/>
                                        </p:tgtEl>
                                        <p:attrNameLst>
                                          <p:attrName>style.rotation</p:attrName>
                                        </p:attrNameLst>
                                      </p:cBhvr>
                                      <p:tavLst>
                                        <p:tav tm="0">
                                          <p:val>
                                            <p:fltVal val="720"/>
                                          </p:val>
                                        </p:tav>
                                        <p:tav tm="100000">
                                          <p:val>
                                            <p:fltVal val="0"/>
                                          </p:val>
                                        </p:tav>
                                      </p:tavLst>
                                    </p:anim>
                                    <p:anim calcmode="lin" valueType="num">
                                      <p:cBhvr>
                                        <p:cTn id="60" dur="5000" fill="hold"/>
                                        <p:tgtEl>
                                          <p:spTgt spid="26"/>
                                        </p:tgtEl>
                                        <p:attrNameLst>
                                          <p:attrName>ppt_h</p:attrName>
                                        </p:attrNameLst>
                                      </p:cBhvr>
                                      <p:tavLst>
                                        <p:tav tm="0">
                                          <p:val>
                                            <p:fltVal val="0"/>
                                          </p:val>
                                        </p:tav>
                                        <p:tav tm="100000">
                                          <p:val>
                                            <p:strVal val="#ppt_h"/>
                                          </p:val>
                                        </p:tav>
                                      </p:tavLst>
                                    </p:anim>
                                    <p:anim calcmode="lin" valueType="num">
                                      <p:cBhvr>
                                        <p:cTn id="61" dur="5000" fill="hold"/>
                                        <p:tgtEl>
                                          <p:spTgt spid="26"/>
                                        </p:tgtEl>
                                        <p:attrNameLst>
                                          <p:attrName>ppt_w</p:attrName>
                                        </p:attrNameLst>
                                      </p:cBhvr>
                                      <p:tavLst>
                                        <p:tav tm="0">
                                          <p:val>
                                            <p:fltVal val="0"/>
                                          </p:val>
                                        </p:tav>
                                        <p:tav tm="100000">
                                          <p:val>
                                            <p:strVal val="#ppt_w"/>
                                          </p:val>
                                        </p:tav>
                                      </p:tavLst>
                                    </p:anim>
                                  </p:childTnLst>
                                </p:cTn>
                              </p:par>
                              <p:par>
                                <p:cTn id="62" presetID="2" presetClass="entr" presetSubtype="1"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3000" fill="hold"/>
                                        <p:tgtEl>
                                          <p:spTgt spid="27"/>
                                        </p:tgtEl>
                                        <p:attrNameLst>
                                          <p:attrName>ppt_x</p:attrName>
                                        </p:attrNameLst>
                                      </p:cBhvr>
                                      <p:tavLst>
                                        <p:tav tm="0">
                                          <p:val>
                                            <p:strVal val="#ppt_x"/>
                                          </p:val>
                                        </p:tav>
                                        <p:tav tm="100000">
                                          <p:val>
                                            <p:strVal val="#ppt_x"/>
                                          </p:val>
                                        </p:tav>
                                      </p:tavLst>
                                    </p:anim>
                                    <p:anim calcmode="lin" valueType="num">
                                      <p:cBhvr additive="base">
                                        <p:cTn id="65" dur="3000" fill="hold"/>
                                        <p:tgtEl>
                                          <p:spTgt spid="27"/>
                                        </p:tgtEl>
                                        <p:attrNameLst>
                                          <p:attrName>ppt_y</p:attrName>
                                        </p:attrNameLst>
                                      </p:cBhvr>
                                      <p:tavLst>
                                        <p:tav tm="0">
                                          <p:val>
                                            <p:strVal val="0-#ppt_h/2"/>
                                          </p:val>
                                        </p:tav>
                                        <p:tav tm="100000">
                                          <p:val>
                                            <p:strVal val="#ppt_y"/>
                                          </p:val>
                                        </p:tav>
                                      </p:tavLst>
                                    </p:anim>
                                  </p:childTnLst>
                                </p:cTn>
                              </p:par>
                              <p:par>
                                <p:cTn id="66" presetID="35" presetClass="entr" presetSubtype="0" fill="hold" nodeType="with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3000"/>
                                        <p:tgtEl>
                                          <p:spTgt spid="27"/>
                                        </p:tgtEl>
                                      </p:cBhvr>
                                    </p:animEffect>
                                    <p:anim calcmode="lin" valueType="num">
                                      <p:cBhvr>
                                        <p:cTn id="69" dur="3000" fill="hold"/>
                                        <p:tgtEl>
                                          <p:spTgt spid="27"/>
                                        </p:tgtEl>
                                        <p:attrNameLst>
                                          <p:attrName>style.rotation</p:attrName>
                                        </p:attrNameLst>
                                      </p:cBhvr>
                                      <p:tavLst>
                                        <p:tav tm="0">
                                          <p:val>
                                            <p:fltVal val="720"/>
                                          </p:val>
                                        </p:tav>
                                        <p:tav tm="100000">
                                          <p:val>
                                            <p:fltVal val="0"/>
                                          </p:val>
                                        </p:tav>
                                      </p:tavLst>
                                    </p:anim>
                                    <p:anim calcmode="lin" valueType="num">
                                      <p:cBhvr>
                                        <p:cTn id="70" dur="3000" fill="hold"/>
                                        <p:tgtEl>
                                          <p:spTgt spid="27"/>
                                        </p:tgtEl>
                                        <p:attrNameLst>
                                          <p:attrName>ppt_h</p:attrName>
                                        </p:attrNameLst>
                                      </p:cBhvr>
                                      <p:tavLst>
                                        <p:tav tm="0">
                                          <p:val>
                                            <p:fltVal val="0"/>
                                          </p:val>
                                        </p:tav>
                                        <p:tav tm="100000">
                                          <p:val>
                                            <p:strVal val="#ppt_h"/>
                                          </p:val>
                                        </p:tav>
                                      </p:tavLst>
                                    </p:anim>
                                    <p:anim calcmode="lin" valueType="num">
                                      <p:cBhvr>
                                        <p:cTn id="71" dur="3000" fill="hold"/>
                                        <p:tgtEl>
                                          <p:spTgt spid="27"/>
                                        </p:tgtEl>
                                        <p:attrNameLst>
                                          <p:attrName>ppt_w</p:attrName>
                                        </p:attrNameLst>
                                      </p:cBhvr>
                                      <p:tavLst>
                                        <p:tav tm="0">
                                          <p:val>
                                            <p:fltVal val="0"/>
                                          </p:val>
                                        </p:tav>
                                        <p:tav tm="100000">
                                          <p:val>
                                            <p:strVal val="#ppt_w"/>
                                          </p:val>
                                        </p:tav>
                                      </p:tavLst>
                                    </p:anim>
                                  </p:childTnLst>
                                </p:cTn>
                              </p:par>
                              <p:par>
                                <p:cTn id="72" presetID="2" presetClass="entr" presetSubtype="1"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ppt_x"/>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35" presetClass="entr" presetSubtype="0" fill="hold"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3000"/>
                                        <p:tgtEl>
                                          <p:spTgt spid="28"/>
                                        </p:tgtEl>
                                      </p:cBhvr>
                                    </p:animEffect>
                                    <p:anim calcmode="lin" valueType="num">
                                      <p:cBhvr>
                                        <p:cTn id="79" dur="3000" fill="hold"/>
                                        <p:tgtEl>
                                          <p:spTgt spid="28"/>
                                        </p:tgtEl>
                                        <p:attrNameLst>
                                          <p:attrName>style.rotation</p:attrName>
                                        </p:attrNameLst>
                                      </p:cBhvr>
                                      <p:tavLst>
                                        <p:tav tm="0">
                                          <p:val>
                                            <p:fltVal val="720"/>
                                          </p:val>
                                        </p:tav>
                                        <p:tav tm="100000">
                                          <p:val>
                                            <p:fltVal val="0"/>
                                          </p:val>
                                        </p:tav>
                                      </p:tavLst>
                                    </p:anim>
                                    <p:anim calcmode="lin" valueType="num">
                                      <p:cBhvr>
                                        <p:cTn id="80" dur="3000" fill="hold"/>
                                        <p:tgtEl>
                                          <p:spTgt spid="28"/>
                                        </p:tgtEl>
                                        <p:attrNameLst>
                                          <p:attrName>ppt_h</p:attrName>
                                        </p:attrNameLst>
                                      </p:cBhvr>
                                      <p:tavLst>
                                        <p:tav tm="0">
                                          <p:val>
                                            <p:fltVal val="0"/>
                                          </p:val>
                                        </p:tav>
                                        <p:tav tm="100000">
                                          <p:val>
                                            <p:strVal val="#ppt_h"/>
                                          </p:val>
                                        </p:tav>
                                      </p:tavLst>
                                    </p:anim>
                                    <p:anim calcmode="lin" valueType="num">
                                      <p:cBhvr>
                                        <p:cTn id="81" dur="3000" fill="hold"/>
                                        <p:tgtEl>
                                          <p:spTgt spid="28"/>
                                        </p:tgtEl>
                                        <p:attrNameLst>
                                          <p:attrName>ppt_w</p:attrName>
                                        </p:attrNameLst>
                                      </p:cBhvr>
                                      <p:tavLst>
                                        <p:tav tm="0">
                                          <p:val>
                                            <p:fltVal val="0"/>
                                          </p:val>
                                        </p:tav>
                                        <p:tav tm="100000">
                                          <p:val>
                                            <p:strVal val="#ppt_w"/>
                                          </p:val>
                                        </p:tav>
                                      </p:tavLst>
                                    </p:anim>
                                  </p:childTnLst>
                                </p:cTn>
                              </p:par>
                              <p:par>
                                <p:cTn id="82" presetID="2" presetClass="entr" presetSubtype="1" fill="hold" nodeType="withEffect">
                                  <p:stCondLst>
                                    <p:cond delay="0"/>
                                  </p:stCondLst>
                                  <p:childTnLst>
                                    <p:set>
                                      <p:cBhvr>
                                        <p:cTn id="83" dur="1" fill="hold">
                                          <p:stCondLst>
                                            <p:cond delay="0"/>
                                          </p:stCondLst>
                                        </p:cTn>
                                        <p:tgtEl>
                                          <p:spTgt spid="29"/>
                                        </p:tgtEl>
                                        <p:attrNameLst>
                                          <p:attrName>style.visibility</p:attrName>
                                        </p:attrNameLst>
                                      </p:cBhvr>
                                      <p:to>
                                        <p:strVal val="visible"/>
                                      </p:to>
                                    </p:set>
                                    <p:anim calcmode="lin" valueType="num">
                                      <p:cBhvr additive="base">
                                        <p:cTn id="84" dur="5000" fill="hold"/>
                                        <p:tgtEl>
                                          <p:spTgt spid="29"/>
                                        </p:tgtEl>
                                        <p:attrNameLst>
                                          <p:attrName>ppt_x</p:attrName>
                                        </p:attrNameLst>
                                      </p:cBhvr>
                                      <p:tavLst>
                                        <p:tav tm="0">
                                          <p:val>
                                            <p:strVal val="#ppt_x"/>
                                          </p:val>
                                        </p:tav>
                                        <p:tav tm="100000">
                                          <p:val>
                                            <p:strVal val="#ppt_x"/>
                                          </p:val>
                                        </p:tav>
                                      </p:tavLst>
                                    </p:anim>
                                    <p:anim calcmode="lin" valueType="num">
                                      <p:cBhvr additive="base">
                                        <p:cTn id="85" dur="5000" fill="hold"/>
                                        <p:tgtEl>
                                          <p:spTgt spid="29"/>
                                        </p:tgtEl>
                                        <p:attrNameLst>
                                          <p:attrName>ppt_y</p:attrName>
                                        </p:attrNameLst>
                                      </p:cBhvr>
                                      <p:tavLst>
                                        <p:tav tm="0">
                                          <p:val>
                                            <p:strVal val="0-#ppt_h/2"/>
                                          </p:val>
                                        </p:tav>
                                        <p:tav tm="100000">
                                          <p:val>
                                            <p:strVal val="#ppt_y"/>
                                          </p:val>
                                        </p:tav>
                                      </p:tavLst>
                                    </p:anim>
                                  </p:childTnLst>
                                </p:cTn>
                              </p:par>
                              <p:par>
                                <p:cTn id="86" presetID="35" presetClass="entr" presetSubtype="0" fill="hold" nodeType="with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0"/>
                                        <p:tgtEl>
                                          <p:spTgt spid="29"/>
                                        </p:tgtEl>
                                      </p:cBhvr>
                                    </p:animEffect>
                                    <p:anim calcmode="lin" valueType="num">
                                      <p:cBhvr>
                                        <p:cTn id="89" dur="5000" fill="hold"/>
                                        <p:tgtEl>
                                          <p:spTgt spid="29"/>
                                        </p:tgtEl>
                                        <p:attrNameLst>
                                          <p:attrName>style.rotation</p:attrName>
                                        </p:attrNameLst>
                                      </p:cBhvr>
                                      <p:tavLst>
                                        <p:tav tm="0">
                                          <p:val>
                                            <p:fltVal val="720"/>
                                          </p:val>
                                        </p:tav>
                                        <p:tav tm="100000">
                                          <p:val>
                                            <p:fltVal val="0"/>
                                          </p:val>
                                        </p:tav>
                                      </p:tavLst>
                                    </p:anim>
                                    <p:anim calcmode="lin" valueType="num">
                                      <p:cBhvr>
                                        <p:cTn id="90" dur="5000" fill="hold"/>
                                        <p:tgtEl>
                                          <p:spTgt spid="29"/>
                                        </p:tgtEl>
                                        <p:attrNameLst>
                                          <p:attrName>ppt_h</p:attrName>
                                        </p:attrNameLst>
                                      </p:cBhvr>
                                      <p:tavLst>
                                        <p:tav tm="0">
                                          <p:val>
                                            <p:fltVal val="0"/>
                                          </p:val>
                                        </p:tav>
                                        <p:tav tm="100000">
                                          <p:val>
                                            <p:strVal val="#ppt_h"/>
                                          </p:val>
                                        </p:tav>
                                      </p:tavLst>
                                    </p:anim>
                                    <p:anim calcmode="lin" valueType="num">
                                      <p:cBhvr>
                                        <p:cTn id="91" dur="5000" fill="hold"/>
                                        <p:tgtEl>
                                          <p:spTgt spid="29"/>
                                        </p:tgtEl>
                                        <p:attrNameLst>
                                          <p:attrName>ppt_w</p:attrName>
                                        </p:attrNameLst>
                                      </p:cBhvr>
                                      <p:tavLst>
                                        <p:tav tm="0">
                                          <p:val>
                                            <p:fltVal val="0"/>
                                          </p:val>
                                        </p:tav>
                                        <p:tav tm="100000">
                                          <p:val>
                                            <p:strVal val="#ppt_w"/>
                                          </p:val>
                                        </p:tav>
                                      </p:tavLst>
                                    </p:anim>
                                  </p:childTnLst>
                                </p:cTn>
                              </p:par>
                            </p:childTnLst>
                          </p:cTn>
                        </p:par>
                        <p:par>
                          <p:cTn id="92" fill="hold">
                            <p:stCondLst>
                              <p:cond delay="7500"/>
                            </p:stCondLst>
                            <p:childTnLst>
                              <p:par>
                                <p:cTn id="93" presetID="31" presetClass="entr" presetSubtype="0" fill="hold" nodeType="afterEffect">
                                  <p:stCondLst>
                                    <p:cond delay="0"/>
                                  </p:stCondLst>
                                  <p:iterate type="lt">
                                    <p:tmPct val="5000"/>
                                  </p:iterate>
                                  <p:childTnLst>
                                    <p:set>
                                      <p:cBhvr>
                                        <p:cTn id="94" dur="1" fill="hold">
                                          <p:stCondLst>
                                            <p:cond delay="0"/>
                                          </p:stCondLst>
                                        </p:cTn>
                                        <p:tgtEl>
                                          <p:spTgt spid="42008"/>
                                        </p:tgtEl>
                                        <p:attrNameLst>
                                          <p:attrName>style.visibility</p:attrName>
                                        </p:attrNameLst>
                                      </p:cBhvr>
                                      <p:to>
                                        <p:strVal val="visible"/>
                                      </p:to>
                                    </p:set>
                                    <p:anim calcmode="lin" valueType="num">
                                      <p:cBhvr>
                                        <p:cTn id="95" dur="1000" fill="hold"/>
                                        <p:tgtEl>
                                          <p:spTgt spid="42008"/>
                                        </p:tgtEl>
                                        <p:attrNameLst>
                                          <p:attrName>ppt_w</p:attrName>
                                        </p:attrNameLst>
                                      </p:cBhvr>
                                      <p:tavLst>
                                        <p:tav tm="0">
                                          <p:val>
                                            <p:fltVal val="0"/>
                                          </p:val>
                                        </p:tav>
                                        <p:tav tm="100000">
                                          <p:val>
                                            <p:strVal val="#ppt_w"/>
                                          </p:val>
                                        </p:tav>
                                      </p:tavLst>
                                    </p:anim>
                                    <p:anim calcmode="lin" valueType="num">
                                      <p:cBhvr>
                                        <p:cTn id="96" dur="1000" fill="hold"/>
                                        <p:tgtEl>
                                          <p:spTgt spid="42008"/>
                                        </p:tgtEl>
                                        <p:attrNameLst>
                                          <p:attrName>ppt_h</p:attrName>
                                        </p:attrNameLst>
                                      </p:cBhvr>
                                      <p:tavLst>
                                        <p:tav tm="0">
                                          <p:val>
                                            <p:fltVal val="0"/>
                                          </p:val>
                                        </p:tav>
                                        <p:tav tm="100000">
                                          <p:val>
                                            <p:strVal val="#ppt_h"/>
                                          </p:val>
                                        </p:tav>
                                      </p:tavLst>
                                    </p:anim>
                                    <p:anim calcmode="lin" valueType="num">
                                      <p:cBhvr>
                                        <p:cTn id="97" dur="1000" fill="hold"/>
                                        <p:tgtEl>
                                          <p:spTgt spid="42008"/>
                                        </p:tgtEl>
                                        <p:attrNameLst>
                                          <p:attrName>style.rotation</p:attrName>
                                        </p:attrNameLst>
                                      </p:cBhvr>
                                      <p:tavLst>
                                        <p:tav tm="0">
                                          <p:val>
                                            <p:fltVal val="90"/>
                                          </p:val>
                                        </p:tav>
                                        <p:tav tm="100000">
                                          <p:val>
                                            <p:fltVal val="0"/>
                                          </p:val>
                                        </p:tav>
                                      </p:tavLst>
                                    </p:anim>
                                    <p:animEffect transition="in" filter="fade">
                                      <p:cBhvr>
                                        <p:cTn id="98" dur="1000"/>
                                        <p:tgtEl>
                                          <p:spTgt spid="42008"/>
                                        </p:tgtEl>
                                      </p:cBhvr>
                                    </p:animEffect>
                                  </p:childTnLst>
                                </p:cTn>
                              </p:par>
                            </p:childTnLst>
                          </p:cTn>
                        </p:par>
                        <p:par>
                          <p:cTn id="99" fill="hold">
                            <p:stCondLst>
                              <p:cond delay="8500"/>
                            </p:stCondLst>
                            <p:childTnLst>
                              <p:par>
                                <p:cTn id="100" presetID="31" presetClass="entr" presetSubtype="0" fill="hold" nodeType="afterEffect">
                                  <p:stCondLst>
                                    <p:cond delay="0"/>
                                  </p:stCondLst>
                                  <p:iterate type="lt">
                                    <p:tmPct val="5000"/>
                                  </p:iterate>
                                  <p:childTnLst>
                                    <p:set>
                                      <p:cBhvr>
                                        <p:cTn id="101" dur="1" fill="hold">
                                          <p:stCondLst>
                                            <p:cond delay="0"/>
                                          </p:stCondLst>
                                        </p:cTn>
                                        <p:tgtEl>
                                          <p:spTgt spid="42010"/>
                                        </p:tgtEl>
                                        <p:attrNameLst>
                                          <p:attrName>style.visibility</p:attrName>
                                        </p:attrNameLst>
                                      </p:cBhvr>
                                      <p:to>
                                        <p:strVal val="visible"/>
                                      </p:to>
                                    </p:set>
                                    <p:anim calcmode="lin" valueType="num">
                                      <p:cBhvr>
                                        <p:cTn id="102" dur="1000" fill="hold"/>
                                        <p:tgtEl>
                                          <p:spTgt spid="42010"/>
                                        </p:tgtEl>
                                        <p:attrNameLst>
                                          <p:attrName>ppt_w</p:attrName>
                                        </p:attrNameLst>
                                      </p:cBhvr>
                                      <p:tavLst>
                                        <p:tav tm="0">
                                          <p:val>
                                            <p:fltVal val="0"/>
                                          </p:val>
                                        </p:tav>
                                        <p:tav tm="100000">
                                          <p:val>
                                            <p:strVal val="#ppt_w"/>
                                          </p:val>
                                        </p:tav>
                                      </p:tavLst>
                                    </p:anim>
                                    <p:anim calcmode="lin" valueType="num">
                                      <p:cBhvr>
                                        <p:cTn id="103" dur="1000" fill="hold"/>
                                        <p:tgtEl>
                                          <p:spTgt spid="42010"/>
                                        </p:tgtEl>
                                        <p:attrNameLst>
                                          <p:attrName>ppt_h</p:attrName>
                                        </p:attrNameLst>
                                      </p:cBhvr>
                                      <p:tavLst>
                                        <p:tav tm="0">
                                          <p:val>
                                            <p:fltVal val="0"/>
                                          </p:val>
                                        </p:tav>
                                        <p:tav tm="100000">
                                          <p:val>
                                            <p:strVal val="#ppt_h"/>
                                          </p:val>
                                        </p:tav>
                                      </p:tavLst>
                                    </p:anim>
                                    <p:anim calcmode="lin" valueType="num">
                                      <p:cBhvr>
                                        <p:cTn id="104" dur="1000" fill="hold"/>
                                        <p:tgtEl>
                                          <p:spTgt spid="42010"/>
                                        </p:tgtEl>
                                        <p:attrNameLst>
                                          <p:attrName>style.rotation</p:attrName>
                                        </p:attrNameLst>
                                      </p:cBhvr>
                                      <p:tavLst>
                                        <p:tav tm="0">
                                          <p:val>
                                            <p:fltVal val="90"/>
                                          </p:val>
                                        </p:tav>
                                        <p:tav tm="100000">
                                          <p:val>
                                            <p:fltVal val="0"/>
                                          </p:val>
                                        </p:tav>
                                      </p:tavLst>
                                    </p:anim>
                                    <p:animEffect transition="in" filter="fade">
                                      <p:cBhvr>
                                        <p:cTn id="105" dur="1000"/>
                                        <p:tgtEl>
                                          <p:spTgt spid="42010"/>
                                        </p:tgtEl>
                                      </p:cBhvr>
                                    </p:animEffect>
                                  </p:childTnLst>
                                </p:cTn>
                              </p:par>
                            </p:childTnLst>
                          </p:cTn>
                        </p:par>
                        <p:par>
                          <p:cTn id="106" fill="hold">
                            <p:stCondLst>
                              <p:cond delay="9500"/>
                            </p:stCondLst>
                            <p:childTnLst>
                              <p:par>
                                <p:cTn id="107" presetID="31" presetClass="entr" presetSubtype="0" fill="hold" nodeType="afterEffect">
                                  <p:stCondLst>
                                    <p:cond delay="0"/>
                                  </p:stCondLst>
                                  <p:iterate type="lt">
                                    <p:tmPct val="5000"/>
                                  </p:iterate>
                                  <p:childTnLst>
                                    <p:set>
                                      <p:cBhvr>
                                        <p:cTn id="108" dur="1" fill="hold">
                                          <p:stCondLst>
                                            <p:cond delay="0"/>
                                          </p:stCondLst>
                                        </p:cTn>
                                        <p:tgtEl>
                                          <p:spTgt spid="42012"/>
                                        </p:tgtEl>
                                        <p:attrNameLst>
                                          <p:attrName>style.visibility</p:attrName>
                                        </p:attrNameLst>
                                      </p:cBhvr>
                                      <p:to>
                                        <p:strVal val="visible"/>
                                      </p:to>
                                    </p:set>
                                    <p:anim calcmode="lin" valueType="num">
                                      <p:cBhvr>
                                        <p:cTn id="109" dur="1000" fill="hold"/>
                                        <p:tgtEl>
                                          <p:spTgt spid="42012"/>
                                        </p:tgtEl>
                                        <p:attrNameLst>
                                          <p:attrName>ppt_w</p:attrName>
                                        </p:attrNameLst>
                                      </p:cBhvr>
                                      <p:tavLst>
                                        <p:tav tm="0">
                                          <p:val>
                                            <p:fltVal val="0"/>
                                          </p:val>
                                        </p:tav>
                                        <p:tav tm="100000">
                                          <p:val>
                                            <p:strVal val="#ppt_w"/>
                                          </p:val>
                                        </p:tav>
                                      </p:tavLst>
                                    </p:anim>
                                    <p:anim calcmode="lin" valueType="num">
                                      <p:cBhvr>
                                        <p:cTn id="110" dur="1000" fill="hold"/>
                                        <p:tgtEl>
                                          <p:spTgt spid="42012"/>
                                        </p:tgtEl>
                                        <p:attrNameLst>
                                          <p:attrName>ppt_h</p:attrName>
                                        </p:attrNameLst>
                                      </p:cBhvr>
                                      <p:tavLst>
                                        <p:tav tm="0">
                                          <p:val>
                                            <p:fltVal val="0"/>
                                          </p:val>
                                        </p:tav>
                                        <p:tav tm="100000">
                                          <p:val>
                                            <p:strVal val="#ppt_h"/>
                                          </p:val>
                                        </p:tav>
                                      </p:tavLst>
                                    </p:anim>
                                    <p:anim calcmode="lin" valueType="num">
                                      <p:cBhvr>
                                        <p:cTn id="111" dur="1000" fill="hold"/>
                                        <p:tgtEl>
                                          <p:spTgt spid="42012"/>
                                        </p:tgtEl>
                                        <p:attrNameLst>
                                          <p:attrName>style.rotation</p:attrName>
                                        </p:attrNameLst>
                                      </p:cBhvr>
                                      <p:tavLst>
                                        <p:tav tm="0">
                                          <p:val>
                                            <p:fltVal val="90"/>
                                          </p:val>
                                        </p:tav>
                                        <p:tav tm="100000">
                                          <p:val>
                                            <p:fltVal val="0"/>
                                          </p:val>
                                        </p:tav>
                                      </p:tavLst>
                                    </p:anim>
                                    <p:animEffect transition="in" filter="fade">
                                      <p:cBhvr>
                                        <p:cTn id="112" dur="1000"/>
                                        <p:tgtEl>
                                          <p:spTgt spid="42012"/>
                                        </p:tgtEl>
                                      </p:cBhvr>
                                    </p:animEffect>
                                  </p:childTnLst>
                                </p:cTn>
                              </p:par>
                            </p:childTnLst>
                          </p:cTn>
                        </p:par>
                        <p:par>
                          <p:cTn id="113" fill="hold">
                            <p:stCondLst>
                              <p:cond delay="10500"/>
                            </p:stCondLst>
                            <p:childTnLst>
                              <p:par>
                                <p:cTn id="114" presetID="31" presetClass="entr" presetSubtype="0" fill="hold" nodeType="afterEffect">
                                  <p:stCondLst>
                                    <p:cond delay="0"/>
                                  </p:stCondLst>
                                  <p:iterate type="lt">
                                    <p:tmPct val="5000"/>
                                  </p:iterate>
                                  <p:childTnLst>
                                    <p:set>
                                      <p:cBhvr>
                                        <p:cTn id="115" dur="1" fill="hold">
                                          <p:stCondLst>
                                            <p:cond delay="0"/>
                                          </p:stCondLst>
                                        </p:cTn>
                                        <p:tgtEl>
                                          <p:spTgt spid="42014"/>
                                        </p:tgtEl>
                                        <p:attrNameLst>
                                          <p:attrName>style.visibility</p:attrName>
                                        </p:attrNameLst>
                                      </p:cBhvr>
                                      <p:to>
                                        <p:strVal val="visible"/>
                                      </p:to>
                                    </p:set>
                                    <p:anim calcmode="lin" valueType="num">
                                      <p:cBhvr>
                                        <p:cTn id="116" dur="1000" fill="hold"/>
                                        <p:tgtEl>
                                          <p:spTgt spid="42014"/>
                                        </p:tgtEl>
                                        <p:attrNameLst>
                                          <p:attrName>ppt_w</p:attrName>
                                        </p:attrNameLst>
                                      </p:cBhvr>
                                      <p:tavLst>
                                        <p:tav tm="0">
                                          <p:val>
                                            <p:fltVal val="0"/>
                                          </p:val>
                                        </p:tav>
                                        <p:tav tm="100000">
                                          <p:val>
                                            <p:strVal val="#ppt_w"/>
                                          </p:val>
                                        </p:tav>
                                      </p:tavLst>
                                    </p:anim>
                                    <p:anim calcmode="lin" valueType="num">
                                      <p:cBhvr>
                                        <p:cTn id="117" dur="1000" fill="hold"/>
                                        <p:tgtEl>
                                          <p:spTgt spid="42014"/>
                                        </p:tgtEl>
                                        <p:attrNameLst>
                                          <p:attrName>ppt_h</p:attrName>
                                        </p:attrNameLst>
                                      </p:cBhvr>
                                      <p:tavLst>
                                        <p:tav tm="0">
                                          <p:val>
                                            <p:fltVal val="0"/>
                                          </p:val>
                                        </p:tav>
                                        <p:tav tm="100000">
                                          <p:val>
                                            <p:strVal val="#ppt_h"/>
                                          </p:val>
                                        </p:tav>
                                      </p:tavLst>
                                    </p:anim>
                                    <p:anim calcmode="lin" valueType="num">
                                      <p:cBhvr>
                                        <p:cTn id="118" dur="1000" fill="hold"/>
                                        <p:tgtEl>
                                          <p:spTgt spid="42014"/>
                                        </p:tgtEl>
                                        <p:attrNameLst>
                                          <p:attrName>style.rotation</p:attrName>
                                        </p:attrNameLst>
                                      </p:cBhvr>
                                      <p:tavLst>
                                        <p:tav tm="0">
                                          <p:val>
                                            <p:fltVal val="90"/>
                                          </p:val>
                                        </p:tav>
                                        <p:tav tm="100000">
                                          <p:val>
                                            <p:fltVal val="0"/>
                                          </p:val>
                                        </p:tav>
                                      </p:tavLst>
                                    </p:anim>
                                    <p:animEffect transition="in" filter="fade">
                                      <p:cBhvr>
                                        <p:cTn id="119" dur="1000"/>
                                        <p:tgtEl>
                                          <p:spTgt spid="42014"/>
                                        </p:tgtEl>
                                      </p:cBhvr>
                                    </p:animEffect>
                                  </p:childTnLst>
                                </p:cTn>
                              </p:par>
                            </p:childTnLst>
                          </p:cTn>
                        </p:par>
                        <p:par>
                          <p:cTn id="120" fill="hold">
                            <p:stCondLst>
                              <p:cond delay="11500"/>
                            </p:stCondLst>
                            <p:childTnLst>
                              <p:par>
                                <p:cTn id="121" presetID="35" presetClass="entr" presetSubtype="0"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fade">
                                      <p:cBhvr>
                                        <p:cTn id="123" dur="2000"/>
                                        <p:tgtEl>
                                          <p:spTgt spid="18"/>
                                        </p:tgtEl>
                                      </p:cBhvr>
                                    </p:animEffect>
                                    <p:anim calcmode="lin" valueType="num">
                                      <p:cBhvr>
                                        <p:cTn id="124" dur="2000" fill="hold"/>
                                        <p:tgtEl>
                                          <p:spTgt spid="18"/>
                                        </p:tgtEl>
                                        <p:attrNameLst>
                                          <p:attrName>style.rotation</p:attrName>
                                        </p:attrNameLst>
                                      </p:cBhvr>
                                      <p:tavLst>
                                        <p:tav tm="0">
                                          <p:val>
                                            <p:fltVal val="720"/>
                                          </p:val>
                                        </p:tav>
                                        <p:tav tm="100000">
                                          <p:val>
                                            <p:fltVal val="0"/>
                                          </p:val>
                                        </p:tav>
                                      </p:tavLst>
                                    </p:anim>
                                    <p:anim calcmode="lin" valueType="num">
                                      <p:cBhvr>
                                        <p:cTn id="125" dur="2000" fill="hold"/>
                                        <p:tgtEl>
                                          <p:spTgt spid="18"/>
                                        </p:tgtEl>
                                        <p:attrNameLst>
                                          <p:attrName>ppt_h</p:attrName>
                                        </p:attrNameLst>
                                      </p:cBhvr>
                                      <p:tavLst>
                                        <p:tav tm="0">
                                          <p:val>
                                            <p:fltVal val="0"/>
                                          </p:val>
                                        </p:tav>
                                        <p:tav tm="100000">
                                          <p:val>
                                            <p:strVal val="#ppt_h"/>
                                          </p:val>
                                        </p:tav>
                                      </p:tavLst>
                                    </p:anim>
                                    <p:anim calcmode="lin" valueType="num">
                                      <p:cBhvr>
                                        <p:cTn id="126" dur="2000" fill="hold"/>
                                        <p:tgtEl>
                                          <p:spTgt spid="18"/>
                                        </p:tgtEl>
                                        <p:attrNameLst>
                                          <p:attrName>ppt_w</p:attrName>
                                        </p:attrNameLst>
                                      </p:cBhvr>
                                      <p:tavLst>
                                        <p:tav tm="0">
                                          <p:val>
                                            <p:fltVal val="0"/>
                                          </p:val>
                                        </p:tav>
                                        <p:tav tm="100000">
                                          <p:val>
                                            <p:strVal val="#ppt_w"/>
                                          </p:val>
                                        </p:tav>
                                      </p:tavLst>
                                    </p:anim>
                                  </p:childTnLst>
                                </p:cTn>
                              </p:par>
                              <p:par>
                                <p:cTn id="127" presetID="10" presetClass="entr" presetSubtype="0"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fade">
                                      <p:cBhvr>
                                        <p:cTn id="129"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9" name="8 CuadroTexto"/>
          <p:cNvSpPr txBox="1"/>
          <p:nvPr/>
        </p:nvSpPr>
        <p:spPr>
          <a:xfrm>
            <a:off x="0" y="357166"/>
            <a:ext cx="5786478" cy="2554545"/>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Harrington" pitchFamily="82" charset="0"/>
              </a:rPr>
              <a:t>Para decir adiós el invierno, nada como endulzarse el paladar con la tradicional miel de maple, orgullo de los quebequenses y símbolo nacional de Canadá.</a:t>
            </a:r>
          </a:p>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Harrington" pitchFamily="82" charset="0"/>
              </a:rPr>
              <a:t>Después de las muchas nevadas que ha habido en Quebec desde el pasado mes de noviembre, por fin comienza a llegar la primavera; los días se alargan y el sol calienta cada vez más</a:t>
            </a: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Harrington" pitchFamily="82" charset="0"/>
              </a:rPr>
              <a:t>.</a:t>
            </a:r>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Harrington" pitchFamily="82" charset="0"/>
            </a:endParaRPr>
          </a:p>
        </p:txBody>
      </p:sp>
      <p:pic>
        <p:nvPicPr>
          <p:cNvPr id="11"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13"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4"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5"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6"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ppt_x"/>
                                          </p:val>
                                        </p:tav>
                                        <p:tav tm="100000">
                                          <p:val>
                                            <p:strVal val="#ppt_x"/>
                                          </p:val>
                                        </p:tav>
                                      </p:tavLst>
                                    </p:anim>
                                    <p:anim calcmode="lin" valueType="num">
                                      <p:cBhvr additive="base">
                                        <p:cTn id="8" dur="5000" fill="hold"/>
                                        <p:tgtEl>
                                          <p:spTgt spid="11"/>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0"/>
                                        <p:tgtEl>
                                          <p:spTgt spid="11"/>
                                        </p:tgtEl>
                                      </p:cBhvr>
                                    </p:animEffect>
                                    <p:anim calcmode="lin" valueType="num">
                                      <p:cBhvr>
                                        <p:cTn id="12" dur="5000" fill="hold"/>
                                        <p:tgtEl>
                                          <p:spTgt spid="11"/>
                                        </p:tgtEl>
                                        <p:attrNameLst>
                                          <p:attrName>style.rotation</p:attrName>
                                        </p:attrNameLst>
                                      </p:cBhvr>
                                      <p:tavLst>
                                        <p:tav tm="0">
                                          <p:val>
                                            <p:fltVal val="720"/>
                                          </p:val>
                                        </p:tav>
                                        <p:tav tm="100000">
                                          <p:val>
                                            <p:fltVal val="0"/>
                                          </p:val>
                                        </p:tav>
                                      </p:tavLst>
                                    </p:anim>
                                    <p:anim calcmode="lin" valueType="num">
                                      <p:cBhvr>
                                        <p:cTn id="13" dur="5000" fill="hold"/>
                                        <p:tgtEl>
                                          <p:spTgt spid="11"/>
                                        </p:tgtEl>
                                        <p:attrNameLst>
                                          <p:attrName>ppt_h</p:attrName>
                                        </p:attrNameLst>
                                      </p:cBhvr>
                                      <p:tavLst>
                                        <p:tav tm="0">
                                          <p:val>
                                            <p:fltVal val="0"/>
                                          </p:val>
                                        </p:tav>
                                        <p:tav tm="100000">
                                          <p:val>
                                            <p:strVal val="#ppt_h"/>
                                          </p:val>
                                        </p:tav>
                                      </p:tavLst>
                                    </p:anim>
                                    <p:anim calcmode="lin" valueType="num">
                                      <p:cBhvr>
                                        <p:cTn id="14" dur="5000" fill="hold"/>
                                        <p:tgtEl>
                                          <p:spTgt spid="11"/>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000" fill="hold"/>
                                        <p:tgtEl>
                                          <p:spTgt spid="12"/>
                                        </p:tgtEl>
                                        <p:attrNameLst>
                                          <p:attrName>ppt_x</p:attrName>
                                        </p:attrNameLst>
                                      </p:cBhvr>
                                      <p:tavLst>
                                        <p:tav tm="0">
                                          <p:val>
                                            <p:strVal val="#ppt_x"/>
                                          </p:val>
                                        </p:tav>
                                        <p:tav tm="100000">
                                          <p:val>
                                            <p:strVal val="#ppt_x"/>
                                          </p:val>
                                        </p:tav>
                                      </p:tavLst>
                                    </p:anim>
                                    <p:anim calcmode="lin" valueType="num">
                                      <p:cBhvr additive="base">
                                        <p:cTn id="18" dur="3000" fill="hold"/>
                                        <p:tgtEl>
                                          <p:spTgt spid="12"/>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3000"/>
                                        <p:tgtEl>
                                          <p:spTgt spid="12"/>
                                        </p:tgtEl>
                                      </p:cBhvr>
                                    </p:animEffect>
                                    <p:anim calcmode="lin" valueType="num">
                                      <p:cBhvr>
                                        <p:cTn id="22" dur="3000" fill="hold"/>
                                        <p:tgtEl>
                                          <p:spTgt spid="12"/>
                                        </p:tgtEl>
                                        <p:attrNameLst>
                                          <p:attrName>style.rotation</p:attrName>
                                        </p:attrNameLst>
                                      </p:cBhvr>
                                      <p:tavLst>
                                        <p:tav tm="0">
                                          <p:val>
                                            <p:fltVal val="720"/>
                                          </p:val>
                                        </p:tav>
                                        <p:tav tm="100000">
                                          <p:val>
                                            <p:fltVal val="0"/>
                                          </p:val>
                                        </p:tav>
                                      </p:tavLst>
                                    </p:anim>
                                    <p:anim calcmode="lin" valueType="num">
                                      <p:cBhvr>
                                        <p:cTn id="23" dur="3000" fill="hold"/>
                                        <p:tgtEl>
                                          <p:spTgt spid="12"/>
                                        </p:tgtEl>
                                        <p:attrNameLst>
                                          <p:attrName>ppt_h</p:attrName>
                                        </p:attrNameLst>
                                      </p:cBhvr>
                                      <p:tavLst>
                                        <p:tav tm="0">
                                          <p:val>
                                            <p:fltVal val="0"/>
                                          </p:val>
                                        </p:tav>
                                        <p:tav tm="100000">
                                          <p:val>
                                            <p:strVal val="#ppt_h"/>
                                          </p:val>
                                        </p:tav>
                                      </p:tavLst>
                                    </p:anim>
                                    <p:anim calcmode="lin" valueType="num">
                                      <p:cBhvr>
                                        <p:cTn id="24" dur="3000" fill="hold"/>
                                        <p:tgtEl>
                                          <p:spTgt spid="12"/>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3000"/>
                                        <p:tgtEl>
                                          <p:spTgt spid="13"/>
                                        </p:tgtEl>
                                      </p:cBhvr>
                                    </p:animEffect>
                                    <p:anim calcmode="lin" valueType="num">
                                      <p:cBhvr>
                                        <p:cTn id="32" dur="3000" fill="hold"/>
                                        <p:tgtEl>
                                          <p:spTgt spid="13"/>
                                        </p:tgtEl>
                                        <p:attrNameLst>
                                          <p:attrName>style.rotation</p:attrName>
                                        </p:attrNameLst>
                                      </p:cBhvr>
                                      <p:tavLst>
                                        <p:tav tm="0">
                                          <p:val>
                                            <p:fltVal val="720"/>
                                          </p:val>
                                        </p:tav>
                                        <p:tav tm="100000">
                                          <p:val>
                                            <p:fltVal val="0"/>
                                          </p:val>
                                        </p:tav>
                                      </p:tavLst>
                                    </p:anim>
                                    <p:anim calcmode="lin" valueType="num">
                                      <p:cBhvr>
                                        <p:cTn id="33" dur="3000" fill="hold"/>
                                        <p:tgtEl>
                                          <p:spTgt spid="13"/>
                                        </p:tgtEl>
                                        <p:attrNameLst>
                                          <p:attrName>ppt_h</p:attrName>
                                        </p:attrNameLst>
                                      </p:cBhvr>
                                      <p:tavLst>
                                        <p:tav tm="0">
                                          <p:val>
                                            <p:fltVal val="0"/>
                                          </p:val>
                                        </p:tav>
                                        <p:tav tm="100000">
                                          <p:val>
                                            <p:strVal val="#ppt_h"/>
                                          </p:val>
                                        </p:tav>
                                      </p:tavLst>
                                    </p:anim>
                                    <p:anim calcmode="lin" valueType="num">
                                      <p:cBhvr>
                                        <p:cTn id="34" dur="3000" fill="hold"/>
                                        <p:tgtEl>
                                          <p:spTgt spid="13"/>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ppt_x"/>
                                          </p:val>
                                        </p:tav>
                                        <p:tav tm="100000">
                                          <p:val>
                                            <p:strVal val="#ppt_x"/>
                                          </p:val>
                                        </p:tav>
                                      </p:tavLst>
                                    </p:anim>
                                    <p:anim calcmode="lin" valueType="num">
                                      <p:cBhvr additive="base">
                                        <p:cTn id="38" dur="3000" fill="hold"/>
                                        <p:tgtEl>
                                          <p:spTgt spid="14"/>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3000"/>
                                        <p:tgtEl>
                                          <p:spTgt spid="14"/>
                                        </p:tgtEl>
                                      </p:cBhvr>
                                    </p:animEffect>
                                    <p:anim calcmode="lin" valueType="num">
                                      <p:cBhvr>
                                        <p:cTn id="42" dur="3000" fill="hold"/>
                                        <p:tgtEl>
                                          <p:spTgt spid="14"/>
                                        </p:tgtEl>
                                        <p:attrNameLst>
                                          <p:attrName>style.rotation</p:attrName>
                                        </p:attrNameLst>
                                      </p:cBhvr>
                                      <p:tavLst>
                                        <p:tav tm="0">
                                          <p:val>
                                            <p:fltVal val="720"/>
                                          </p:val>
                                        </p:tav>
                                        <p:tav tm="100000">
                                          <p:val>
                                            <p:fltVal val="0"/>
                                          </p:val>
                                        </p:tav>
                                      </p:tavLst>
                                    </p:anim>
                                    <p:anim calcmode="lin" valueType="num">
                                      <p:cBhvr>
                                        <p:cTn id="43" dur="3000" fill="hold"/>
                                        <p:tgtEl>
                                          <p:spTgt spid="14"/>
                                        </p:tgtEl>
                                        <p:attrNameLst>
                                          <p:attrName>ppt_h</p:attrName>
                                        </p:attrNameLst>
                                      </p:cBhvr>
                                      <p:tavLst>
                                        <p:tav tm="0">
                                          <p:val>
                                            <p:fltVal val="0"/>
                                          </p:val>
                                        </p:tav>
                                        <p:tav tm="100000">
                                          <p:val>
                                            <p:strVal val="#ppt_h"/>
                                          </p:val>
                                        </p:tav>
                                      </p:tavLst>
                                    </p:anim>
                                    <p:anim calcmode="lin" valueType="num">
                                      <p:cBhvr>
                                        <p:cTn id="44" dur="3000" fill="hold"/>
                                        <p:tgtEl>
                                          <p:spTgt spid="14"/>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000" fill="hold"/>
                                        <p:tgtEl>
                                          <p:spTgt spid="15"/>
                                        </p:tgtEl>
                                        <p:attrNameLst>
                                          <p:attrName>ppt_x</p:attrName>
                                        </p:attrNameLst>
                                      </p:cBhvr>
                                      <p:tavLst>
                                        <p:tav tm="0">
                                          <p:val>
                                            <p:strVal val="#ppt_x"/>
                                          </p:val>
                                        </p:tav>
                                        <p:tav tm="100000">
                                          <p:val>
                                            <p:strVal val="#ppt_x"/>
                                          </p:val>
                                        </p:tav>
                                      </p:tavLst>
                                    </p:anim>
                                    <p:anim calcmode="lin" valueType="num">
                                      <p:cBhvr additive="base">
                                        <p:cTn id="48" dur="2000" fill="hold"/>
                                        <p:tgtEl>
                                          <p:spTgt spid="15"/>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2000"/>
                                        <p:tgtEl>
                                          <p:spTgt spid="15"/>
                                        </p:tgtEl>
                                      </p:cBhvr>
                                    </p:animEffect>
                                    <p:anim calcmode="lin" valueType="num">
                                      <p:cBhvr>
                                        <p:cTn id="52" dur="2000" fill="hold"/>
                                        <p:tgtEl>
                                          <p:spTgt spid="15"/>
                                        </p:tgtEl>
                                        <p:attrNameLst>
                                          <p:attrName>style.rotation</p:attrName>
                                        </p:attrNameLst>
                                      </p:cBhvr>
                                      <p:tavLst>
                                        <p:tav tm="0">
                                          <p:val>
                                            <p:fltVal val="720"/>
                                          </p:val>
                                        </p:tav>
                                        <p:tav tm="100000">
                                          <p:val>
                                            <p:fltVal val="0"/>
                                          </p:val>
                                        </p:tav>
                                      </p:tavLst>
                                    </p:anim>
                                    <p:anim calcmode="lin" valueType="num">
                                      <p:cBhvr>
                                        <p:cTn id="53" dur="2000" fill="hold"/>
                                        <p:tgtEl>
                                          <p:spTgt spid="15"/>
                                        </p:tgtEl>
                                        <p:attrNameLst>
                                          <p:attrName>ppt_h</p:attrName>
                                        </p:attrNameLst>
                                      </p:cBhvr>
                                      <p:tavLst>
                                        <p:tav tm="0">
                                          <p:val>
                                            <p:fltVal val="0"/>
                                          </p:val>
                                        </p:tav>
                                        <p:tav tm="100000">
                                          <p:val>
                                            <p:strVal val="#ppt_h"/>
                                          </p:val>
                                        </p:tav>
                                      </p:tavLst>
                                    </p:anim>
                                    <p:anim calcmode="lin" valueType="num">
                                      <p:cBhvr>
                                        <p:cTn id="54" dur="2000" fill="hold"/>
                                        <p:tgtEl>
                                          <p:spTgt spid="15"/>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000"/>
                                        <p:tgtEl>
                                          <p:spTgt spid="16"/>
                                        </p:tgtEl>
                                      </p:cBhvr>
                                    </p:animEffect>
                                    <p:anim calcmode="lin" valueType="num">
                                      <p:cBhvr>
                                        <p:cTn id="62" dur="2000" fill="hold"/>
                                        <p:tgtEl>
                                          <p:spTgt spid="16"/>
                                        </p:tgtEl>
                                        <p:attrNameLst>
                                          <p:attrName>style.rotation</p:attrName>
                                        </p:attrNameLst>
                                      </p:cBhvr>
                                      <p:tavLst>
                                        <p:tav tm="0">
                                          <p:val>
                                            <p:fltVal val="720"/>
                                          </p:val>
                                        </p:tav>
                                        <p:tav tm="100000">
                                          <p:val>
                                            <p:fltVal val="0"/>
                                          </p:val>
                                        </p:tav>
                                      </p:tavLst>
                                    </p:anim>
                                    <p:anim calcmode="lin" valueType="num">
                                      <p:cBhvr>
                                        <p:cTn id="63" dur="2000" fill="hold"/>
                                        <p:tgtEl>
                                          <p:spTgt spid="16"/>
                                        </p:tgtEl>
                                        <p:attrNameLst>
                                          <p:attrName>ppt_h</p:attrName>
                                        </p:attrNameLst>
                                      </p:cBhvr>
                                      <p:tavLst>
                                        <p:tav tm="0">
                                          <p:val>
                                            <p:fltVal val="0"/>
                                          </p:val>
                                        </p:tav>
                                        <p:tav tm="100000">
                                          <p:val>
                                            <p:strVal val="#ppt_h"/>
                                          </p:val>
                                        </p:tav>
                                      </p:tavLst>
                                    </p:anim>
                                    <p:anim calcmode="lin" valueType="num">
                                      <p:cBhvr>
                                        <p:cTn id="64" dur="2000" fill="hold"/>
                                        <p:tgtEl>
                                          <p:spTgt spid="1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ple Syrup - edi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15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150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71472" y="5857892"/>
            <a:ext cx="4573688" cy="369332"/>
          </a:xfrm>
          <a:prstGeom prst="rect">
            <a:avLst/>
          </a:prstGeom>
          <a:noFill/>
        </p:spPr>
        <p:txBody>
          <a:bodyPr wrap="none" rtlCol="0">
            <a:spAutoFit/>
          </a:bodyPr>
          <a:lstStyle/>
          <a:p>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Baldes en los árboles recolectando la savia</a:t>
            </a:r>
            <a:endParaRPr lang="es-E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767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uebec-Maisonnette-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 soir, cabane à sucre (1).jpg"/>
          <p:cNvPicPr>
            <a:picLocks noChangeAspect="1"/>
          </p:cNvPicPr>
          <p:nvPr/>
        </p:nvPicPr>
        <p:blipFill>
          <a:blip r:embed="rId2"/>
          <a:stretch>
            <a:fillRect/>
          </a:stretch>
        </p:blipFill>
        <p:spPr>
          <a:xfrm>
            <a:off x="2000250" y="0"/>
            <a:ext cx="5143500"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215206"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215206"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215206"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215206" y="5429240"/>
            <a:ext cx="1705981" cy="1428760"/>
          </a:xfrm>
          <a:prstGeom prst="rect">
            <a:avLst/>
          </a:prstGeom>
          <a:noFill/>
        </p:spPr>
      </p:pic>
      <p:sp>
        <p:nvSpPr>
          <p:cNvPr id="13" name="12 CuadroTexto"/>
          <p:cNvSpPr txBox="1"/>
          <p:nvPr/>
        </p:nvSpPr>
        <p:spPr>
          <a:xfrm>
            <a:off x="2000232" y="5929330"/>
            <a:ext cx="2004075" cy="646331"/>
          </a:xfrm>
          <a:prstGeom prst="rect">
            <a:avLst/>
          </a:prstGeom>
          <a:noFill/>
        </p:spPr>
        <p:txBody>
          <a:bodyPr wrap="none" rtlCol="0">
            <a:spAutoFit/>
          </a:bodyPr>
          <a:lstStyle/>
          <a:p>
            <a:pPr algn="ctr"/>
            <a:r>
              <a:rPr lang="es-ES"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La savia saliendo </a:t>
            </a:r>
            <a:endParaRPr lang="es-ES" b="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a:r>
              <a:rPr lang="es-ES"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del árbol </a:t>
            </a:r>
            <a:r>
              <a:rPr lang="es-ES"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(Arce) </a:t>
            </a:r>
            <a:endParaRPr lang="es-ES"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bfff55.jpg"/>
          <p:cNvPicPr>
            <a:picLocks noChangeAspect="1"/>
          </p:cNvPicPr>
          <p:nvPr/>
        </p:nvPicPr>
        <p:blipFill>
          <a:blip r:embed="rId2"/>
          <a:stretch>
            <a:fillRect/>
          </a:stretch>
        </p:blipFill>
        <p:spPr>
          <a:xfrm>
            <a:off x="0" y="0"/>
            <a:ext cx="9144000" cy="6844632"/>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tock_000003099385medium (1).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29434264_ed0a62507f_b.jpg"/>
          <p:cNvPicPr>
            <a:picLocks noChangeAspect="1"/>
          </p:cNvPicPr>
          <p:nvPr/>
        </p:nvPicPr>
        <p:blipFill>
          <a:blip r:embed="rId2"/>
          <a:stretch>
            <a:fillRect/>
          </a:stretch>
        </p:blipFill>
        <p:spPr>
          <a:xfrm>
            <a:off x="0" y="35718"/>
            <a:ext cx="9144000" cy="6822282"/>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a-sucre (1)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CuadroTexto"/>
          <p:cNvSpPr txBox="1"/>
          <p:nvPr/>
        </p:nvSpPr>
        <p:spPr>
          <a:xfrm>
            <a:off x="285720" y="214290"/>
            <a:ext cx="5572164" cy="2862322"/>
          </a:xfrm>
          <a:prstGeom prst="rect">
            <a:avLst/>
          </a:prstGeom>
          <a:noFill/>
        </p:spPr>
        <p:txBody>
          <a:bodyPr wrap="square" rtlCol="0">
            <a:spAutoFit/>
          </a:bodyPr>
          <a:lstStyle/>
          <a:p>
            <a:pPr algn="ctr"/>
            <a:r>
              <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La nieve (que, por cierto, hay mucha) se derrite lentamente, y dentro de unas semanas los árboles comenzarán a mostrar sus primeras hojas arrullados por el fuerte murmullo de las aves migratorias que empiezan a surcar el cielo. Es así con este magnífico escenario como la savia sube suavemente por el tronco de los arces al ritmo del deshielo, para después convertirse en la codiciada miel de maple cuyo sabor es exquisito y valioso por sus propiedades </a:t>
            </a:r>
            <a:r>
              <a:rPr lang="es-E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 </a:t>
            </a:r>
            <a:r>
              <a:rPr lang="es-ES"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natulares</a:t>
            </a:r>
            <a:r>
              <a:rPr lang="es-E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  que </a:t>
            </a:r>
            <a:r>
              <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benefician al organismo</a:t>
            </a: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ppt_x"/>
                                          </p:val>
                                        </p:tav>
                                        <p:tav tm="100000">
                                          <p:val>
                                            <p:strVal val="#ppt_x"/>
                                          </p:val>
                                        </p:tav>
                                      </p:tavLst>
                                    </p:anim>
                                    <p:anim calcmode="lin" valueType="num">
                                      <p:cBhvr additive="base">
                                        <p:cTn id="18" dur="5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anim calcmode="lin" valueType="num">
                                      <p:cBhvr>
                                        <p:cTn id="22" dur="5000" fill="hold"/>
                                        <p:tgtEl>
                                          <p:spTgt spid="8"/>
                                        </p:tgtEl>
                                        <p:attrNameLst>
                                          <p:attrName>style.rotation</p:attrName>
                                        </p:attrNameLst>
                                      </p:cBhvr>
                                      <p:tavLst>
                                        <p:tav tm="0">
                                          <p:val>
                                            <p:fltVal val="720"/>
                                          </p:val>
                                        </p:tav>
                                        <p:tav tm="100000">
                                          <p:val>
                                            <p:fltVal val="0"/>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0" fill="hold"/>
                                        <p:tgtEl>
                                          <p:spTgt spid="9"/>
                                        </p:tgtEl>
                                        <p:attrNameLst>
                                          <p:attrName>ppt_x</p:attrName>
                                        </p:attrNameLst>
                                      </p:cBhvr>
                                      <p:tavLst>
                                        <p:tav tm="0">
                                          <p:val>
                                            <p:strVal val="#ppt_x"/>
                                          </p:val>
                                        </p:tav>
                                        <p:tav tm="100000">
                                          <p:val>
                                            <p:strVal val="#ppt_x"/>
                                          </p:val>
                                        </p:tav>
                                      </p:tavLst>
                                    </p:anim>
                                    <p:anim calcmode="lin" valueType="num">
                                      <p:cBhvr additive="base">
                                        <p:cTn id="28" dur="5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0"/>
                                        <p:tgtEl>
                                          <p:spTgt spid="9"/>
                                        </p:tgtEl>
                                      </p:cBhvr>
                                    </p:animEffect>
                                    <p:anim calcmode="lin" valueType="num">
                                      <p:cBhvr>
                                        <p:cTn id="32" dur="5000" fill="hold"/>
                                        <p:tgtEl>
                                          <p:spTgt spid="9"/>
                                        </p:tgtEl>
                                        <p:attrNameLst>
                                          <p:attrName>style.rotation</p:attrName>
                                        </p:attrNameLst>
                                      </p:cBhvr>
                                      <p:tavLst>
                                        <p:tav tm="0">
                                          <p:val>
                                            <p:fltVal val="720"/>
                                          </p:val>
                                        </p:tav>
                                        <p:tav tm="100000">
                                          <p:val>
                                            <p:fltVal val="0"/>
                                          </p:val>
                                        </p:tav>
                                      </p:tavLst>
                                    </p:anim>
                                    <p:anim calcmode="lin" valueType="num">
                                      <p:cBhvr>
                                        <p:cTn id="33" dur="5000" fill="hold"/>
                                        <p:tgtEl>
                                          <p:spTgt spid="9"/>
                                        </p:tgtEl>
                                        <p:attrNameLst>
                                          <p:attrName>ppt_h</p:attrName>
                                        </p:attrNameLst>
                                      </p:cBhvr>
                                      <p:tavLst>
                                        <p:tav tm="0">
                                          <p:val>
                                            <p:fltVal val="0"/>
                                          </p:val>
                                        </p:tav>
                                        <p:tav tm="100000">
                                          <p:val>
                                            <p:strVal val="#ppt_h"/>
                                          </p:val>
                                        </p:tav>
                                      </p:tavLst>
                                    </p:anim>
                                    <p:anim calcmode="lin" valueType="num">
                                      <p:cBhvr>
                                        <p:cTn id="34" dur="5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0" fill="hold"/>
                                        <p:tgtEl>
                                          <p:spTgt spid="10"/>
                                        </p:tgtEl>
                                        <p:attrNameLst>
                                          <p:attrName>ppt_x</p:attrName>
                                        </p:attrNameLst>
                                      </p:cBhvr>
                                      <p:tavLst>
                                        <p:tav tm="0">
                                          <p:val>
                                            <p:strVal val="#ppt_x"/>
                                          </p:val>
                                        </p:tav>
                                        <p:tav tm="100000">
                                          <p:val>
                                            <p:strVal val="#ppt_x"/>
                                          </p:val>
                                        </p:tav>
                                      </p:tavLst>
                                    </p:anim>
                                    <p:anim calcmode="lin" valueType="num">
                                      <p:cBhvr additive="base">
                                        <p:cTn id="38" dur="5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0"/>
                                        <p:tgtEl>
                                          <p:spTgt spid="10"/>
                                        </p:tgtEl>
                                      </p:cBhvr>
                                    </p:animEffect>
                                    <p:anim calcmode="lin" valueType="num">
                                      <p:cBhvr>
                                        <p:cTn id="42" dur="5000" fill="hold"/>
                                        <p:tgtEl>
                                          <p:spTgt spid="10"/>
                                        </p:tgtEl>
                                        <p:attrNameLst>
                                          <p:attrName>style.rotation</p:attrName>
                                        </p:attrNameLst>
                                      </p:cBhvr>
                                      <p:tavLst>
                                        <p:tav tm="0">
                                          <p:val>
                                            <p:fltVal val="720"/>
                                          </p:val>
                                        </p:tav>
                                        <p:tav tm="100000">
                                          <p:val>
                                            <p:fltVal val="0"/>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anim calcmode="lin" valueType="num">
                                      <p:cBhvr>
                                        <p:cTn id="44" dur="5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0" fill="hold"/>
                                        <p:tgtEl>
                                          <p:spTgt spid="11"/>
                                        </p:tgtEl>
                                        <p:attrNameLst>
                                          <p:attrName>ppt_x</p:attrName>
                                        </p:attrNameLst>
                                      </p:cBhvr>
                                      <p:tavLst>
                                        <p:tav tm="0">
                                          <p:val>
                                            <p:strVal val="#ppt_x"/>
                                          </p:val>
                                        </p:tav>
                                        <p:tav tm="100000">
                                          <p:val>
                                            <p:strVal val="#ppt_x"/>
                                          </p:val>
                                        </p:tav>
                                      </p:tavLst>
                                    </p:anim>
                                    <p:anim calcmode="lin" valueType="num">
                                      <p:cBhvr additive="base">
                                        <p:cTn id="48" dur="5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anim calcmode="lin" valueType="num">
                                      <p:cBhvr>
                                        <p:cTn id="52" dur="5000" fill="hold"/>
                                        <p:tgtEl>
                                          <p:spTgt spid="11"/>
                                        </p:tgtEl>
                                        <p:attrNameLst>
                                          <p:attrName>style.rotation</p:attrName>
                                        </p:attrNameLst>
                                      </p:cBhvr>
                                      <p:tavLst>
                                        <p:tav tm="0">
                                          <p:val>
                                            <p:fltVal val="720"/>
                                          </p:val>
                                        </p:tav>
                                        <p:tav tm="100000">
                                          <p:val>
                                            <p:fltVal val="0"/>
                                          </p:val>
                                        </p:tav>
                                      </p:tavLst>
                                    </p:anim>
                                    <p:anim calcmode="lin" valueType="num">
                                      <p:cBhvr>
                                        <p:cTn id="53" dur="5000" fill="hold"/>
                                        <p:tgtEl>
                                          <p:spTgt spid="11"/>
                                        </p:tgtEl>
                                        <p:attrNameLst>
                                          <p:attrName>ppt_h</p:attrName>
                                        </p:attrNameLst>
                                      </p:cBhvr>
                                      <p:tavLst>
                                        <p:tav tm="0">
                                          <p:val>
                                            <p:fltVal val="0"/>
                                          </p:val>
                                        </p:tav>
                                        <p:tav tm="100000">
                                          <p:val>
                                            <p:strVal val="#ppt_h"/>
                                          </p:val>
                                        </p:tav>
                                      </p:tavLst>
                                    </p:anim>
                                    <p:anim calcmode="lin" valueType="num">
                                      <p:cBhvr>
                                        <p:cTn id="54" dur="5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0" fill="hold"/>
                                        <p:tgtEl>
                                          <p:spTgt spid="12"/>
                                        </p:tgtEl>
                                        <p:attrNameLst>
                                          <p:attrName>ppt_x</p:attrName>
                                        </p:attrNameLst>
                                      </p:cBhvr>
                                      <p:tavLst>
                                        <p:tav tm="0">
                                          <p:val>
                                            <p:strVal val="#ppt_x"/>
                                          </p:val>
                                        </p:tav>
                                        <p:tav tm="100000">
                                          <p:val>
                                            <p:strVal val="#ppt_x"/>
                                          </p:val>
                                        </p:tav>
                                      </p:tavLst>
                                    </p:anim>
                                    <p:anim calcmode="lin" valueType="num">
                                      <p:cBhvr additive="base">
                                        <p:cTn id="58" dur="5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0"/>
                                        <p:tgtEl>
                                          <p:spTgt spid="12"/>
                                        </p:tgtEl>
                                      </p:cBhvr>
                                    </p:animEffect>
                                    <p:anim calcmode="lin" valueType="num">
                                      <p:cBhvr>
                                        <p:cTn id="62" dur="5000" fill="hold"/>
                                        <p:tgtEl>
                                          <p:spTgt spid="12"/>
                                        </p:tgtEl>
                                        <p:attrNameLst>
                                          <p:attrName>style.rotation</p:attrName>
                                        </p:attrNameLst>
                                      </p:cBhvr>
                                      <p:tavLst>
                                        <p:tav tm="0">
                                          <p:val>
                                            <p:fltVal val="720"/>
                                          </p:val>
                                        </p:tav>
                                        <p:tav tm="100000">
                                          <p:val>
                                            <p:fltVal val="0"/>
                                          </p:val>
                                        </p:tav>
                                      </p:tavLst>
                                    </p:anim>
                                    <p:anim calcmode="lin" valueType="num">
                                      <p:cBhvr>
                                        <p:cTn id="63" dur="5000" fill="hold"/>
                                        <p:tgtEl>
                                          <p:spTgt spid="12"/>
                                        </p:tgtEl>
                                        <p:attrNameLst>
                                          <p:attrName>ppt_h</p:attrName>
                                        </p:attrNameLst>
                                      </p:cBhvr>
                                      <p:tavLst>
                                        <p:tav tm="0">
                                          <p:val>
                                            <p:fltVal val="0"/>
                                          </p:val>
                                        </p:tav>
                                        <p:tav tm="100000">
                                          <p:val>
                                            <p:strVal val="#ppt_h"/>
                                          </p:val>
                                        </p:tav>
                                      </p:tavLst>
                                    </p:anim>
                                    <p:anim calcmode="lin" valueType="num">
                                      <p:cBhvr>
                                        <p:cTn id="6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6f9b6b8.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_a_sucre.jpg"/>
          <p:cNvPicPr>
            <a:picLocks noChangeAspect="1"/>
          </p:cNvPicPr>
          <p:nvPr/>
        </p:nvPicPr>
        <p:blipFill>
          <a:blip r:embed="rId2"/>
          <a:stretch>
            <a:fillRect/>
          </a:stretch>
        </p:blipFill>
        <p:spPr>
          <a:xfrm>
            <a:off x="0" y="0"/>
            <a:ext cx="9144000" cy="6827655"/>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lum contrast="20000"/>
          </a:blip>
          <a:srcRect l="1042" r="2083"/>
          <a:stretch>
            <a:fillRect/>
          </a:stretch>
        </p:blipFill>
        <p:spPr>
          <a:xfrm>
            <a:off x="1500166" y="0"/>
            <a:ext cx="6000792"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438019"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438019"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438019"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438019" y="5429240"/>
            <a:ext cx="1705981" cy="1428760"/>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28624723_bc455dcf48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86116" y="6143644"/>
            <a:ext cx="4124847" cy="400110"/>
          </a:xfrm>
          <a:prstGeom prst="rect">
            <a:avLst/>
          </a:prstGeom>
          <a:noFill/>
        </p:spPr>
        <p:txBody>
          <a:bodyPr wrap="none" rtlCol="0">
            <a:spAutoFit/>
          </a:bodyPr>
          <a:lstStyle/>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Hervidores donde se cocina la miel</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30532.JPG"/>
          <p:cNvPicPr>
            <a:picLocks noChangeAspect="1"/>
          </p:cNvPicPr>
          <p:nvPr/>
        </p:nvPicPr>
        <p:blipFill>
          <a:blip r:embed="rId2"/>
          <a:stretch>
            <a:fillRect/>
          </a:stretch>
        </p:blipFill>
        <p:spPr>
          <a:xfrm>
            <a:off x="0" y="0"/>
            <a:ext cx="9206753" cy="6858000"/>
          </a:xfrm>
          <a:prstGeom prst="rect">
            <a:avLst/>
          </a:prstGeom>
          <a:scene3d>
            <a:camera prst="orthographicFront"/>
            <a:lightRig rig="threePt" dir="t"/>
          </a:scene3d>
          <a:sp3d>
            <a:bevelT prst="angle"/>
          </a:sp3d>
        </p:spPr>
      </p:pic>
      <p:sp>
        <p:nvSpPr>
          <p:cNvPr id="5" name="4 CuadroTexto"/>
          <p:cNvSpPr txBox="1"/>
          <p:nvPr/>
        </p:nvSpPr>
        <p:spPr>
          <a:xfrm>
            <a:off x="928662" y="5572140"/>
            <a:ext cx="2928958" cy="707886"/>
          </a:xfrm>
          <a:prstGeom prst="rect">
            <a:avLst/>
          </a:prstGeom>
          <a:noFill/>
        </p:spPr>
        <p:txBody>
          <a:bodyPr wrap="square" rtlCol="0">
            <a:spAutoFit/>
          </a:bodyPr>
          <a:lstStyle/>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Proceso de cocción </a:t>
            </a:r>
          </a:p>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 la miel de Maple</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9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_à_sucre_Dupuis_(5633487872).jpg"/>
          <p:cNvPicPr>
            <a:picLocks noChangeAspect="1"/>
          </p:cNvPicPr>
          <p:nvPr/>
        </p:nvPicPr>
        <p:blipFill>
          <a:blip r:embed="rId2"/>
          <a:stretch>
            <a:fillRect/>
          </a:stretch>
        </p:blipFill>
        <p:spPr>
          <a:xfrm>
            <a:off x="-1" y="0"/>
            <a:ext cx="9179719"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961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mps-des-sucre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77080474_5c271f3ec5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4214810" y="214290"/>
            <a:ext cx="3289683" cy="707886"/>
          </a:xfrm>
          <a:prstGeom prst="rect">
            <a:avLst/>
          </a:prstGeom>
          <a:noFill/>
        </p:spPr>
        <p:txBody>
          <a:bodyPr wrap="none" rtlCol="0">
            <a:spAutoFit/>
          </a:bodyPr>
          <a:lstStyle/>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Controlando la temperatura</a:t>
            </a:r>
          </a:p>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 </a:t>
            </a: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cocción </a:t>
            </a: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 la miel</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0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c8c7bd0.jpg"/>
          <p:cNvPicPr>
            <a:picLocks noChangeAspect="1"/>
          </p:cNvPicPr>
          <p:nvPr/>
        </p:nvPicPr>
        <p:blipFill>
          <a:blip r:embed="rId2"/>
          <a:stretch>
            <a:fillRect/>
          </a:stretch>
        </p:blipFill>
        <p:spPr>
          <a:xfrm>
            <a:off x="1928794" y="0"/>
            <a:ext cx="5214974"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143768"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143768"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143768"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143768" y="5429240"/>
            <a:ext cx="1705981" cy="1428760"/>
          </a:xfrm>
          <a:prstGeom prst="rect">
            <a:avLst/>
          </a:prstGeom>
          <a:noFill/>
        </p:spPr>
      </p:pic>
      <p:sp>
        <p:nvSpPr>
          <p:cNvPr id="13" name="12 CuadroTexto"/>
          <p:cNvSpPr txBox="1"/>
          <p:nvPr/>
        </p:nvSpPr>
        <p:spPr>
          <a:xfrm>
            <a:off x="2214546" y="6000768"/>
            <a:ext cx="3041217"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effectLst>
                  <a:outerShdw blurRad="38100" dist="38100" dir="2700000" algn="tl">
                    <a:srgbClr val="000000">
                      <a:alpha val="43137"/>
                    </a:srgbClr>
                  </a:outerShdw>
                </a:effectLst>
              </a:rPr>
              <a:t>Miel de  maple sobre el hielo</a:t>
            </a:r>
            <a:endParaRPr lang="es-ES"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0"/>
                                        <p:tgtEl>
                                          <p:spTgt spid="5"/>
                                        </p:tgtEl>
                                      </p:cBhvr>
                                    </p:animEffect>
                                    <p:anim calcmode="lin" valueType="num">
                                      <p:cBhvr>
                                        <p:cTn id="12" dur="3000" fill="hold"/>
                                        <p:tgtEl>
                                          <p:spTgt spid="5"/>
                                        </p:tgtEl>
                                        <p:attrNameLst>
                                          <p:attrName>style.rotation</p:attrName>
                                        </p:attrNameLst>
                                      </p:cBhvr>
                                      <p:tavLst>
                                        <p:tav tm="0">
                                          <p:val>
                                            <p:fltVal val="720"/>
                                          </p:val>
                                        </p:tav>
                                        <p:tav tm="100000">
                                          <p:val>
                                            <p:fltVal val="0"/>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anim calcmode="lin" valueType="num">
                                      <p:cBhvr>
                                        <p:cTn id="14" dur="3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anim calcmode="lin" valueType="num">
                                      <p:cBhvr>
                                        <p:cTn id="22" dur="3000" fill="hold"/>
                                        <p:tgtEl>
                                          <p:spTgt spid="6"/>
                                        </p:tgtEl>
                                        <p:attrNameLst>
                                          <p:attrName>style.rotation</p:attrName>
                                        </p:attrNameLst>
                                      </p:cBhvr>
                                      <p:tavLst>
                                        <p:tav tm="0">
                                          <p:val>
                                            <p:fltVal val="720"/>
                                          </p:val>
                                        </p:tav>
                                        <p:tav tm="100000">
                                          <p:val>
                                            <p:fltVal val="0"/>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anim calcmode="lin" valueType="num">
                                      <p:cBhvr>
                                        <p:cTn id="32" dur="3000" fill="hold"/>
                                        <p:tgtEl>
                                          <p:spTgt spid="7"/>
                                        </p:tgtEl>
                                        <p:attrNameLst>
                                          <p:attrName>style.rotation</p:attrName>
                                        </p:attrNameLst>
                                      </p:cBhvr>
                                      <p:tavLst>
                                        <p:tav tm="0">
                                          <p:val>
                                            <p:fltVal val="720"/>
                                          </p:val>
                                        </p:tav>
                                        <p:tav tm="100000">
                                          <p:val>
                                            <p:fltVal val="0"/>
                                          </p:val>
                                        </p:tav>
                                      </p:tavLst>
                                    </p:anim>
                                    <p:anim calcmode="lin" valueType="num">
                                      <p:cBhvr>
                                        <p:cTn id="33" dur="3000" fill="hold"/>
                                        <p:tgtEl>
                                          <p:spTgt spid="7"/>
                                        </p:tgtEl>
                                        <p:attrNameLst>
                                          <p:attrName>ppt_h</p:attrName>
                                        </p:attrNameLst>
                                      </p:cBhvr>
                                      <p:tavLst>
                                        <p:tav tm="0">
                                          <p:val>
                                            <p:fltVal val="0"/>
                                          </p:val>
                                        </p:tav>
                                        <p:tav tm="100000">
                                          <p:val>
                                            <p:strVal val="#ppt_h"/>
                                          </p:val>
                                        </p:tav>
                                      </p:tavLst>
                                    </p:anim>
                                    <p:anim calcmode="lin" valueType="num">
                                      <p:cBhvr>
                                        <p:cTn id="34" dur="3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ppt_x"/>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3000"/>
                                        <p:tgtEl>
                                          <p:spTgt spid="8"/>
                                        </p:tgtEl>
                                      </p:cBhvr>
                                    </p:animEffect>
                                    <p:anim calcmode="lin" valueType="num">
                                      <p:cBhvr>
                                        <p:cTn id="42" dur="3000" fill="hold"/>
                                        <p:tgtEl>
                                          <p:spTgt spid="8"/>
                                        </p:tgtEl>
                                        <p:attrNameLst>
                                          <p:attrName>style.rotation</p:attrName>
                                        </p:attrNameLst>
                                      </p:cBhvr>
                                      <p:tavLst>
                                        <p:tav tm="0">
                                          <p:val>
                                            <p:fltVal val="720"/>
                                          </p:val>
                                        </p:tav>
                                        <p:tav tm="100000">
                                          <p:val>
                                            <p:fltVal val="0"/>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anim calcmode="lin" valueType="num">
                                      <p:cBhvr>
                                        <p:cTn id="44" dur="3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ppt_x"/>
                                          </p:val>
                                        </p:tav>
                                        <p:tav tm="100000">
                                          <p:val>
                                            <p:strVal val="#ppt_x"/>
                                          </p:val>
                                        </p:tav>
                                      </p:tavLst>
                                    </p:anim>
                                    <p:anim calcmode="lin" valueType="num">
                                      <p:cBhvr additive="base">
                                        <p:cTn id="48" dur="3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3000"/>
                                        <p:tgtEl>
                                          <p:spTgt spid="9"/>
                                        </p:tgtEl>
                                      </p:cBhvr>
                                    </p:animEffect>
                                    <p:anim calcmode="lin" valueType="num">
                                      <p:cBhvr>
                                        <p:cTn id="52" dur="3000" fill="hold"/>
                                        <p:tgtEl>
                                          <p:spTgt spid="9"/>
                                        </p:tgtEl>
                                        <p:attrNameLst>
                                          <p:attrName>style.rotation</p:attrName>
                                        </p:attrNameLst>
                                      </p:cBhvr>
                                      <p:tavLst>
                                        <p:tav tm="0">
                                          <p:val>
                                            <p:fltVal val="720"/>
                                          </p:val>
                                        </p:tav>
                                        <p:tav tm="100000">
                                          <p:val>
                                            <p:fltVal val="0"/>
                                          </p:val>
                                        </p:tav>
                                      </p:tavLst>
                                    </p:anim>
                                    <p:anim calcmode="lin" valueType="num">
                                      <p:cBhvr>
                                        <p:cTn id="53" dur="3000" fill="hold"/>
                                        <p:tgtEl>
                                          <p:spTgt spid="9"/>
                                        </p:tgtEl>
                                        <p:attrNameLst>
                                          <p:attrName>ppt_h</p:attrName>
                                        </p:attrNameLst>
                                      </p:cBhvr>
                                      <p:tavLst>
                                        <p:tav tm="0">
                                          <p:val>
                                            <p:fltVal val="0"/>
                                          </p:val>
                                        </p:tav>
                                        <p:tav tm="100000">
                                          <p:val>
                                            <p:strVal val="#ppt_h"/>
                                          </p:val>
                                        </p:tav>
                                      </p:tavLst>
                                    </p:anim>
                                    <p:anim calcmode="lin" valueType="num">
                                      <p:cBhvr>
                                        <p:cTn id="54" dur="3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ppt_x"/>
                                          </p:val>
                                        </p:tav>
                                        <p:tav tm="100000">
                                          <p:val>
                                            <p:strVal val="#ppt_x"/>
                                          </p:val>
                                        </p:tav>
                                      </p:tavLst>
                                    </p:anim>
                                    <p:anim calcmode="lin" valueType="num">
                                      <p:cBhvr additive="base">
                                        <p:cTn id="58" dur="3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3000"/>
                                        <p:tgtEl>
                                          <p:spTgt spid="10"/>
                                        </p:tgtEl>
                                      </p:cBhvr>
                                    </p:animEffect>
                                    <p:anim calcmode="lin" valueType="num">
                                      <p:cBhvr>
                                        <p:cTn id="62" dur="3000" fill="hold"/>
                                        <p:tgtEl>
                                          <p:spTgt spid="10"/>
                                        </p:tgtEl>
                                        <p:attrNameLst>
                                          <p:attrName>style.rotation</p:attrName>
                                        </p:attrNameLst>
                                      </p:cBhvr>
                                      <p:tavLst>
                                        <p:tav tm="0">
                                          <p:val>
                                            <p:fltVal val="720"/>
                                          </p:val>
                                        </p:tav>
                                        <p:tav tm="100000">
                                          <p:val>
                                            <p:fltVal val="0"/>
                                          </p:val>
                                        </p:tav>
                                      </p:tavLst>
                                    </p:anim>
                                    <p:anim calcmode="lin" valueType="num">
                                      <p:cBhvr>
                                        <p:cTn id="63" dur="3000" fill="hold"/>
                                        <p:tgtEl>
                                          <p:spTgt spid="10"/>
                                        </p:tgtEl>
                                        <p:attrNameLst>
                                          <p:attrName>ppt_h</p:attrName>
                                        </p:attrNameLst>
                                      </p:cBhvr>
                                      <p:tavLst>
                                        <p:tav tm="0">
                                          <p:val>
                                            <p:fltVal val="0"/>
                                          </p:val>
                                        </p:tav>
                                        <p:tav tm="100000">
                                          <p:val>
                                            <p:strVal val="#ppt_h"/>
                                          </p:val>
                                        </p:tav>
                                      </p:tavLst>
                                    </p:anim>
                                    <p:anim calcmode="lin" valueType="num">
                                      <p:cBhvr>
                                        <p:cTn id="64" dur="3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ppt_x"/>
                                          </p:val>
                                        </p:tav>
                                        <p:tav tm="100000">
                                          <p:val>
                                            <p:strVal val="#ppt_x"/>
                                          </p:val>
                                        </p:tav>
                                      </p:tavLst>
                                    </p:anim>
                                    <p:anim calcmode="lin" valueType="num">
                                      <p:cBhvr additive="base">
                                        <p:cTn id="68" dur="3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3000"/>
                                        <p:tgtEl>
                                          <p:spTgt spid="11"/>
                                        </p:tgtEl>
                                      </p:cBhvr>
                                    </p:animEffect>
                                    <p:anim calcmode="lin" valueType="num">
                                      <p:cBhvr>
                                        <p:cTn id="72" dur="3000" fill="hold"/>
                                        <p:tgtEl>
                                          <p:spTgt spid="11"/>
                                        </p:tgtEl>
                                        <p:attrNameLst>
                                          <p:attrName>style.rotation</p:attrName>
                                        </p:attrNameLst>
                                      </p:cBhvr>
                                      <p:tavLst>
                                        <p:tav tm="0">
                                          <p:val>
                                            <p:fltVal val="720"/>
                                          </p:val>
                                        </p:tav>
                                        <p:tav tm="100000">
                                          <p:val>
                                            <p:fltVal val="0"/>
                                          </p:val>
                                        </p:tav>
                                      </p:tavLst>
                                    </p:anim>
                                    <p:anim calcmode="lin" valueType="num">
                                      <p:cBhvr>
                                        <p:cTn id="73" dur="3000" fill="hold"/>
                                        <p:tgtEl>
                                          <p:spTgt spid="11"/>
                                        </p:tgtEl>
                                        <p:attrNameLst>
                                          <p:attrName>ppt_h</p:attrName>
                                        </p:attrNameLst>
                                      </p:cBhvr>
                                      <p:tavLst>
                                        <p:tav tm="0">
                                          <p:val>
                                            <p:fltVal val="0"/>
                                          </p:val>
                                        </p:tav>
                                        <p:tav tm="100000">
                                          <p:val>
                                            <p:strVal val="#ppt_h"/>
                                          </p:val>
                                        </p:tav>
                                      </p:tavLst>
                                    </p:anim>
                                    <p:anim calcmode="lin" valueType="num">
                                      <p:cBhvr>
                                        <p:cTn id="74" dur="3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3000" fill="hold"/>
                                        <p:tgtEl>
                                          <p:spTgt spid="12"/>
                                        </p:tgtEl>
                                        <p:attrNameLst>
                                          <p:attrName>ppt_x</p:attrName>
                                        </p:attrNameLst>
                                      </p:cBhvr>
                                      <p:tavLst>
                                        <p:tav tm="0">
                                          <p:val>
                                            <p:strVal val="#ppt_x"/>
                                          </p:val>
                                        </p:tav>
                                        <p:tav tm="100000">
                                          <p:val>
                                            <p:strVal val="#ppt_x"/>
                                          </p:val>
                                        </p:tav>
                                      </p:tavLst>
                                    </p:anim>
                                    <p:anim calcmode="lin" valueType="num">
                                      <p:cBhvr additive="base">
                                        <p:cTn id="78" dur="3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3000"/>
                                        <p:tgtEl>
                                          <p:spTgt spid="12"/>
                                        </p:tgtEl>
                                      </p:cBhvr>
                                    </p:animEffect>
                                    <p:anim calcmode="lin" valueType="num">
                                      <p:cBhvr>
                                        <p:cTn id="82" dur="3000" fill="hold"/>
                                        <p:tgtEl>
                                          <p:spTgt spid="12"/>
                                        </p:tgtEl>
                                        <p:attrNameLst>
                                          <p:attrName>style.rotation</p:attrName>
                                        </p:attrNameLst>
                                      </p:cBhvr>
                                      <p:tavLst>
                                        <p:tav tm="0">
                                          <p:val>
                                            <p:fltVal val="720"/>
                                          </p:val>
                                        </p:tav>
                                        <p:tav tm="100000">
                                          <p:val>
                                            <p:fltVal val="0"/>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df2e8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fx9qo1DFM1qg4z5co1_1280.jpg"/>
          <p:cNvPicPr>
            <a:picLocks noChangeAspect="1"/>
          </p:cNvPicPr>
          <p:nvPr/>
        </p:nvPicPr>
        <p:blipFill>
          <a:blip r:embed="rId2"/>
          <a:stretch>
            <a:fillRect/>
          </a:stretch>
        </p:blipFill>
        <p:spPr>
          <a:xfrm>
            <a:off x="0" y="0"/>
            <a:ext cx="9143999"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7b1cc23.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
        <p:nvSpPr>
          <p:cNvPr id="5" name="4 CuadroTexto"/>
          <p:cNvSpPr txBox="1"/>
          <p:nvPr/>
        </p:nvSpPr>
        <p:spPr>
          <a:xfrm>
            <a:off x="4000496" y="5929330"/>
            <a:ext cx="4778872" cy="646331"/>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b="1" dirty="0" smtClean="0">
                <a:ln w="50800"/>
                <a:solidFill>
                  <a:schemeClr val="bg1">
                    <a:shade val="50000"/>
                  </a:schemeClr>
                </a:solidFill>
                <a:effectLst>
                  <a:outerShdw blurRad="38100" dist="38100" dir="2700000" algn="tl">
                    <a:srgbClr val="000000">
                      <a:alpha val="43137"/>
                    </a:srgbClr>
                  </a:outerShdw>
                </a:effectLst>
              </a:rPr>
              <a:t>La miel se extiende sobre el hielo  y se recoge</a:t>
            </a:r>
          </a:p>
          <a:p>
            <a:pPr algn="ctr"/>
            <a:r>
              <a:rPr lang="es-ES" b="1" dirty="0" smtClean="0">
                <a:ln w="50800"/>
                <a:solidFill>
                  <a:schemeClr val="bg1">
                    <a:shade val="50000"/>
                  </a:schemeClr>
                </a:solidFill>
                <a:effectLst>
                  <a:outerShdw blurRad="38100" dist="38100" dir="2700000" algn="tl">
                    <a:srgbClr val="000000">
                      <a:alpha val="43137"/>
                    </a:srgbClr>
                  </a:outerShdw>
                </a:effectLst>
              </a:rPr>
              <a:t>Con un palito ya solidificada por el frío</a:t>
            </a:r>
            <a:endParaRPr lang="es-ES"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a28fd7d.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
        <p:nvSpPr>
          <p:cNvPr id="5" name="4 CuadroTexto"/>
          <p:cNvSpPr txBox="1"/>
          <p:nvPr/>
        </p:nvSpPr>
        <p:spPr>
          <a:xfrm>
            <a:off x="857224" y="6072206"/>
            <a:ext cx="3717684" cy="400110"/>
          </a:xfrm>
          <a:prstGeom prst="rect">
            <a:avLst/>
          </a:prstGeom>
          <a:noFill/>
        </p:spPr>
        <p:txBody>
          <a:bodyPr wrap="none" rtlCol="0">
            <a:spAutoFit/>
          </a:bodyPr>
          <a:lstStyle/>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Esperando que la miel se enfríe</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db22860.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9bf9d4.jpg"/>
          <p:cNvPicPr>
            <a:picLocks noChangeAspect="1"/>
          </p:cNvPicPr>
          <p:nvPr/>
        </p:nvPicPr>
        <p:blipFill>
          <a:blip r:embed="rId2"/>
          <a:stretch>
            <a:fillRect/>
          </a:stretch>
        </p:blipFill>
        <p:spPr>
          <a:xfrm>
            <a:off x="2063295" y="0"/>
            <a:ext cx="5017410"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143768"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143768"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143768"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143768" y="5429240"/>
            <a:ext cx="1705981" cy="1428760"/>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CuadroTexto"/>
          <p:cNvSpPr txBox="1"/>
          <p:nvPr/>
        </p:nvSpPr>
        <p:spPr>
          <a:xfrm>
            <a:off x="214282" y="285728"/>
            <a:ext cx="5357850" cy="2308324"/>
          </a:xfrm>
          <a:prstGeom prst="rect">
            <a:avLst/>
          </a:prstGeom>
          <a:noFill/>
        </p:spPr>
        <p:txBody>
          <a:bodyPr wrap="square" rtlCol="0">
            <a:spAutoFit/>
          </a:bodyPr>
          <a:lstStyle/>
          <a:p>
            <a:pPr algn="ctr"/>
            <a:r>
              <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El nombre de miel con sabor a maple ha sido utilizado por empresas en América del Norte para comercializar con productos para endulzar la comida. Sin embargo, la auténtica miel de maple es resultado de un refinado proceso que se realiza en cabañas de azúcar de la región quebequense de Canadá.</a:t>
            </a:r>
          </a:p>
          <a:p>
            <a:pPr algn="ctr"/>
            <a:endPar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7" name="Picture 4" descr="feuille 106"/>
          <p:cNvPicPr>
            <a:picLocks noChangeAspect="1" noChangeArrowheads="1"/>
          </p:cNvPicPr>
          <p:nvPr/>
        </p:nvPicPr>
        <p:blipFill>
          <a:blip r:embed="rId3"/>
          <a:srcRect/>
          <a:stretch>
            <a:fillRect/>
          </a:stretch>
        </p:blipFill>
        <p:spPr bwMode="auto">
          <a:xfrm>
            <a:off x="3071802" y="3000372"/>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anim calcmode="lin" valueType="num">
                                      <p:cBhvr>
                                        <p:cTn id="12" dur="3000" fill="hold"/>
                                        <p:tgtEl>
                                          <p:spTgt spid="7"/>
                                        </p:tgtEl>
                                        <p:attrNameLst>
                                          <p:attrName>style.rotation</p:attrName>
                                        </p:attrNameLst>
                                      </p:cBhvr>
                                      <p:tavLst>
                                        <p:tav tm="0">
                                          <p:val>
                                            <p:fltVal val="720"/>
                                          </p:val>
                                        </p:tav>
                                        <p:tav tm="100000">
                                          <p:val>
                                            <p:fltVal val="0"/>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 calcmode="lin" valueType="num">
                                      <p:cBhvr>
                                        <p:cTn id="14" dur="3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ppt_x"/>
                                          </p:val>
                                        </p:tav>
                                        <p:tav tm="100000">
                                          <p:val>
                                            <p:strVal val="#ppt_x"/>
                                          </p:val>
                                        </p:tav>
                                      </p:tavLst>
                                    </p:anim>
                                    <p:anim calcmode="lin" valueType="num">
                                      <p:cBhvr additive="base">
                                        <p:cTn id="18" dur="5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anim calcmode="lin" valueType="num">
                                      <p:cBhvr>
                                        <p:cTn id="22" dur="5000" fill="hold"/>
                                        <p:tgtEl>
                                          <p:spTgt spid="8"/>
                                        </p:tgtEl>
                                        <p:attrNameLst>
                                          <p:attrName>style.rotation</p:attrName>
                                        </p:attrNameLst>
                                      </p:cBhvr>
                                      <p:tavLst>
                                        <p:tav tm="0">
                                          <p:val>
                                            <p:fltVal val="720"/>
                                          </p:val>
                                        </p:tav>
                                        <p:tav tm="100000">
                                          <p:val>
                                            <p:fltVal val="0"/>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0" fill="hold"/>
                                        <p:tgtEl>
                                          <p:spTgt spid="9"/>
                                        </p:tgtEl>
                                        <p:attrNameLst>
                                          <p:attrName>ppt_x</p:attrName>
                                        </p:attrNameLst>
                                      </p:cBhvr>
                                      <p:tavLst>
                                        <p:tav tm="0">
                                          <p:val>
                                            <p:strVal val="#ppt_x"/>
                                          </p:val>
                                        </p:tav>
                                        <p:tav tm="100000">
                                          <p:val>
                                            <p:strVal val="#ppt_x"/>
                                          </p:val>
                                        </p:tav>
                                      </p:tavLst>
                                    </p:anim>
                                    <p:anim calcmode="lin" valueType="num">
                                      <p:cBhvr additive="base">
                                        <p:cTn id="28" dur="5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0"/>
                                        <p:tgtEl>
                                          <p:spTgt spid="9"/>
                                        </p:tgtEl>
                                      </p:cBhvr>
                                    </p:animEffect>
                                    <p:anim calcmode="lin" valueType="num">
                                      <p:cBhvr>
                                        <p:cTn id="32" dur="5000" fill="hold"/>
                                        <p:tgtEl>
                                          <p:spTgt spid="9"/>
                                        </p:tgtEl>
                                        <p:attrNameLst>
                                          <p:attrName>style.rotation</p:attrName>
                                        </p:attrNameLst>
                                      </p:cBhvr>
                                      <p:tavLst>
                                        <p:tav tm="0">
                                          <p:val>
                                            <p:fltVal val="720"/>
                                          </p:val>
                                        </p:tav>
                                        <p:tav tm="100000">
                                          <p:val>
                                            <p:fltVal val="0"/>
                                          </p:val>
                                        </p:tav>
                                      </p:tavLst>
                                    </p:anim>
                                    <p:anim calcmode="lin" valueType="num">
                                      <p:cBhvr>
                                        <p:cTn id="33" dur="5000" fill="hold"/>
                                        <p:tgtEl>
                                          <p:spTgt spid="9"/>
                                        </p:tgtEl>
                                        <p:attrNameLst>
                                          <p:attrName>ppt_h</p:attrName>
                                        </p:attrNameLst>
                                      </p:cBhvr>
                                      <p:tavLst>
                                        <p:tav tm="0">
                                          <p:val>
                                            <p:fltVal val="0"/>
                                          </p:val>
                                        </p:tav>
                                        <p:tav tm="100000">
                                          <p:val>
                                            <p:strVal val="#ppt_h"/>
                                          </p:val>
                                        </p:tav>
                                      </p:tavLst>
                                    </p:anim>
                                    <p:anim calcmode="lin" valueType="num">
                                      <p:cBhvr>
                                        <p:cTn id="34" dur="5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anim calcmode="lin" valueType="num">
                                      <p:cBhvr>
                                        <p:cTn id="42" dur="2000" fill="hold"/>
                                        <p:tgtEl>
                                          <p:spTgt spid="10"/>
                                        </p:tgtEl>
                                        <p:attrNameLst>
                                          <p:attrName>style.rotation</p:attrName>
                                        </p:attrNameLst>
                                      </p:cBhvr>
                                      <p:tavLst>
                                        <p:tav tm="0">
                                          <p:val>
                                            <p:fltVal val="720"/>
                                          </p:val>
                                        </p:tav>
                                        <p:tav tm="100000">
                                          <p:val>
                                            <p:fltVal val="0"/>
                                          </p:val>
                                        </p:tav>
                                      </p:tavLst>
                                    </p:anim>
                                    <p:anim calcmode="lin" valueType="num">
                                      <p:cBhvr>
                                        <p:cTn id="43" dur="2000" fill="hold"/>
                                        <p:tgtEl>
                                          <p:spTgt spid="10"/>
                                        </p:tgtEl>
                                        <p:attrNameLst>
                                          <p:attrName>ppt_h</p:attrName>
                                        </p:attrNameLst>
                                      </p:cBhvr>
                                      <p:tavLst>
                                        <p:tav tm="0">
                                          <p:val>
                                            <p:fltVal val="0"/>
                                          </p:val>
                                        </p:tav>
                                        <p:tav tm="100000">
                                          <p:val>
                                            <p:strVal val="#ppt_h"/>
                                          </p:val>
                                        </p:tav>
                                      </p:tavLst>
                                    </p:anim>
                                    <p:anim calcmode="lin" valueType="num">
                                      <p:cBhvr>
                                        <p:cTn id="44" dur="2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0" fill="hold"/>
                                        <p:tgtEl>
                                          <p:spTgt spid="11"/>
                                        </p:tgtEl>
                                        <p:attrNameLst>
                                          <p:attrName>ppt_x</p:attrName>
                                        </p:attrNameLst>
                                      </p:cBhvr>
                                      <p:tavLst>
                                        <p:tav tm="0">
                                          <p:val>
                                            <p:strVal val="#ppt_x"/>
                                          </p:val>
                                        </p:tav>
                                        <p:tav tm="100000">
                                          <p:val>
                                            <p:strVal val="#ppt_x"/>
                                          </p:val>
                                        </p:tav>
                                      </p:tavLst>
                                    </p:anim>
                                    <p:anim calcmode="lin" valueType="num">
                                      <p:cBhvr additive="base">
                                        <p:cTn id="48" dur="5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anim calcmode="lin" valueType="num">
                                      <p:cBhvr>
                                        <p:cTn id="52" dur="5000" fill="hold"/>
                                        <p:tgtEl>
                                          <p:spTgt spid="11"/>
                                        </p:tgtEl>
                                        <p:attrNameLst>
                                          <p:attrName>style.rotation</p:attrName>
                                        </p:attrNameLst>
                                      </p:cBhvr>
                                      <p:tavLst>
                                        <p:tav tm="0">
                                          <p:val>
                                            <p:fltVal val="720"/>
                                          </p:val>
                                        </p:tav>
                                        <p:tav tm="100000">
                                          <p:val>
                                            <p:fltVal val="0"/>
                                          </p:val>
                                        </p:tav>
                                      </p:tavLst>
                                    </p:anim>
                                    <p:anim calcmode="lin" valueType="num">
                                      <p:cBhvr>
                                        <p:cTn id="53" dur="5000" fill="hold"/>
                                        <p:tgtEl>
                                          <p:spTgt spid="11"/>
                                        </p:tgtEl>
                                        <p:attrNameLst>
                                          <p:attrName>ppt_h</p:attrName>
                                        </p:attrNameLst>
                                      </p:cBhvr>
                                      <p:tavLst>
                                        <p:tav tm="0">
                                          <p:val>
                                            <p:fltVal val="0"/>
                                          </p:val>
                                        </p:tav>
                                        <p:tav tm="100000">
                                          <p:val>
                                            <p:strVal val="#ppt_h"/>
                                          </p:val>
                                        </p:tav>
                                      </p:tavLst>
                                    </p:anim>
                                    <p:anim calcmode="lin" valueType="num">
                                      <p:cBhvr>
                                        <p:cTn id="54" dur="5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2000"/>
                                        <p:tgtEl>
                                          <p:spTgt spid="12"/>
                                        </p:tgtEl>
                                      </p:cBhvr>
                                    </p:animEffect>
                                    <p:anim calcmode="lin" valueType="num">
                                      <p:cBhvr>
                                        <p:cTn id="62" dur="2000" fill="hold"/>
                                        <p:tgtEl>
                                          <p:spTgt spid="12"/>
                                        </p:tgtEl>
                                        <p:attrNameLst>
                                          <p:attrName>style.rotation</p:attrName>
                                        </p:attrNameLst>
                                      </p:cBhvr>
                                      <p:tavLst>
                                        <p:tav tm="0">
                                          <p:val>
                                            <p:fltVal val="720"/>
                                          </p:val>
                                        </p:tav>
                                        <p:tav tm="100000">
                                          <p:val>
                                            <p:fltVal val="0"/>
                                          </p:val>
                                        </p:tav>
                                      </p:tavLst>
                                    </p:anim>
                                    <p:anim calcmode="lin" valueType="num">
                                      <p:cBhvr>
                                        <p:cTn id="63" dur="2000" fill="hold"/>
                                        <p:tgtEl>
                                          <p:spTgt spid="12"/>
                                        </p:tgtEl>
                                        <p:attrNameLst>
                                          <p:attrName>ppt_h</p:attrName>
                                        </p:attrNameLst>
                                      </p:cBhvr>
                                      <p:tavLst>
                                        <p:tav tm="0">
                                          <p:val>
                                            <p:fltVal val="0"/>
                                          </p:val>
                                        </p:tav>
                                        <p:tav tm="100000">
                                          <p:val>
                                            <p:strVal val="#ppt_h"/>
                                          </p:val>
                                        </p:tav>
                                      </p:tavLst>
                                    </p:anim>
                                    <p:anim calcmode="lin" valueType="num">
                                      <p:cBhvr>
                                        <p:cTn id="64" dur="2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bec59d.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8306.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50485405_4d9e309a4f_b.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9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5956915_20883f1d22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28623851_1b0bf74729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CuadroTexto"/>
          <p:cNvSpPr txBox="1"/>
          <p:nvPr/>
        </p:nvSpPr>
        <p:spPr>
          <a:xfrm>
            <a:off x="357159" y="500042"/>
            <a:ext cx="5143535" cy="2554545"/>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Es precisamente en esta época del </a:t>
            </a: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año </a:t>
            </a: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cuando tiene lugar la producción de la miel de maple, conocida en la provincia de Quebec como el jarabe de arce porque su extracción proviene de los árboles llamados «arce», que son abundantes en las áreas boscosas de la provincia de Quebec.</a:t>
            </a:r>
          </a:p>
          <a:p>
            <a:pPr algn="ctr"/>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ppt_x"/>
                                          </p:val>
                                        </p:tav>
                                        <p:tav tm="100000">
                                          <p:val>
                                            <p:strVal val="#ppt_x"/>
                                          </p:val>
                                        </p:tav>
                                      </p:tavLst>
                                    </p:anim>
                                    <p:anim calcmode="lin" valueType="num">
                                      <p:cBhvr additive="base">
                                        <p:cTn id="18" dur="5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anim calcmode="lin" valueType="num">
                                      <p:cBhvr>
                                        <p:cTn id="22" dur="5000" fill="hold"/>
                                        <p:tgtEl>
                                          <p:spTgt spid="8"/>
                                        </p:tgtEl>
                                        <p:attrNameLst>
                                          <p:attrName>style.rotation</p:attrName>
                                        </p:attrNameLst>
                                      </p:cBhvr>
                                      <p:tavLst>
                                        <p:tav tm="0">
                                          <p:val>
                                            <p:fltVal val="720"/>
                                          </p:val>
                                        </p:tav>
                                        <p:tav tm="100000">
                                          <p:val>
                                            <p:fltVal val="0"/>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ppt_x"/>
                                          </p:val>
                                        </p:tav>
                                        <p:tav tm="100000">
                                          <p:val>
                                            <p:strVal val="#ppt_x"/>
                                          </p:val>
                                        </p:tav>
                                      </p:tavLst>
                                    </p:anim>
                                    <p:anim calcmode="lin" valueType="num">
                                      <p:cBhvr additive="base">
                                        <p:cTn id="28" dur="3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3000"/>
                                        <p:tgtEl>
                                          <p:spTgt spid="9"/>
                                        </p:tgtEl>
                                      </p:cBhvr>
                                    </p:animEffect>
                                    <p:anim calcmode="lin" valueType="num">
                                      <p:cBhvr>
                                        <p:cTn id="32" dur="3000" fill="hold"/>
                                        <p:tgtEl>
                                          <p:spTgt spid="9"/>
                                        </p:tgtEl>
                                        <p:attrNameLst>
                                          <p:attrName>style.rotation</p:attrName>
                                        </p:attrNameLst>
                                      </p:cBhvr>
                                      <p:tavLst>
                                        <p:tav tm="0">
                                          <p:val>
                                            <p:fltVal val="720"/>
                                          </p:val>
                                        </p:tav>
                                        <p:tav tm="100000">
                                          <p:val>
                                            <p:fltVal val="0"/>
                                          </p:val>
                                        </p:tav>
                                      </p:tavLst>
                                    </p:anim>
                                    <p:anim calcmode="lin" valueType="num">
                                      <p:cBhvr>
                                        <p:cTn id="33" dur="3000" fill="hold"/>
                                        <p:tgtEl>
                                          <p:spTgt spid="9"/>
                                        </p:tgtEl>
                                        <p:attrNameLst>
                                          <p:attrName>ppt_h</p:attrName>
                                        </p:attrNameLst>
                                      </p:cBhvr>
                                      <p:tavLst>
                                        <p:tav tm="0">
                                          <p:val>
                                            <p:fltVal val="0"/>
                                          </p:val>
                                        </p:tav>
                                        <p:tav tm="100000">
                                          <p:val>
                                            <p:strVal val="#ppt_h"/>
                                          </p:val>
                                        </p:tav>
                                      </p:tavLst>
                                    </p:anim>
                                    <p:anim calcmode="lin" valueType="num">
                                      <p:cBhvr>
                                        <p:cTn id="34" dur="3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0" fill="hold"/>
                                        <p:tgtEl>
                                          <p:spTgt spid="10"/>
                                        </p:tgtEl>
                                        <p:attrNameLst>
                                          <p:attrName>ppt_x</p:attrName>
                                        </p:attrNameLst>
                                      </p:cBhvr>
                                      <p:tavLst>
                                        <p:tav tm="0">
                                          <p:val>
                                            <p:strVal val="#ppt_x"/>
                                          </p:val>
                                        </p:tav>
                                        <p:tav tm="100000">
                                          <p:val>
                                            <p:strVal val="#ppt_x"/>
                                          </p:val>
                                        </p:tav>
                                      </p:tavLst>
                                    </p:anim>
                                    <p:anim calcmode="lin" valueType="num">
                                      <p:cBhvr additive="base">
                                        <p:cTn id="38" dur="5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0"/>
                                        <p:tgtEl>
                                          <p:spTgt spid="10"/>
                                        </p:tgtEl>
                                      </p:cBhvr>
                                    </p:animEffect>
                                    <p:anim calcmode="lin" valueType="num">
                                      <p:cBhvr>
                                        <p:cTn id="42" dur="5000" fill="hold"/>
                                        <p:tgtEl>
                                          <p:spTgt spid="10"/>
                                        </p:tgtEl>
                                        <p:attrNameLst>
                                          <p:attrName>style.rotation</p:attrName>
                                        </p:attrNameLst>
                                      </p:cBhvr>
                                      <p:tavLst>
                                        <p:tav tm="0">
                                          <p:val>
                                            <p:fltVal val="720"/>
                                          </p:val>
                                        </p:tav>
                                        <p:tav tm="100000">
                                          <p:val>
                                            <p:fltVal val="0"/>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anim calcmode="lin" valueType="num">
                                      <p:cBhvr>
                                        <p:cTn id="44" dur="5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0" fill="hold"/>
                                        <p:tgtEl>
                                          <p:spTgt spid="11"/>
                                        </p:tgtEl>
                                        <p:attrNameLst>
                                          <p:attrName>ppt_x</p:attrName>
                                        </p:attrNameLst>
                                      </p:cBhvr>
                                      <p:tavLst>
                                        <p:tav tm="0">
                                          <p:val>
                                            <p:strVal val="#ppt_x"/>
                                          </p:val>
                                        </p:tav>
                                        <p:tav tm="100000">
                                          <p:val>
                                            <p:strVal val="#ppt_x"/>
                                          </p:val>
                                        </p:tav>
                                      </p:tavLst>
                                    </p:anim>
                                    <p:anim calcmode="lin" valueType="num">
                                      <p:cBhvr additive="base">
                                        <p:cTn id="48" dur="5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anim calcmode="lin" valueType="num">
                                      <p:cBhvr>
                                        <p:cTn id="52" dur="5000" fill="hold"/>
                                        <p:tgtEl>
                                          <p:spTgt spid="11"/>
                                        </p:tgtEl>
                                        <p:attrNameLst>
                                          <p:attrName>style.rotation</p:attrName>
                                        </p:attrNameLst>
                                      </p:cBhvr>
                                      <p:tavLst>
                                        <p:tav tm="0">
                                          <p:val>
                                            <p:fltVal val="720"/>
                                          </p:val>
                                        </p:tav>
                                        <p:tav tm="100000">
                                          <p:val>
                                            <p:fltVal val="0"/>
                                          </p:val>
                                        </p:tav>
                                      </p:tavLst>
                                    </p:anim>
                                    <p:anim calcmode="lin" valueType="num">
                                      <p:cBhvr>
                                        <p:cTn id="53" dur="5000" fill="hold"/>
                                        <p:tgtEl>
                                          <p:spTgt spid="11"/>
                                        </p:tgtEl>
                                        <p:attrNameLst>
                                          <p:attrName>ppt_h</p:attrName>
                                        </p:attrNameLst>
                                      </p:cBhvr>
                                      <p:tavLst>
                                        <p:tav tm="0">
                                          <p:val>
                                            <p:fltVal val="0"/>
                                          </p:val>
                                        </p:tav>
                                        <p:tav tm="100000">
                                          <p:val>
                                            <p:strVal val="#ppt_h"/>
                                          </p:val>
                                        </p:tav>
                                      </p:tavLst>
                                    </p:anim>
                                    <p:anim calcmode="lin" valueType="num">
                                      <p:cBhvr>
                                        <p:cTn id="54" dur="5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2000"/>
                                        <p:tgtEl>
                                          <p:spTgt spid="12"/>
                                        </p:tgtEl>
                                      </p:cBhvr>
                                    </p:animEffect>
                                    <p:anim calcmode="lin" valueType="num">
                                      <p:cBhvr>
                                        <p:cTn id="62" dur="2000" fill="hold"/>
                                        <p:tgtEl>
                                          <p:spTgt spid="12"/>
                                        </p:tgtEl>
                                        <p:attrNameLst>
                                          <p:attrName>style.rotation</p:attrName>
                                        </p:attrNameLst>
                                      </p:cBhvr>
                                      <p:tavLst>
                                        <p:tav tm="0">
                                          <p:val>
                                            <p:fltVal val="720"/>
                                          </p:val>
                                        </p:tav>
                                        <p:tav tm="100000">
                                          <p:val>
                                            <p:fltVal val="0"/>
                                          </p:val>
                                        </p:tav>
                                      </p:tavLst>
                                    </p:anim>
                                    <p:anim calcmode="lin" valueType="num">
                                      <p:cBhvr>
                                        <p:cTn id="63" dur="2000" fill="hold"/>
                                        <p:tgtEl>
                                          <p:spTgt spid="12"/>
                                        </p:tgtEl>
                                        <p:attrNameLst>
                                          <p:attrName>ppt_h</p:attrName>
                                        </p:attrNameLst>
                                      </p:cBhvr>
                                      <p:tavLst>
                                        <p:tav tm="0">
                                          <p:val>
                                            <p:fltVal val="0"/>
                                          </p:val>
                                        </p:tav>
                                        <p:tav tm="100000">
                                          <p:val>
                                            <p:strVal val="#ppt_h"/>
                                          </p:val>
                                        </p:tav>
                                      </p:tavLst>
                                    </p:anim>
                                    <p:anim calcmode="lin" valueType="num">
                                      <p:cBhvr>
                                        <p:cTn id="64" dur="2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69511587_f1d012ccc8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70944881_65785e4da7_h.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
        <p:nvSpPr>
          <p:cNvPr id="5" name="4 CuadroTexto"/>
          <p:cNvSpPr txBox="1"/>
          <p:nvPr/>
        </p:nvSpPr>
        <p:spPr>
          <a:xfrm>
            <a:off x="0" y="214290"/>
            <a:ext cx="4246675"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400" b="1" dirty="0" smtClean="0">
                <a:ln w="50800"/>
                <a:solidFill>
                  <a:schemeClr val="bg1">
                    <a:shade val="50000"/>
                  </a:schemeClr>
                </a:solidFill>
                <a:effectLst>
                  <a:outerShdw blurRad="38100" dist="38100" dir="2700000" algn="tl">
                    <a:srgbClr val="000000">
                      <a:alpha val="43137"/>
                    </a:srgbClr>
                  </a:outerShdw>
                </a:effectLst>
              </a:rPr>
              <a:t>Productos  hechos con la miel</a:t>
            </a:r>
            <a:endParaRPr lang="es-ES" sz="2400"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9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70948115_4b6a14f63b_b.jpg"/>
          <p:cNvPicPr>
            <a:picLocks noChangeAspect="1"/>
          </p:cNvPicPr>
          <p:nvPr/>
        </p:nvPicPr>
        <p:blipFill>
          <a:blip r:embed="rId2"/>
          <a:stretch>
            <a:fillRect/>
          </a:stretch>
        </p:blipFill>
        <p:spPr>
          <a:xfrm>
            <a:off x="0" y="16662"/>
            <a:ext cx="9144000" cy="6824676"/>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CuadroTexto"/>
          <p:cNvSpPr txBox="1"/>
          <p:nvPr/>
        </p:nvSpPr>
        <p:spPr>
          <a:xfrm>
            <a:off x="214283" y="428604"/>
            <a:ext cx="5429287" cy="2554545"/>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El procedimiento para extraer la savia de los árboles se realiza precisamente en los meses de marzo y abril, cuando hace frío durante la noche y un poco de calor durante el día. Para que el jarabe sea de calidad es importante que durante la noche haya menos de cero grados y más de cero durante el día.</a:t>
            </a:r>
          </a:p>
          <a:p>
            <a:pPr algn="ctr"/>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ppt_x"/>
                                          </p:val>
                                        </p:tav>
                                        <p:tav tm="100000">
                                          <p:val>
                                            <p:strVal val="#ppt_x"/>
                                          </p:val>
                                        </p:tav>
                                      </p:tavLst>
                                    </p:anim>
                                    <p:anim calcmode="lin" valueType="num">
                                      <p:cBhvr additive="base">
                                        <p:cTn id="18" dur="5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anim calcmode="lin" valueType="num">
                                      <p:cBhvr>
                                        <p:cTn id="22" dur="5000" fill="hold"/>
                                        <p:tgtEl>
                                          <p:spTgt spid="8"/>
                                        </p:tgtEl>
                                        <p:attrNameLst>
                                          <p:attrName>style.rotation</p:attrName>
                                        </p:attrNameLst>
                                      </p:cBhvr>
                                      <p:tavLst>
                                        <p:tav tm="0">
                                          <p:val>
                                            <p:fltVal val="720"/>
                                          </p:val>
                                        </p:tav>
                                        <p:tav tm="100000">
                                          <p:val>
                                            <p:fltVal val="0"/>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000" fill="hold"/>
                                        <p:tgtEl>
                                          <p:spTgt spid="9"/>
                                        </p:tgtEl>
                                        <p:attrNameLst>
                                          <p:attrName>ppt_x</p:attrName>
                                        </p:attrNameLst>
                                      </p:cBhvr>
                                      <p:tavLst>
                                        <p:tav tm="0">
                                          <p:val>
                                            <p:strVal val="#ppt_x"/>
                                          </p:val>
                                        </p:tav>
                                        <p:tav tm="100000">
                                          <p:val>
                                            <p:strVal val="#ppt_x"/>
                                          </p:val>
                                        </p:tav>
                                      </p:tavLst>
                                    </p:anim>
                                    <p:anim calcmode="lin" valueType="num">
                                      <p:cBhvr additive="base">
                                        <p:cTn id="28" dur="2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style.rotation</p:attrName>
                                        </p:attrNameLst>
                                      </p:cBhvr>
                                      <p:tavLst>
                                        <p:tav tm="0">
                                          <p:val>
                                            <p:fltVal val="720"/>
                                          </p:val>
                                        </p:tav>
                                        <p:tav tm="100000">
                                          <p:val>
                                            <p:fltVal val="0"/>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 calcmode="lin" valueType="num">
                                      <p:cBhvr>
                                        <p:cTn id="34" dur="2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3000"/>
                                        <p:tgtEl>
                                          <p:spTgt spid="10"/>
                                        </p:tgtEl>
                                      </p:cBhvr>
                                    </p:animEffect>
                                    <p:anim calcmode="lin" valueType="num">
                                      <p:cBhvr>
                                        <p:cTn id="42" dur="3000" fill="hold"/>
                                        <p:tgtEl>
                                          <p:spTgt spid="10"/>
                                        </p:tgtEl>
                                        <p:attrNameLst>
                                          <p:attrName>style.rotation</p:attrName>
                                        </p:attrNameLst>
                                      </p:cBhvr>
                                      <p:tavLst>
                                        <p:tav tm="0">
                                          <p:val>
                                            <p:fltVal val="720"/>
                                          </p:val>
                                        </p:tav>
                                        <p:tav tm="100000">
                                          <p:val>
                                            <p:fltVal val="0"/>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anim calcmode="lin" valueType="num">
                                      <p:cBhvr>
                                        <p:cTn id="44" dur="3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ppt_x"/>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3000"/>
                                        <p:tgtEl>
                                          <p:spTgt spid="11"/>
                                        </p:tgtEl>
                                      </p:cBhvr>
                                    </p:animEffect>
                                    <p:anim calcmode="lin" valueType="num">
                                      <p:cBhvr>
                                        <p:cTn id="52" dur="3000" fill="hold"/>
                                        <p:tgtEl>
                                          <p:spTgt spid="11"/>
                                        </p:tgtEl>
                                        <p:attrNameLst>
                                          <p:attrName>style.rotation</p:attrName>
                                        </p:attrNameLst>
                                      </p:cBhvr>
                                      <p:tavLst>
                                        <p:tav tm="0">
                                          <p:val>
                                            <p:fltVal val="720"/>
                                          </p:val>
                                        </p:tav>
                                        <p:tav tm="100000">
                                          <p:val>
                                            <p:fltVal val="0"/>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2000"/>
                                        <p:tgtEl>
                                          <p:spTgt spid="12"/>
                                        </p:tgtEl>
                                      </p:cBhvr>
                                    </p:animEffect>
                                    <p:anim calcmode="lin" valueType="num">
                                      <p:cBhvr>
                                        <p:cTn id="62" dur="2000" fill="hold"/>
                                        <p:tgtEl>
                                          <p:spTgt spid="12"/>
                                        </p:tgtEl>
                                        <p:attrNameLst>
                                          <p:attrName>style.rotation</p:attrName>
                                        </p:attrNameLst>
                                      </p:cBhvr>
                                      <p:tavLst>
                                        <p:tav tm="0">
                                          <p:val>
                                            <p:fltVal val="720"/>
                                          </p:val>
                                        </p:tav>
                                        <p:tav tm="100000">
                                          <p:val>
                                            <p:fltVal val="0"/>
                                          </p:val>
                                        </p:tav>
                                      </p:tavLst>
                                    </p:anim>
                                    <p:anim calcmode="lin" valueType="num">
                                      <p:cBhvr>
                                        <p:cTn id="63" dur="2000" fill="hold"/>
                                        <p:tgtEl>
                                          <p:spTgt spid="12"/>
                                        </p:tgtEl>
                                        <p:attrNameLst>
                                          <p:attrName>ppt_h</p:attrName>
                                        </p:attrNameLst>
                                      </p:cBhvr>
                                      <p:tavLst>
                                        <p:tav tm="0">
                                          <p:val>
                                            <p:fltVal val="0"/>
                                          </p:val>
                                        </p:tav>
                                        <p:tav tm="100000">
                                          <p:val>
                                            <p:strVal val="#ppt_h"/>
                                          </p:val>
                                        </p:tav>
                                      </p:tavLst>
                                    </p:anim>
                                    <p:anim calcmode="lin" valueType="num">
                                      <p:cBhvr>
                                        <p:cTn id="64" dur="2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2680536114457.JPG"/>
          <p:cNvPicPr>
            <a:picLocks noChangeAspect="1"/>
          </p:cNvPicPr>
          <p:nvPr/>
        </p:nvPicPr>
        <p:blipFill>
          <a:blip r:embed="rId2"/>
          <a:stretch>
            <a:fillRect/>
          </a:stretch>
        </p:blipFill>
        <p:spPr>
          <a:xfrm>
            <a:off x="2285984" y="0"/>
            <a:ext cx="4572032" cy="6905252"/>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357158"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357158"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357158"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357158"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072330"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072330"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072330"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5429240"/>
            <a:ext cx="1705981" cy="1428760"/>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 à sucre 075.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__sucre_au_Sourdough_Rendezvous_Festival_de_Whitehorse_au_Yukon_620638.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 a sucre 010.JPG"/>
          <p:cNvPicPr>
            <a:picLocks noChangeAspect="1"/>
          </p:cNvPicPr>
          <p:nvPr/>
        </p:nvPicPr>
        <p:blipFill>
          <a:blip r:embed="rId2"/>
          <a:stretch>
            <a:fillRect/>
          </a:stretch>
        </p:blipFill>
        <p:spPr>
          <a:xfrm>
            <a:off x="1785918" y="0"/>
            <a:ext cx="5143536" cy="6858048"/>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143768"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143768"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143768"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143768" y="5429240"/>
            <a:ext cx="1705981" cy="1428760"/>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 à sucre 062.JPG"/>
          <p:cNvPicPr>
            <a:picLocks noChangeAspect="1"/>
          </p:cNvPicPr>
          <p:nvPr/>
        </p:nvPicPr>
        <p:blipFill>
          <a:blip r:embed="rId2"/>
          <a:stretch>
            <a:fillRect/>
          </a:stretch>
        </p:blipFill>
        <p:spPr>
          <a:xfrm>
            <a:off x="2278186" y="0"/>
            <a:ext cx="4587627"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28572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28572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28572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28572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6929454"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6929454"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6929454"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6929454" y="5429240"/>
            <a:ext cx="1705981" cy="1428760"/>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70950357_ae33f70bc5_b.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5000">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7" name="6 CuadroTexto"/>
          <p:cNvSpPr txBox="1"/>
          <p:nvPr/>
        </p:nvSpPr>
        <p:spPr>
          <a:xfrm>
            <a:off x="285720" y="214290"/>
            <a:ext cx="5500725" cy="3477875"/>
          </a:xfrm>
          <a:prstGeom prst="rect">
            <a:avLst/>
          </a:prstGeom>
          <a:noFill/>
        </p:spPr>
        <p:txBody>
          <a:bodyPr wrap="square" rtlCol="0">
            <a:spAutoFit/>
          </a:bodyPr>
          <a:lstStyle/>
          <a:p>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Los productores de jarabe de arce perforan la corteza de los árboles, que es de donde toman el agua ligeramente azucarada que se transforma después de llevarla a ebullición en un néctar con un aroma muy delicado apreciado por su sabor, color y transparencia.</a:t>
            </a:r>
          </a:p>
          <a:p>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Al hervir el agua se evapora y conserva el azúcar del árbol, pero se necesitan cuarenta litros de agua para hacer tan sólo un litro de miel de arce.</a:t>
            </a:r>
          </a:p>
          <a:p>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8"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3"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ppt_x"/>
                                          </p:val>
                                        </p:tav>
                                        <p:tav tm="100000">
                                          <p:val>
                                            <p:strVal val="#ppt_x"/>
                                          </p:val>
                                        </p:tav>
                                      </p:tavLst>
                                    </p:anim>
                                    <p:anim calcmode="lin" valueType="num">
                                      <p:cBhvr additive="base">
                                        <p:cTn id="8" dur="2000" fill="hold"/>
                                        <p:tgtEl>
                                          <p:spTgt spid="8"/>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anim calcmode="lin" valueType="num">
                                      <p:cBhvr>
                                        <p:cTn id="12" dur="2000" fill="hold"/>
                                        <p:tgtEl>
                                          <p:spTgt spid="8"/>
                                        </p:tgtEl>
                                        <p:attrNameLst>
                                          <p:attrName>style.rotation</p:attrName>
                                        </p:attrNameLst>
                                      </p:cBhvr>
                                      <p:tavLst>
                                        <p:tav tm="0">
                                          <p:val>
                                            <p:fltVal val="720"/>
                                          </p:val>
                                        </p:tav>
                                        <p:tav tm="100000">
                                          <p:val>
                                            <p:fltVal val="0"/>
                                          </p:val>
                                        </p:tav>
                                      </p:tavLst>
                                    </p:anim>
                                    <p:anim calcmode="lin" valueType="num">
                                      <p:cBhvr>
                                        <p:cTn id="13" dur="2000" fill="hold"/>
                                        <p:tgtEl>
                                          <p:spTgt spid="8"/>
                                        </p:tgtEl>
                                        <p:attrNameLst>
                                          <p:attrName>ppt_h</p:attrName>
                                        </p:attrNameLst>
                                      </p:cBhvr>
                                      <p:tavLst>
                                        <p:tav tm="0">
                                          <p:val>
                                            <p:fltVal val="0"/>
                                          </p:val>
                                        </p:tav>
                                        <p:tav tm="100000">
                                          <p:val>
                                            <p:strVal val="#ppt_h"/>
                                          </p:val>
                                        </p:tav>
                                      </p:tavLst>
                                    </p:anim>
                                    <p:anim calcmode="lin" valueType="num">
                                      <p:cBhvr>
                                        <p:cTn id="14" dur="2000" fill="hold"/>
                                        <p:tgtEl>
                                          <p:spTgt spid="8"/>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0" fill="hold"/>
                                        <p:tgtEl>
                                          <p:spTgt spid="9"/>
                                        </p:tgtEl>
                                        <p:attrNameLst>
                                          <p:attrName>ppt_x</p:attrName>
                                        </p:attrNameLst>
                                      </p:cBhvr>
                                      <p:tavLst>
                                        <p:tav tm="0">
                                          <p:val>
                                            <p:strVal val="#ppt_x"/>
                                          </p:val>
                                        </p:tav>
                                        <p:tav tm="100000">
                                          <p:val>
                                            <p:strVal val="#ppt_x"/>
                                          </p:val>
                                        </p:tav>
                                      </p:tavLst>
                                    </p:anim>
                                    <p:anim calcmode="lin" valueType="num">
                                      <p:cBhvr additive="base">
                                        <p:cTn id="18" dur="5000" fill="hold"/>
                                        <p:tgtEl>
                                          <p:spTgt spid="9"/>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0"/>
                                        <p:tgtEl>
                                          <p:spTgt spid="9"/>
                                        </p:tgtEl>
                                      </p:cBhvr>
                                    </p:animEffect>
                                    <p:anim calcmode="lin" valueType="num">
                                      <p:cBhvr>
                                        <p:cTn id="22" dur="5000" fill="hold"/>
                                        <p:tgtEl>
                                          <p:spTgt spid="9"/>
                                        </p:tgtEl>
                                        <p:attrNameLst>
                                          <p:attrName>style.rotation</p:attrName>
                                        </p:attrNameLst>
                                      </p:cBhvr>
                                      <p:tavLst>
                                        <p:tav tm="0">
                                          <p:val>
                                            <p:fltVal val="720"/>
                                          </p:val>
                                        </p:tav>
                                        <p:tav tm="100000">
                                          <p:val>
                                            <p:fltVal val="0"/>
                                          </p:val>
                                        </p:tav>
                                      </p:tavLst>
                                    </p:anim>
                                    <p:anim calcmode="lin" valueType="num">
                                      <p:cBhvr>
                                        <p:cTn id="23" dur="5000" fill="hold"/>
                                        <p:tgtEl>
                                          <p:spTgt spid="9"/>
                                        </p:tgtEl>
                                        <p:attrNameLst>
                                          <p:attrName>ppt_h</p:attrName>
                                        </p:attrNameLst>
                                      </p:cBhvr>
                                      <p:tavLst>
                                        <p:tav tm="0">
                                          <p:val>
                                            <p:fltVal val="0"/>
                                          </p:val>
                                        </p:tav>
                                        <p:tav tm="100000">
                                          <p:val>
                                            <p:strVal val="#ppt_h"/>
                                          </p:val>
                                        </p:tav>
                                      </p:tavLst>
                                    </p:anim>
                                    <p:anim calcmode="lin" valueType="num">
                                      <p:cBhvr>
                                        <p:cTn id="24" dur="5000" fill="hold"/>
                                        <p:tgtEl>
                                          <p:spTgt spid="9"/>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0"/>
                                        <p:tgtEl>
                                          <p:spTgt spid="10"/>
                                        </p:tgtEl>
                                      </p:cBhvr>
                                    </p:animEffect>
                                    <p:anim calcmode="lin" valueType="num">
                                      <p:cBhvr>
                                        <p:cTn id="32" dur="5000" fill="hold"/>
                                        <p:tgtEl>
                                          <p:spTgt spid="10"/>
                                        </p:tgtEl>
                                        <p:attrNameLst>
                                          <p:attrName>style.rotation</p:attrName>
                                        </p:attrNameLst>
                                      </p:cBhvr>
                                      <p:tavLst>
                                        <p:tav tm="0">
                                          <p:val>
                                            <p:fltVal val="720"/>
                                          </p:val>
                                        </p:tav>
                                        <p:tav tm="100000">
                                          <p:val>
                                            <p:fltVal val="0"/>
                                          </p:val>
                                        </p:tav>
                                      </p:tavLst>
                                    </p:anim>
                                    <p:anim calcmode="lin" valueType="num">
                                      <p:cBhvr>
                                        <p:cTn id="33" dur="5000" fill="hold"/>
                                        <p:tgtEl>
                                          <p:spTgt spid="10"/>
                                        </p:tgtEl>
                                        <p:attrNameLst>
                                          <p:attrName>ppt_h</p:attrName>
                                        </p:attrNameLst>
                                      </p:cBhvr>
                                      <p:tavLst>
                                        <p:tav tm="0">
                                          <p:val>
                                            <p:fltVal val="0"/>
                                          </p:val>
                                        </p:tav>
                                        <p:tav tm="100000">
                                          <p:val>
                                            <p:strVal val="#ppt_h"/>
                                          </p:val>
                                        </p:tav>
                                      </p:tavLst>
                                    </p:anim>
                                    <p:anim calcmode="lin" valueType="num">
                                      <p:cBhvr>
                                        <p:cTn id="34" dur="5000" fill="hold"/>
                                        <p:tgtEl>
                                          <p:spTgt spid="10"/>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3000"/>
                                        <p:tgtEl>
                                          <p:spTgt spid="11"/>
                                        </p:tgtEl>
                                      </p:cBhvr>
                                    </p:animEffect>
                                    <p:anim calcmode="lin" valueType="num">
                                      <p:cBhvr>
                                        <p:cTn id="42" dur="3000" fill="hold"/>
                                        <p:tgtEl>
                                          <p:spTgt spid="11"/>
                                        </p:tgtEl>
                                        <p:attrNameLst>
                                          <p:attrName>style.rotation</p:attrName>
                                        </p:attrNameLst>
                                      </p:cBhvr>
                                      <p:tavLst>
                                        <p:tav tm="0">
                                          <p:val>
                                            <p:fltVal val="720"/>
                                          </p:val>
                                        </p:tav>
                                        <p:tav tm="100000">
                                          <p:val>
                                            <p:fltVal val="0"/>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anim calcmode="lin" valueType="num">
                                      <p:cBhvr>
                                        <p:cTn id="44" dur="3000" fill="hold"/>
                                        <p:tgtEl>
                                          <p:spTgt spid="11"/>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000" fill="hold"/>
                                        <p:tgtEl>
                                          <p:spTgt spid="12"/>
                                        </p:tgtEl>
                                        <p:attrNameLst>
                                          <p:attrName>ppt_x</p:attrName>
                                        </p:attrNameLst>
                                      </p:cBhvr>
                                      <p:tavLst>
                                        <p:tav tm="0">
                                          <p:val>
                                            <p:strVal val="#ppt_x"/>
                                          </p:val>
                                        </p:tav>
                                        <p:tav tm="100000">
                                          <p:val>
                                            <p:strVal val="#ppt_x"/>
                                          </p:val>
                                        </p:tav>
                                      </p:tavLst>
                                    </p:anim>
                                    <p:anim calcmode="lin" valueType="num">
                                      <p:cBhvr additive="base">
                                        <p:cTn id="48" dur="2000" fill="hold"/>
                                        <p:tgtEl>
                                          <p:spTgt spid="12"/>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2000"/>
                                        <p:tgtEl>
                                          <p:spTgt spid="12"/>
                                        </p:tgtEl>
                                      </p:cBhvr>
                                    </p:animEffect>
                                    <p:anim calcmode="lin" valueType="num">
                                      <p:cBhvr>
                                        <p:cTn id="52" dur="2000" fill="hold"/>
                                        <p:tgtEl>
                                          <p:spTgt spid="12"/>
                                        </p:tgtEl>
                                        <p:attrNameLst>
                                          <p:attrName>style.rotation</p:attrName>
                                        </p:attrNameLst>
                                      </p:cBhvr>
                                      <p:tavLst>
                                        <p:tav tm="0">
                                          <p:val>
                                            <p:fltVal val="720"/>
                                          </p:val>
                                        </p:tav>
                                        <p:tav tm="100000">
                                          <p:val>
                                            <p:fltVal val="0"/>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0" fill="hold"/>
                                        <p:tgtEl>
                                          <p:spTgt spid="13"/>
                                        </p:tgtEl>
                                        <p:attrNameLst>
                                          <p:attrName>ppt_x</p:attrName>
                                        </p:attrNameLst>
                                      </p:cBhvr>
                                      <p:tavLst>
                                        <p:tav tm="0">
                                          <p:val>
                                            <p:strVal val="#ppt_x"/>
                                          </p:val>
                                        </p:tav>
                                        <p:tav tm="100000">
                                          <p:val>
                                            <p:strVal val="#ppt_x"/>
                                          </p:val>
                                        </p:tav>
                                      </p:tavLst>
                                    </p:anim>
                                    <p:anim calcmode="lin" valueType="num">
                                      <p:cBhvr additive="base">
                                        <p:cTn id="58" dur="5000" fill="hold"/>
                                        <p:tgtEl>
                                          <p:spTgt spid="13"/>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0"/>
                                        <p:tgtEl>
                                          <p:spTgt spid="13"/>
                                        </p:tgtEl>
                                      </p:cBhvr>
                                    </p:animEffect>
                                    <p:anim calcmode="lin" valueType="num">
                                      <p:cBhvr>
                                        <p:cTn id="62" dur="5000" fill="hold"/>
                                        <p:tgtEl>
                                          <p:spTgt spid="13"/>
                                        </p:tgtEl>
                                        <p:attrNameLst>
                                          <p:attrName>style.rotation</p:attrName>
                                        </p:attrNameLst>
                                      </p:cBhvr>
                                      <p:tavLst>
                                        <p:tav tm="0">
                                          <p:val>
                                            <p:fltVal val="720"/>
                                          </p:val>
                                        </p:tav>
                                        <p:tav tm="100000">
                                          <p:val>
                                            <p:fltVal val="0"/>
                                          </p:val>
                                        </p:tav>
                                      </p:tavLst>
                                    </p:anim>
                                    <p:anim calcmode="lin" valueType="num">
                                      <p:cBhvr>
                                        <p:cTn id="63" dur="5000" fill="hold"/>
                                        <p:tgtEl>
                                          <p:spTgt spid="13"/>
                                        </p:tgtEl>
                                        <p:attrNameLst>
                                          <p:attrName>ppt_h</p:attrName>
                                        </p:attrNameLst>
                                      </p:cBhvr>
                                      <p:tavLst>
                                        <p:tav tm="0">
                                          <p:val>
                                            <p:fltVal val="0"/>
                                          </p:val>
                                        </p:tav>
                                        <p:tav tm="100000">
                                          <p:val>
                                            <p:strVal val="#ppt_h"/>
                                          </p:val>
                                        </p:tav>
                                      </p:tavLst>
                                    </p:anim>
                                    <p:anim calcmode="lin" valueType="num">
                                      <p:cBhvr>
                                        <p:cTn id="64" dur="5000" fill="hold"/>
                                        <p:tgtEl>
                                          <p:spTgt spid="1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sucre-L-1.jpe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ada09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14546" y="5857892"/>
            <a:ext cx="4116832"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Frasco de miel  con diseño</a:t>
            </a:r>
          </a:p>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de la hoja de arce</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0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tite-cabane-a-sucre-produits-sur-buche.jpg"/>
          <p:cNvPicPr>
            <a:picLocks noChangeAspect="1"/>
          </p:cNvPicPr>
          <p:nvPr/>
        </p:nvPicPr>
        <p:blipFill>
          <a:blip r:embed="rId2"/>
          <a:stretch>
            <a:fillRect/>
          </a:stretch>
        </p:blipFill>
        <p:spPr>
          <a:xfrm>
            <a:off x="0" y="0"/>
            <a:ext cx="9152930" cy="6858000"/>
          </a:xfrm>
          <a:prstGeom prst="rect">
            <a:avLst/>
          </a:prstGeom>
          <a:scene3d>
            <a:camera prst="orthographicFront"/>
            <a:lightRig rig="threePt" dir="t"/>
          </a:scene3d>
          <a:sp3d>
            <a:bevelT prst="angle"/>
          </a:sp3d>
        </p:spPr>
      </p:pic>
      <p:sp>
        <p:nvSpPr>
          <p:cNvPr id="5" name="4 CuadroTexto"/>
          <p:cNvSpPr txBox="1"/>
          <p:nvPr/>
        </p:nvSpPr>
        <p:spPr>
          <a:xfrm>
            <a:off x="642910" y="357166"/>
            <a:ext cx="4511171" cy="400110"/>
          </a:xfrm>
          <a:prstGeom prst="rect">
            <a:avLst/>
          </a:prstGeom>
          <a:noFill/>
        </p:spPr>
        <p:txBody>
          <a:bodyPr wrap="none" rtlCol="0">
            <a:spAutoFit/>
          </a:bodyPr>
          <a:lstStyle/>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La miel envasada para comercializarla</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10000">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ne à sucre 084.JPG"/>
          <p:cNvPicPr>
            <a:picLocks noChangeAspect="1"/>
          </p:cNvPicPr>
          <p:nvPr/>
        </p:nvPicPr>
        <p:blipFill>
          <a:blip r:embed="rId2"/>
          <a:stretch>
            <a:fillRect/>
          </a:stretch>
        </p:blipFill>
        <p:spPr>
          <a:xfrm>
            <a:off x="2071670" y="0"/>
            <a:ext cx="5011806"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000892"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000892"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000892"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00892" y="5429240"/>
            <a:ext cx="1705981" cy="1428760"/>
          </a:xfrm>
          <a:prstGeom prst="rect">
            <a:avLst/>
          </a:prstGeom>
          <a:noFill/>
        </p:spPr>
      </p:pic>
    </p:spTree>
  </p:cSld>
  <p:clrMapOvr>
    <a:masterClrMapping/>
  </p:clrMapOvr>
  <p:transition spd="slow" advTm="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ada---Cabane---sucre-05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epes_cabane_a_sucre.jpe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
        <p:nvSpPr>
          <p:cNvPr id="5" name="4 CuadroTexto"/>
          <p:cNvSpPr txBox="1"/>
          <p:nvPr/>
        </p:nvSpPr>
        <p:spPr>
          <a:xfrm>
            <a:off x="3071802" y="6143644"/>
            <a:ext cx="2069797"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effectLst>
                  <a:outerShdw blurRad="38100" dist="38100" dir="2700000" algn="tl">
                    <a:srgbClr val="000000">
                      <a:alpha val="43137"/>
                    </a:srgbClr>
                  </a:outerShdw>
                </a:effectLst>
              </a:rPr>
              <a:t>Deliciosos postres</a:t>
            </a:r>
            <a:endParaRPr lang="es-ES"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900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rable2.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429124" y="357166"/>
            <a:ext cx="2606804"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400" b="1" dirty="0" smtClean="0">
                <a:ln w="50800"/>
                <a:solidFill>
                  <a:schemeClr val="bg1">
                    <a:shade val="50000"/>
                  </a:schemeClr>
                </a:solidFill>
                <a:effectLst>
                  <a:outerShdw blurRad="38100" dist="38100" dir="2700000" algn="tl">
                    <a:srgbClr val="000000">
                      <a:alpha val="43137"/>
                    </a:srgbClr>
                  </a:outerShdw>
                </a:effectLst>
              </a:rPr>
              <a:t>¡¡  Qué tentación  !!</a:t>
            </a:r>
            <a:endParaRPr lang="es-ES" sz="2400"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10000">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89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14432.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10000">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214282" y="0"/>
            <a:ext cx="9144000" cy="6858000"/>
          </a:xfrm>
          <a:prstGeom prst="rect">
            <a:avLst/>
          </a:prstGeom>
          <a:noFill/>
          <a:ln w="9525">
            <a:noFill/>
            <a:miter lim="800000"/>
            <a:headEnd/>
            <a:tailEnd/>
          </a:ln>
          <a:effectLst/>
        </p:spPr>
      </p:pic>
      <p:sp>
        <p:nvSpPr>
          <p:cNvPr id="6" name="5 CuadroTexto"/>
          <p:cNvSpPr txBox="1"/>
          <p:nvPr/>
        </p:nvSpPr>
        <p:spPr>
          <a:xfrm>
            <a:off x="357158" y="357166"/>
            <a:ext cx="5715040" cy="2862322"/>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El arce se corta cuando tiene 25 años, el cual producirá un litro de miel durante la primavera. El árbol de maple puede vivir hasta 250 años.</a:t>
            </a:r>
          </a:p>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Este procedimiento que es realizado en las conocidas “cabañas de azúcar</a:t>
            </a: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 (</a:t>
            </a:r>
            <a:r>
              <a:rPr lang="es-ES" sz="2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Cabane</a:t>
            </a: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 à sucre)  </a:t>
            </a: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tiene su origen en los amerindios (primeros habitantes del Quebec), quienes utilizaban un recipiente hecho de barro para hervir el agua y hacer la miel. </a:t>
            </a: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style.rotation</p:attrName>
                                        </p:attrNameLst>
                                      </p:cBhvr>
                                      <p:tavLst>
                                        <p:tav tm="0">
                                          <p:val>
                                            <p:fltVal val="720"/>
                                          </p:val>
                                        </p:tav>
                                        <p:tav tm="100000">
                                          <p:val>
                                            <p:fltVal val="0"/>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0" fill="hold"/>
                                        <p:tgtEl>
                                          <p:spTgt spid="9"/>
                                        </p:tgtEl>
                                        <p:attrNameLst>
                                          <p:attrName>ppt_x</p:attrName>
                                        </p:attrNameLst>
                                      </p:cBhvr>
                                      <p:tavLst>
                                        <p:tav tm="0">
                                          <p:val>
                                            <p:strVal val="#ppt_x"/>
                                          </p:val>
                                        </p:tav>
                                        <p:tav tm="100000">
                                          <p:val>
                                            <p:strVal val="#ppt_x"/>
                                          </p:val>
                                        </p:tav>
                                      </p:tavLst>
                                    </p:anim>
                                    <p:anim calcmode="lin" valueType="num">
                                      <p:cBhvr additive="base">
                                        <p:cTn id="28" dur="5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0"/>
                                        <p:tgtEl>
                                          <p:spTgt spid="9"/>
                                        </p:tgtEl>
                                      </p:cBhvr>
                                    </p:animEffect>
                                    <p:anim calcmode="lin" valueType="num">
                                      <p:cBhvr>
                                        <p:cTn id="32" dur="5000" fill="hold"/>
                                        <p:tgtEl>
                                          <p:spTgt spid="9"/>
                                        </p:tgtEl>
                                        <p:attrNameLst>
                                          <p:attrName>style.rotation</p:attrName>
                                        </p:attrNameLst>
                                      </p:cBhvr>
                                      <p:tavLst>
                                        <p:tav tm="0">
                                          <p:val>
                                            <p:fltVal val="720"/>
                                          </p:val>
                                        </p:tav>
                                        <p:tav tm="100000">
                                          <p:val>
                                            <p:fltVal val="0"/>
                                          </p:val>
                                        </p:tav>
                                      </p:tavLst>
                                    </p:anim>
                                    <p:anim calcmode="lin" valueType="num">
                                      <p:cBhvr>
                                        <p:cTn id="33" dur="5000" fill="hold"/>
                                        <p:tgtEl>
                                          <p:spTgt spid="9"/>
                                        </p:tgtEl>
                                        <p:attrNameLst>
                                          <p:attrName>ppt_h</p:attrName>
                                        </p:attrNameLst>
                                      </p:cBhvr>
                                      <p:tavLst>
                                        <p:tav tm="0">
                                          <p:val>
                                            <p:fltVal val="0"/>
                                          </p:val>
                                        </p:tav>
                                        <p:tav tm="100000">
                                          <p:val>
                                            <p:strVal val="#ppt_h"/>
                                          </p:val>
                                        </p:tav>
                                      </p:tavLst>
                                    </p:anim>
                                    <p:anim calcmode="lin" valueType="num">
                                      <p:cBhvr>
                                        <p:cTn id="34" dur="5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3000"/>
                                        <p:tgtEl>
                                          <p:spTgt spid="10"/>
                                        </p:tgtEl>
                                      </p:cBhvr>
                                    </p:animEffect>
                                    <p:anim calcmode="lin" valueType="num">
                                      <p:cBhvr>
                                        <p:cTn id="42" dur="3000" fill="hold"/>
                                        <p:tgtEl>
                                          <p:spTgt spid="10"/>
                                        </p:tgtEl>
                                        <p:attrNameLst>
                                          <p:attrName>style.rotation</p:attrName>
                                        </p:attrNameLst>
                                      </p:cBhvr>
                                      <p:tavLst>
                                        <p:tav tm="0">
                                          <p:val>
                                            <p:fltVal val="720"/>
                                          </p:val>
                                        </p:tav>
                                        <p:tav tm="100000">
                                          <p:val>
                                            <p:fltVal val="0"/>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anim calcmode="lin" valueType="num">
                                      <p:cBhvr>
                                        <p:cTn id="44" dur="3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0" fill="hold"/>
                                        <p:tgtEl>
                                          <p:spTgt spid="11"/>
                                        </p:tgtEl>
                                        <p:attrNameLst>
                                          <p:attrName>ppt_x</p:attrName>
                                        </p:attrNameLst>
                                      </p:cBhvr>
                                      <p:tavLst>
                                        <p:tav tm="0">
                                          <p:val>
                                            <p:strVal val="#ppt_x"/>
                                          </p:val>
                                        </p:tav>
                                        <p:tav tm="100000">
                                          <p:val>
                                            <p:strVal val="#ppt_x"/>
                                          </p:val>
                                        </p:tav>
                                      </p:tavLst>
                                    </p:anim>
                                    <p:anim calcmode="lin" valueType="num">
                                      <p:cBhvr additive="base">
                                        <p:cTn id="48" dur="5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anim calcmode="lin" valueType="num">
                                      <p:cBhvr>
                                        <p:cTn id="52" dur="5000" fill="hold"/>
                                        <p:tgtEl>
                                          <p:spTgt spid="11"/>
                                        </p:tgtEl>
                                        <p:attrNameLst>
                                          <p:attrName>style.rotation</p:attrName>
                                        </p:attrNameLst>
                                      </p:cBhvr>
                                      <p:tavLst>
                                        <p:tav tm="0">
                                          <p:val>
                                            <p:fltVal val="720"/>
                                          </p:val>
                                        </p:tav>
                                        <p:tav tm="100000">
                                          <p:val>
                                            <p:fltVal val="0"/>
                                          </p:val>
                                        </p:tav>
                                      </p:tavLst>
                                    </p:anim>
                                    <p:anim calcmode="lin" valueType="num">
                                      <p:cBhvr>
                                        <p:cTn id="53" dur="5000" fill="hold"/>
                                        <p:tgtEl>
                                          <p:spTgt spid="11"/>
                                        </p:tgtEl>
                                        <p:attrNameLst>
                                          <p:attrName>ppt_h</p:attrName>
                                        </p:attrNameLst>
                                      </p:cBhvr>
                                      <p:tavLst>
                                        <p:tav tm="0">
                                          <p:val>
                                            <p:fltVal val="0"/>
                                          </p:val>
                                        </p:tav>
                                        <p:tav tm="100000">
                                          <p:val>
                                            <p:strVal val="#ppt_h"/>
                                          </p:val>
                                        </p:tav>
                                      </p:tavLst>
                                    </p:anim>
                                    <p:anim calcmode="lin" valueType="num">
                                      <p:cBhvr>
                                        <p:cTn id="54" dur="5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0" fill="hold"/>
                                        <p:tgtEl>
                                          <p:spTgt spid="12"/>
                                        </p:tgtEl>
                                        <p:attrNameLst>
                                          <p:attrName>ppt_x</p:attrName>
                                        </p:attrNameLst>
                                      </p:cBhvr>
                                      <p:tavLst>
                                        <p:tav tm="0">
                                          <p:val>
                                            <p:strVal val="#ppt_x"/>
                                          </p:val>
                                        </p:tav>
                                        <p:tav tm="100000">
                                          <p:val>
                                            <p:strVal val="#ppt_x"/>
                                          </p:val>
                                        </p:tav>
                                      </p:tavLst>
                                    </p:anim>
                                    <p:anim calcmode="lin" valueType="num">
                                      <p:cBhvr additive="base">
                                        <p:cTn id="58" dur="5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0"/>
                                        <p:tgtEl>
                                          <p:spTgt spid="12"/>
                                        </p:tgtEl>
                                      </p:cBhvr>
                                    </p:animEffect>
                                    <p:anim calcmode="lin" valueType="num">
                                      <p:cBhvr>
                                        <p:cTn id="62" dur="5000" fill="hold"/>
                                        <p:tgtEl>
                                          <p:spTgt spid="12"/>
                                        </p:tgtEl>
                                        <p:attrNameLst>
                                          <p:attrName>style.rotation</p:attrName>
                                        </p:attrNameLst>
                                      </p:cBhvr>
                                      <p:tavLst>
                                        <p:tav tm="0">
                                          <p:val>
                                            <p:fltVal val="720"/>
                                          </p:val>
                                        </p:tav>
                                        <p:tav tm="100000">
                                          <p:val>
                                            <p:fltVal val="0"/>
                                          </p:val>
                                        </p:tav>
                                      </p:tavLst>
                                    </p:anim>
                                    <p:anim calcmode="lin" valueType="num">
                                      <p:cBhvr>
                                        <p:cTn id="63" dur="5000" fill="hold"/>
                                        <p:tgtEl>
                                          <p:spTgt spid="12"/>
                                        </p:tgtEl>
                                        <p:attrNameLst>
                                          <p:attrName>ppt_h</p:attrName>
                                        </p:attrNameLst>
                                      </p:cBhvr>
                                      <p:tavLst>
                                        <p:tav tm="0">
                                          <p:val>
                                            <p:fltVal val="0"/>
                                          </p:val>
                                        </p:tav>
                                        <p:tav tm="100000">
                                          <p:val>
                                            <p:strVal val="#ppt_h"/>
                                          </p:val>
                                        </p:tav>
                                      </p:tavLst>
                                    </p:anim>
                                    <p:anim calcmode="lin" valueType="num">
                                      <p:cBhvr>
                                        <p:cTn id="6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rable.jpg"/>
          <p:cNvPicPr>
            <a:picLocks noChangeAspect="1"/>
          </p:cNvPicPr>
          <p:nvPr/>
        </p:nvPicPr>
        <p:blipFill>
          <a:blip r:embed="rId2"/>
          <a:stretch>
            <a:fillRect/>
          </a:stretch>
        </p:blipFill>
        <p:spPr>
          <a:xfrm>
            <a:off x="1785918" y="0"/>
            <a:ext cx="5586034"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438019"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438019"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438019"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438019" y="5429240"/>
            <a:ext cx="1705981" cy="1428760"/>
          </a:xfrm>
          <a:prstGeom prst="rect">
            <a:avLst/>
          </a:prstGeom>
          <a:noFill/>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5eac652.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ea90591.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9000">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358346" cy="6858000"/>
          </a:xfrm>
          <a:solidFill>
            <a:schemeClr val="tx1"/>
          </a:solidFill>
          <a:scene3d>
            <a:camera prst="orthographicFront"/>
            <a:lightRig rig="threePt" dir="t"/>
          </a:scene3d>
          <a:sp3d>
            <a:bevelT prst="angle"/>
          </a:sp3d>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340757" y="214290"/>
            <a:ext cx="8803243" cy="6500834"/>
          </a:xfrm>
          <a:prstGeom prst="rect">
            <a:avLst/>
          </a:prstGeom>
          <a:noFill/>
          <a:ln w="9525">
            <a:noFill/>
            <a:miter lim="800000"/>
            <a:headEnd/>
            <a:tailEnd/>
          </a:ln>
          <a:effectLst/>
        </p:spPr>
      </p:pic>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
        <p:nvSpPr>
          <p:cNvPr id="13" name="12 CuadroTexto"/>
          <p:cNvSpPr txBox="1"/>
          <p:nvPr/>
        </p:nvSpPr>
        <p:spPr>
          <a:xfrm>
            <a:off x="285720" y="500042"/>
            <a:ext cx="4857784" cy="2862322"/>
          </a:xfrm>
          <a:prstGeom prst="rect">
            <a:avLst/>
          </a:prstGeom>
          <a:noFill/>
        </p:spPr>
        <p:txBody>
          <a:bodyPr wrap="square" rtlCol="0">
            <a:spAutoFit/>
          </a:bodyPr>
          <a:lstStyle/>
          <a:p>
            <a:pPr algn="ct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Los amerindios usaban este líquido para cocer la carne de caza; después los pioneros franceses hicieron de este jarabe la base de sabroso platos preparados en el fuego que forman parte de abundantes comidas que se sirven en las cabañas de azúcar.</a:t>
            </a:r>
          </a:p>
          <a:p>
            <a:pPr algn="ctr"/>
            <a:endPar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a:p>
            <a:pPr algn="ctr"/>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style.rotation</p:attrName>
                                        </p:attrNameLst>
                                      </p:cBhvr>
                                      <p:tavLst>
                                        <p:tav tm="0">
                                          <p:val>
                                            <p:fltVal val="720"/>
                                          </p:val>
                                        </p:tav>
                                        <p:tav tm="100000">
                                          <p:val>
                                            <p:fltVal val="0"/>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000" fill="hold"/>
                                        <p:tgtEl>
                                          <p:spTgt spid="9"/>
                                        </p:tgtEl>
                                        <p:attrNameLst>
                                          <p:attrName>ppt_x</p:attrName>
                                        </p:attrNameLst>
                                      </p:cBhvr>
                                      <p:tavLst>
                                        <p:tav tm="0">
                                          <p:val>
                                            <p:strVal val="#ppt_x"/>
                                          </p:val>
                                        </p:tav>
                                        <p:tav tm="100000">
                                          <p:val>
                                            <p:strVal val="#ppt_x"/>
                                          </p:val>
                                        </p:tav>
                                      </p:tavLst>
                                    </p:anim>
                                    <p:anim calcmode="lin" valueType="num">
                                      <p:cBhvr additive="base">
                                        <p:cTn id="28" dur="2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style.rotation</p:attrName>
                                        </p:attrNameLst>
                                      </p:cBhvr>
                                      <p:tavLst>
                                        <p:tav tm="0">
                                          <p:val>
                                            <p:fltVal val="720"/>
                                          </p:val>
                                        </p:tav>
                                        <p:tav tm="100000">
                                          <p:val>
                                            <p:fltVal val="0"/>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 calcmode="lin" valueType="num">
                                      <p:cBhvr>
                                        <p:cTn id="34" dur="2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0" fill="hold"/>
                                        <p:tgtEl>
                                          <p:spTgt spid="10"/>
                                        </p:tgtEl>
                                        <p:attrNameLst>
                                          <p:attrName>ppt_x</p:attrName>
                                        </p:attrNameLst>
                                      </p:cBhvr>
                                      <p:tavLst>
                                        <p:tav tm="0">
                                          <p:val>
                                            <p:strVal val="#ppt_x"/>
                                          </p:val>
                                        </p:tav>
                                        <p:tav tm="100000">
                                          <p:val>
                                            <p:strVal val="#ppt_x"/>
                                          </p:val>
                                        </p:tav>
                                      </p:tavLst>
                                    </p:anim>
                                    <p:anim calcmode="lin" valueType="num">
                                      <p:cBhvr additive="base">
                                        <p:cTn id="38" dur="5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0"/>
                                        <p:tgtEl>
                                          <p:spTgt spid="10"/>
                                        </p:tgtEl>
                                      </p:cBhvr>
                                    </p:animEffect>
                                    <p:anim calcmode="lin" valueType="num">
                                      <p:cBhvr>
                                        <p:cTn id="42" dur="5000" fill="hold"/>
                                        <p:tgtEl>
                                          <p:spTgt spid="10"/>
                                        </p:tgtEl>
                                        <p:attrNameLst>
                                          <p:attrName>style.rotation</p:attrName>
                                        </p:attrNameLst>
                                      </p:cBhvr>
                                      <p:tavLst>
                                        <p:tav tm="0">
                                          <p:val>
                                            <p:fltVal val="720"/>
                                          </p:val>
                                        </p:tav>
                                        <p:tav tm="100000">
                                          <p:val>
                                            <p:fltVal val="0"/>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anim calcmode="lin" valueType="num">
                                      <p:cBhvr>
                                        <p:cTn id="44" dur="5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2000" fill="hold"/>
                                        <p:tgtEl>
                                          <p:spTgt spid="11"/>
                                        </p:tgtEl>
                                        <p:attrNameLst>
                                          <p:attrName>ppt_x</p:attrName>
                                        </p:attrNameLst>
                                      </p:cBhvr>
                                      <p:tavLst>
                                        <p:tav tm="0">
                                          <p:val>
                                            <p:strVal val="#ppt_x"/>
                                          </p:val>
                                        </p:tav>
                                        <p:tav tm="100000">
                                          <p:val>
                                            <p:strVal val="#ppt_x"/>
                                          </p:val>
                                        </p:tav>
                                      </p:tavLst>
                                    </p:anim>
                                    <p:anim calcmode="lin" valueType="num">
                                      <p:cBhvr additive="base">
                                        <p:cTn id="48" dur="2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2000"/>
                                        <p:tgtEl>
                                          <p:spTgt spid="11"/>
                                        </p:tgtEl>
                                      </p:cBhvr>
                                    </p:animEffect>
                                    <p:anim calcmode="lin" valueType="num">
                                      <p:cBhvr>
                                        <p:cTn id="52" dur="2000" fill="hold"/>
                                        <p:tgtEl>
                                          <p:spTgt spid="11"/>
                                        </p:tgtEl>
                                        <p:attrNameLst>
                                          <p:attrName>style.rotation</p:attrName>
                                        </p:attrNameLst>
                                      </p:cBhvr>
                                      <p:tavLst>
                                        <p:tav tm="0">
                                          <p:val>
                                            <p:fltVal val="720"/>
                                          </p:val>
                                        </p:tav>
                                        <p:tav tm="100000">
                                          <p:val>
                                            <p:fltVal val="0"/>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0" fill="hold"/>
                                        <p:tgtEl>
                                          <p:spTgt spid="12"/>
                                        </p:tgtEl>
                                        <p:attrNameLst>
                                          <p:attrName>ppt_x</p:attrName>
                                        </p:attrNameLst>
                                      </p:cBhvr>
                                      <p:tavLst>
                                        <p:tav tm="0">
                                          <p:val>
                                            <p:strVal val="#ppt_x"/>
                                          </p:val>
                                        </p:tav>
                                        <p:tav tm="100000">
                                          <p:val>
                                            <p:strVal val="#ppt_x"/>
                                          </p:val>
                                        </p:tav>
                                      </p:tavLst>
                                    </p:anim>
                                    <p:anim calcmode="lin" valueType="num">
                                      <p:cBhvr additive="base">
                                        <p:cTn id="58" dur="5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0"/>
                                        <p:tgtEl>
                                          <p:spTgt spid="12"/>
                                        </p:tgtEl>
                                      </p:cBhvr>
                                    </p:animEffect>
                                    <p:anim calcmode="lin" valueType="num">
                                      <p:cBhvr>
                                        <p:cTn id="62" dur="5000" fill="hold"/>
                                        <p:tgtEl>
                                          <p:spTgt spid="12"/>
                                        </p:tgtEl>
                                        <p:attrNameLst>
                                          <p:attrName>style.rotation</p:attrName>
                                        </p:attrNameLst>
                                      </p:cBhvr>
                                      <p:tavLst>
                                        <p:tav tm="0">
                                          <p:val>
                                            <p:fltVal val="720"/>
                                          </p:val>
                                        </p:tav>
                                        <p:tav tm="100000">
                                          <p:val>
                                            <p:fltVal val="0"/>
                                          </p:val>
                                        </p:tav>
                                      </p:tavLst>
                                    </p:anim>
                                    <p:anim calcmode="lin" valueType="num">
                                      <p:cBhvr>
                                        <p:cTn id="63" dur="5000" fill="hold"/>
                                        <p:tgtEl>
                                          <p:spTgt spid="12"/>
                                        </p:tgtEl>
                                        <p:attrNameLst>
                                          <p:attrName>ppt_h</p:attrName>
                                        </p:attrNameLst>
                                      </p:cBhvr>
                                      <p:tavLst>
                                        <p:tav tm="0">
                                          <p:val>
                                            <p:fltVal val="0"/>
                                          </p:val>
                                        </p:tav>
                                        <p:tav tm="100000">
                                          <p:val>
                                            <p:strVal val="#ppt_h"/>
                                          </p:val>
                                        </p:tav>
                                      </p:tavLst>
                                    </p:anim>
                                    <p:anim calcmode="lin" valueType="num">
                                      <p:cBhvr>
                                        <p:cTn id="6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stronomie009.jpg"/>
          <p:cNvPicPr>
            <a:picLocks noChangeAspect="1"/>
          </p:cNvPicPr>
          <p:nvPr/>
        </p:nvPicPr>
        <p:blipFill>
          <a:blip r:embed="rId2"/>
          <a:stretch>
            <a:fillRect/>
          </a:stretch>
        </p:blipFill>
        <p:spPr>
          <a:xfrm>
            <a:off x="1714480" y="0"/>
            <a:ext cx="5786478"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438019"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438019"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438019"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438019" y="5429240"/>
            <a:ext cx="1705981" cy="1428760"/>
          </a:xfrm>
          <a:prstGeom prst="rect">
            <a:avLst/>
          </a:prstGeom>
          <a:noFill/>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llqgy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6" name="5 CuadroTexto"/>
          <p:cNvSpPr txBox="1"/>
          <p:nvPr/>
        </p:nvSpPr>
        <p:spPr>
          <a:xfrm>
            <a:off x="0" y="285728"/>
            <a:ext cx="5643602" cy="3170099"/>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En esta temporada los quebequenses acuden a las cabañas de azúcar donde pueden beber el tradicional «caribú», que es una mezcla de vino y de </a:t>
            </a: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alcohol . Tanto </a:t>
            </a: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chicos como grandes acuden entusiasmados a saborear el amplio menú de platillos típicos de las cabañas de azúcar a donde también acuden los turistas deseosos de disfrutar de un sabor único por su estilo de elaboración.</a:t>
            </a:r>
          </a:p>
          <a:p>
            <a:pPr algn="ctr"/>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anim calcmode="lin" valueType="num">
                                      <p:cBhvr>
                                        <p:cTn id="12" dur="3000" fill="hold"/>
                                        <p:tgtEl>
                                          <p:spTgt spid="7"/>
                                        </p:tgtEl>
                                        <p:attrNameLst>
                                          <p:attrName>style.rotation</p:attrName>
                                        </p:attrNameLst>
                                      </p:cBhvr>
                                      <p:tavLst>
                                        <p:tav tm="0">
                                          <p:val>
                                            <p:fltVal val="720"/>
                                          </p:val>
                                        </p:tav>
                                        <p:tav tm="100000">
                                          <p:val>
                                            <p:fltVal val="0"/>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 calcmode="lin" valueType="num">
                                      <p:cBhvr>
                                        <p:cTn id="14" dur="3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anim calcmode="lin" valueType="num">
                                      <p:cBhvr>
                                        <p:cTn id="22" dur="2000" fill="hold"/>
                                        <p:tgtEl>
                                          <p:spTgt spid="8"/>
                                        </p:tgtEl>
                                        <p:attrNameLst>
                                          <p:attrName>style.rotation</p:attrName>
                                        </p:attrNameLst>
                                      </p:cBhvr>
                                      <p:tavLst>
                                        <p:tav tm="0">
                                          <p:val>
                                            <p:fltVal val="720"/>
                                          </p:val>
                                        </p:tav>
                                        <p:tav tm="100000">
                                          <p:val>
                                            <p:fltVal val="0"/>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0" fill="hold"/>
                                        <p:tgtEl>
                                          <p:spTgt spid="9"/>
                                        </p:tgtEl>
                                        <p:attrNameLst>
                                          <p:attrName>ppt_x</p:attrName>
                                        </p:attrNameLst>
                                      </p:cBhvr>
                                      <p:tavLst>
                                        <p:tav tm="0">
                                          <p:val>
                                            <p:strVal val="#ppt_x"/>
                                          </p:val>
                                        </p:tav>
                                        <p:tav tm="100000">
                                          <p:val>
                                            <p:strVal val="#ppt_x"/>
                                          </p:val>
                                        </p:tav>
                                      </p:tavLst>
                                    </p:anim>
                                    <p:anim calcmode="lin" valueType="num">
                                      <p:cBhvr additive="base">
                                        <p:cTn id="28" dur="5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0"/>
                                        <p:tgtEl>
                                          <p:spTgt spid="9"/>
                                        </p:tgtEl>
                                      </p:cBhvr>
                                    </p:animEffect>
                                    <p:anim calcmode="lin" valueType="num">
                                      <p:cBhvr>
                                        <p:cTn id="32" dur="5000" fill="hold"/>
                                        <p:tgtEl>
                                          <p:spTgt spid="9"/>
                                        </p:tgtEl>
                                        <p:attrNameLst>
                                          <p:attrName>style.rotation</p:attrName>
                                        </p:attrNameLst>
                                      </p:cBhvr>
                                      <p:tavLst>
                                        <p:tav tm="0">
                                          <p:val>
                                            <p:fltVal val="720"/>
                                          </p:val>
                                        </p:tav>
                                        <p:tav tm="100000">
                                          <p:val>
                                            <p:fltVal val="0"/>
                                          </p:val>
                                        </p:tav>
                                      </p:tavLst>
                                    </p:anim>
                                    <p:anim calcmode="lin" valueType="num">
                                      <p:cBhvr>
                                        <p:cTn id="33" dur="5000" fill="hold"/>
                                        <p:tgtEl>
                                          <p:spTgt spid="9"/>
                                        </p:tgtEl>
                                        <p:attrNameLst>
                                          <p:attrName>ppt_h</p:attrName>
                                        </p:attrNameLst>
                                      </p:cBhvr>
                                      <p:tavLst>
                                        <p:tav tm="0">
                                          <p:val>
                                            <p:fltVal val="0"/>
                                          </p:val>
                                        </p:tav>
                                        <p:tav tm="100000">
                                          <p:val>
                                            <p:strVal val="#ppt_h"/>
                                          </p:val>
                                        </p:tav>
                                      </p:tavLst>
                                    </p:anim>
                                    <p:anim calcmode="lin" valueType="num">
                                      <p:cBhvr>
                                        <p:cTn id="34" dur="5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0" fill="hold"/>
                                        <p:tgtEl>
                                          <p:spTgt spid="10"/>
                                        </p:tgtEl>
                                        <p:attrNameLst>
                                          <p:attrName>ppt_x</p:attrName>
                                        </p:attrNameLst>
                                      </p:cBhvr>
                                      <p:tavLst>
                                        <p:tav tm="0">
                                          <p:val>
                                            <p:strVal val="#ppt_x"/>
                                          </p:val>
                                        </p:tav>
                                        <p:tav tm="100000">
                                          <p:val>
                                            <p:strVal val="#ppt_x"/>
                                          </p:val>
                                        </p:tav>
                                      </p:tavLst>
                                    </p:anim>
                                    <p:anim calcmode="lin" valueType="num">
                                      <p:cBhvr additive="base">
                                        <p:cTn id="38" dur="5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0"/>
                                        <p:tgtEl>
                                          <p:spTgt spid="10"/>
                                        </p:tgtEl>
                                      </p:cBhvr>
                                    </p:animEffect>
                                    <p:anim calcmode="lin" valueType="num">
                                      <p:cBhvr>
                                        <p:cTn id="42" dur="5000" fill="hold"/>
                                        <p:tgtEl>
                                          <p:spTgt spid="10"/>
                                        </p:tgtEl>
                                        <p:attrNameLst>
                                          <p:attrName>style.rotation</p:attrName>
                                        </p:attrNameLst>
                                      </p:cBhvr>
                                      <p:tavLst>
                                        <p:tav tm="0">
                                          <p:val>
                                            <p:fltVal val="720"/>
                                          </p:val>
                                        </p:tav>
                                        <p:tav tm="100000">
                                          <p:val>
                                            <p:fltVal val="0"/>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anim calcmode="lin" valueType="num">
                                      <p:cBhvr>
                                        <p:cTn id="44" dur="5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ppt_x"/>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3000"/>
                                        <p:tgtEl>
                                          <p:spTgt spid="11"/>
                                        </p:tgtEl>
                                      </p:cBhvr>
                                    </p:animEffect>
                                    <p:anim calcmode="lin" valueType="num">
                                      <p:cBhvr>
                                        <p:cTn id="52" dur="3000" fill="hold"/>
                                        <p:tgtEl>
                                          <p:spTgt spid="11"/>
                                        </p:tgtEl>
                                        <p:attrNameLst>
                                          <p:attrName>style.rotation</p:attrName>
                                        </p:attrNameLst>
                                      </p:cBhvr>
                                      <p:tavLst>
                                        <p:tav tm="0">
                                          <p:val>
                                            <p:fltVal val="720"/>
                                          </p:val>
                                        </p:tav>
                                        <p:tav tm="100000">
                                          <p:val>
                                            <p:fltVal val="0"/>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0" fill="hold"/>
                                        <p:tgtEl>
                                          <p:spTgt spid="12"/>
                                        </p:tgtEl>
                                        <p:attrNameLst>
                                          <p:attrName>ppt_x</p:attrName>
                                        </p:attrNameLst>
                                      </p:cBhvr>
                                      <p:tavLst>
                                        <p:tav tm="0">
                                          <p:val>
                                            <p:strVal val="#ppt_x"/>
                                          </p:val>
                                        </p:tav>
                                        <p:tav tm="100000">
                                          <p:val>
                                            <p:strVal val="#ppt_x"/>
                                          </p:val>
                                        </p:tav>
                                      </p:tavLst>
                                    </p:anim>
                                    <p:anim calcmode="lin" valueType="num">
                                      <p:cBhvr additive="base">
                                        <p:cTn id="58" dur="5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0"/>
                                        <p:tgtEl>
                                          <p:spTgt spid="12"/>
                                        </p:tgtEl>
                                      </p:cBhvr>
                                    </p:animEffect>
                                    <p:anim calcmode="lin" valueType="num">
                                      <p:cBhvr>
                                        <p:cTn id="62" dur="5000" fill="hold"/>
                                        <p:tgtEl>
                                          <p:spTgt spid="12"/>
                                        </p:tgtEl>
                                        <p:attrNameLst>
                                          <p:attrName>style.rotation</p:attrName>
                                        </p:attrNameLst>
                                      </p:cBhvr>
                                      <p:tavLst>
                                        <p:tav tm="0">
                                          <p:val>
                                            <p:fltVal val="720"/>
                                          </p:val>
                                        </p:tav>
                                        <p:tav tm="100000">
                                          <p:val>
                                            <p:fltVal val="0"/>
                                          </p:val>
                                        </p:tav>
                                      </p:tavLst>
                                    </p:anim>
                                    <p:anim calcmode="lin" valueType="num">
                                      <p:cBhvr>
                                        <p:cTn id="63" dur="5000" fill="hold"/>
                                        <p:tgtEl>
                                          <p:spTgt spid="12"/>
                                        </p:tgtEl>
                                        <p:attrNameLst>
                                          <p:attrName>ppt_h</p:attrName>
                                        </p:attrNameLst>
                                      </p:cBhvr>
                                      <p:tavLst>
                                        <p:tav tm="0">
                                          <p:val>
                                            <p:fltVal val="0"/>
                                          </p:val>
                                        </p:tav>
                                        <p:tav tm="100000">
                                          <p:val>
                                            <p:strVal val="#ppt_h"/>
                                          </p:val>
                                        </p:tav>
                                      </p:tavLst>
                                    </p:anim>
                                    <p:anim calcmode="lin" valueType="num">
                                      <p:cBhvr>
                                        <p:cTn id="6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23281"/>
            <a:ext cx="9144000" cy="6811437"/>
          </a:xfrm>
          <a:prstGeom prst="rect">
            <a:avLst/>
          </a:prstGeom>
          <a:scene3d>
            <a:camera prst="orthographicFront"/>
            <a:lightRig rig="threePt" dir="t"/>
          </a:scene3d>
          <a:sp3d>
            <a:bevelT prst="angle"/>
          </a:sp3d>
        </p:spPr>
      </p:pic>
    </p:spTree>
  </p:cSld>
  <p:clrMapOvr>
    <a:masterClrMapping/>
  </p:clrMapOvr>
  <p:transition spd="slow" advTm="10000">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6" name="5 CuadroTexto"/>
          <p:cNvSpPr txBox="1"/>
          <p:nvPr/>
        </p:nvSpPr>
        <p:spPr>
          <a:xfrm>
            <a:off x="428596" y="285728"/>
            <a:ext cx="5357850" cy="2862322"/>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Los alimentos que podemos encontrar en estos restaurantes típicos son sopa de chicharos, habas con tocino, encurtidos de la casa, </a:t>
            </a:r>
            <a:r>
              <a:rPr lang="es-ES" sz="2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omelete</a:t>
            </a: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 salchichas y jamón con jarabe, chicharrones, </a:t>
            </a:r>
            <a:r>
              <a:rPr lang="es-E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tarta de </a:t>
            </a: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carne, papas en mantequilla, tortillas y, de postre, tarta de azúcar, crepas y </a:t>
            </a:r>
            <a:r>
              <a:rPr lang="es-ES" sz="2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grands-pères</a:t>
            </a: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 (bolas de pasta cocinadas en el jarabe), seguidos por el tradicional caramelo de arce en la nieve</a:t>
            </a: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anim calcmode="lin" valueType="num">
                                      <p:cBhvr>
                                        <p:cTn id="12" dur="3000" fill="hold"/>
                                        <p:tgtEl>
                                          <p:spTgt spid="7"/>
                                        </p:tgtEl>
                                        <p:attrNameLst>
                                          <p:attrName>style.rotation</p:attrName>
                                        </p:attrNameLst>
                                      </p:cBhvr>
                                      <p:tavLst>
                                        <p:tav tm="0">
                                          <p:val>
                                            <p:fltVal val="720"/>
                                          </p:val>
                                        </p:tav>
                                        <p:tav tm="100000">
                                          <p:val>
                                            <p:fltVal val="0"/>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 calcmode="lin" valueType="num">
                                      <p:cBhvr>
                                        <p:cTn id="14" dur="3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ppt_x"/>
                                          </p:val>
                                        </p:tav>
                                        <p:tav tm="100000">
                                          <p:val>
                                            <p:strVal val="#ppt_x"/>
                                          </p:val>
                                        </p:tav>
                                      </p:tavLst>
                                    </p:anim>
                                    <p:anim calcmode="lin" valueType="num">
                                      <p:cBhvr additive="base">
                                        <p:cTn id="18" dur="5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anim calcmode="lin" valueType="num">
                                      <p:cBhvr>
                                        <p:cTn id="22" dur="5000" fill="hold"/>
                                        <p:tgtEl>
                                          <p:spTgt spid="8"/>
                                        </p:tgtEl>
                                        <p:attrNameLst>
                                          <p:attrName>style.rotation</p:attrName>
                                        </p:attrNameLst>
                                      </p:cBhvr>
                                      <p:tavLst>
                                        <p:tav tm="0">
                                          <p:val>
                                            <p:fltVal val="720"/>
                                          </p:val>
                                        </p:tav>
                                        <p:tav tm="100000">
                                          <p:val>
                                            <p:fltVal val="0"/>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0" fill="hold"/>
                                        <p:tgtEl>
                                          <p:spTgt spid="9"/>
                                        </p:tgtEl>
                                        <p:attrNameLst>
                                          <p:attrName>ppt_x</p:attrName>
                                        </p:attrNameLst>
                                      </p:cBhvr>
                                      <p:tavLst>
                                        <p:tav tm="0">
                                          <p:val>
                                            <p:strVal val="#ppt_x"/>
                                          </p:val>
                                        </p:tav>
                                        <p:tav tm="100000">
                                          <p:val>
                                            <p:strVal val="#ppt_x"/>
                                          </p:val>
                                        </p:tav>
                                      </p:tavLst>
                                    </p:anim>
                                    <p:anim calcmode="lin" valueType="num">
                                      <p:cBhvr additive="base">
                                        <p:cTn id="28" dur="5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0"/>
                                        <p:tgtEl>
                                          <p:spTgt spid="9"/>
                                        </p:tgtEl>
                                      </p:cBhvr>
                                    </p:animEffect>
                                    <p:anim calcmode="lin" valueType="num">
                                      <p:cBhvr>
                                        <p:cTn id="32" dur="5000" fill="hold"/>
                                        <p:tgtEl>
                                          <p:spTgt spid="9"/>
                                        </p:tgtEl>
                                        <p:attrNameLst>
                                          <p:attrName>style.rotation</p:attrName>
                                        </p:attrNameLst>
                                      </p:cBhvr>
                                      <p:tavLst>
                                        <p:tav tm="0">
                                          <p:val>
                                            <p:fltVal val="720"/>
                                          </p:val>
                                        </p:tav>
                                        <p:tav tm="100000">
                                          <p:val>
                                            <p:fltVal val="0"/>
                                          </p:val>
                                        </p:tav>
                                      </p:tavLst>
                                    </p:anim>
                                    <p:anim calcmode="lin" valueType="num">
                                      <p:cBhvr>
                                        <p:cTn id="33" dur="5000" fill="hold"/>
                                        <p:tgtEl>
                                          <p:spTgt spid="9"/>
                                        </p:tgtEl>
                                        <p:attrNameLst>
                                          <p:attrName>ppt_h</p:attrName>
                                        </p:attrNameLst>
                                      </p:cBhvr>
                                      <p:tavLst>
                                        <p:tav tm="0">
                                          <p:val>
                                            <p:fltVal val="0"/>
                                          </p:val>
                                        </p:tav>
                                        <p:tav tm="100000">
                                          <p:val>
                                            <p:strVal val="#ppt_h"/>
                                          </p:val>
                                        </p:tav>
                                      </p:tavLst>
                                    </p:anim>
                                    <p:anim calcmode="lin" valueType="num">
                                      <p:cBhvr>
                                        <p:cTn id="34" dur="5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0" fill="hold"/>
                                        <p:tgtEl>
                                          <p:spTgt spid="10"/>
                                        </p:tgtEl>
                                        <p:attrNameLst>
                                          <p:attrName>ppt_x</p:attrName>
                                        </p:attrNameLst>
                                      </p:cBhvr>
                                      <p:tavLst>
                                        <p:tav tm="0">
                                          <p:val>
                                            <p:strVal val="#ppt_x"/>
                                          </p:val>
                                        </p:tav>
                                        <p:tav tm="100000">
                                          <p:val>
                                            <p:strVal val="#ppt_x"/>
                                          </p:val>
                                        </p:tav>
                                      </p:tavLst>
                                    </p:anim>
                                    <p:anim calcmode="lin" valueType="num">
                                      <p:cBhvr additive="base">
                                        <p:cTn id="38" dur="5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0"/>
                                        <p:tgtEl>
                                          <p:spTgt spid="10"/>
                                        </p:tgtEl>
                                      </p:cBhvr>
                                    </p:animEffect>
                                    <p:anim calcmode="lin" valueType="num">
                                      <p:cBhvr>
                                        <p:cTn id="42" dur="5000" fill="hold"/>
                                        <p:tgtEl>
                                          <p:spTgt spid="10"/>
                                        </p:tgtEl>
                                        <p:attrNameLst>
                                          <p:attrName>style.rotation</p:attrName>
                                        </p:attrNameLst>
                                      </p:cBhvr>
                                      <p:tavLst>
                                        <p:tav tm="0">
                                          <p:val>
                                            <p:fltVal val="720"/>
                                          </p:val>
                                        </p:tav>
                                        <p:tav tm="100000">
                                          <p:val>
                                            <p:fltVal val="0"/>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anim calcmode="lin" valueType="num">
                                      <p:cBhvr>
                                        <p:cTn id="44" dur="5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0" fill="hold"/>
                                        <p:tgtEl>
                                          <p:spTgt spid="11"/>
                                        </p:tgtEl>
                                        <p:attrNameLst>
                                          <p:attrName>ppt_x</p:attrName>
                                        </p:attrNameLst>
                                      </p:cBhvr>
                                      <p:tavLst>
                                        <p:tav tm="0">
                                          <p:val>
                                            <p:strVal val="#ppt_x"/>
                                          </p:val>
                                        </p:tav>
                                        <p:tav tm="100000">
                                          <p:val>
                                            <p:strVal val="#ppt_x"/>
                                          </p:val>
                                        </p:tav>
                                      </p:tavLst>
                                    </p:anim>
                                    <p:anim calcmode="lin" valueType="num">
                                      <p:cBhvr additive="base">
                                        <p:cTn id="48" dur="5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anim calcmode="lin" valueType="num">
                                      <p:cBhvr>
                                        <p:cTn id="52" dur="5000" fill="hold"/>
                                        <p:tgtEl>
                                          <p:spTgt spid="11"/>
                                        </p:tgtEl>
                                        <p:attrNameLst>
                                          <p:attrName>style.rotation</p:attrName>
                                        </p:attrNameLst>
                                      </p:cBhvr>
                                      <p:tavLst>
                                        <p:tav tm="0">
                                          <p:val>
                                            <p:fltVal val="720"/>
                                          </p:val>
                                        </p:tav>
                                        <p:tav tm="100000">
                                          <p:val>
                                            <p:fltVal val="0"/>
                                          </p:val>
                                        </p:tav>
                                      </p:tavLst>
                                    </p:anim>
                                    <p:anim calcmode="lin" valueType="num">
                                      <p:cBhvr>
                                        <p:cTn id="53" dur="5000" fill="hold"/>
                                        <p:tgtEl>
                                          <p:spTgt spid="11"/>
                                        </p:tgtEl>
                                        <p:attrNameLst>
                                          <p:attrName>ppt_h</p:attrName>
                                        </p:attrNameLst>
                                      </p:cBhvr>
                                      <p:tavLst>
                                        <p:tav tm="0">
                                          <p:val>
                                            <p:fltVal val="0"/>
                                          </p:val>
                                        </p:tav>
                                        <p:tav tm="100000">
                                          <p:val>
                                            <p:strVal val="#ppt_h"/>
                                          </p:val>
                                        </p:tav>
                                      </p:tavLst>
                                    </p:anim>
                                    <p:anim calcmode="lin" valueType="num">
                                      <p:cBhvr>
                                        <p:cTn id="54" dur="5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2000"/>
                                        <p:tgtEl>
                                          <p:spTgt spid="12"/>
                                        </p:tgtEl>
                                      </p:cBhvr>
                                    </p:animEffect>
                                    <p:anim calcmode="lin" valueType="num">
                                      <p:cBhvr>
                                        <p:cTn id="62" dur="2000" fill="hold"/>
                                        <p:tgtEl>
                                          <p:spTgt spid="12"/>
                                        </p:tgtEl>
                                        <p:attrNameLst>
                                          <p:attrName>style.rotation</p:attrName>
                                        </p:attrNameLst>
                                      </p:cBhvr>
                                      <p:tavLst>
                                        <p:tav tm="0">
                                          <p:val>
                                            <p:fltVal val="720"/>
                                          </p:val>
                                        </p:tav>
                                        <p:tav tm="100000">
                                          <p:val>
                                            <p:fltVal val="0"/>
                                          </p:val>
                                        </p:tav>
                                      </p:tavLst>
                                    </p:anim>
                                    <p:anim calcmode="lin" valueType="num">
                                      <p:cBhvr>
                                        <p:cTn id="63" dur="2000" fill="hold"/>
                                        <p:tgtEl>
                                          <p:spTgt spid="12"/>
                                        </p:tgtEl>
                                        <p:attrNameLst>
                                          <p:attrName>ppt_h</p:attrName>
                                        </p:attrNameLst>
                                      </p:cBhvr>
                                      <p:tavLst>
                                        <p:tav tm="0">
                                          <p:val>
                                            <p:fltVal val="0"/>
                                          </p:val>
                                        </p:tav>
                                        <p:tav tm="100000">
                                          <p:val>
                                            <p:strVal val="#ppt_h"/>
                                          </p:val>
                                        </p:tav>
                                      </p:tavLst>
                                    </p:anim>
                                    <p:anim calcmode="lin" valueType="num">
                                      <p:cBhvr>
                                        <p:cTn id="64" dur="2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0824.JPG"/>
          <p:cNvPicPr>
            <a:picLocks noChangeAspect="1"/>
          </p:cNvPicPr>
          <p:nvPr/>
        </p:nvPicPr>
        <p:blipFill>
          <a:blip r:embed="rId2"/>
          <a:stretch>
            <a:fillRect/>
          </a:stretch>
        </p:blipFill>
        <p:spPr>
          <a:xfrm>
            <a:off x="1714480" y="0"/>
            <a:ext cx="5786478" cy="6858000"/>
          </a:xfrm>
          <a:prstGeom prst="rect">
            <a:avLst/>
          </a:prstGeom>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438019"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438019"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438019"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438019" y="5429240"/>
            <a:ext cx="1705981" cy="1428760"/>
          </a:xfrm>
          <a:prstGeom prst="rect">
            <a:avLst/>
          </a:prstGeom>
          <a:noFill/>
        </p:spPr>
      </p:pic>
      <p:sp>
        <p:nvSpPr>
          <p:cNvPr id="13" name="12 CuadroTexto"/>
          <p:cNvSpPr txBox="1"/>
          <p:nvPr/>
        </p:nvSpPr>
        <p:spPr>
          <a:xfrm>
            <a:off x="3428992" y="6215082"/>
            <a:ext cx="2135521"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err="1" smtClean="0">
                <a:ln w="50800"/>
                <a:solidFill>
                  <a:schemeClr val="bg1">
                    <a:shade val="50000"/>
                  </a:schemeClr>
                </a:solidFill>
                <a:effectLst>
                  <a:outerShdw blurRad="38100" dist="38100" dir="2700000" algn="tl">
                    <a:srgbClr val="000000">
                      <a:alpha val="43137"/>
                    </a:srgbClr>
                  </a:outerShdw>
                </a:effectLst>
              </a:rPr>
              <a:t>Mmmmm</a:t>
            </a:r>
            <a:r>
              <a:rPr lang="es-ES" b="1" dirty="0" smtClean="0">
                <a:ln w="50800"/>
                <a:solidFill>
                  <a:schemeClr val="bg1">
                    <a:shade val="50000"/>
                  </a:schemeClr>
                </a:solidFill>
                <a:effectLst>
                  <a:outerShdw blurRad="38100" dist="38100" dir="2700000" algn="tl">
                    <a:srgbClr val="000000">
                      <a:alpha val="43137"/>
                    </a:srgbClr>
                  </a:outerShdw>
                </a:effectLst>
              </a:rPr>
              <a:t>…. que rico</a:t>
            </a:r>
            <a:endParaRPr lang="es-ES"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459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6" name="5 CuadroTexto"/>
          <p:cNvSpPr txBox="1"/>
          <p:nvPr/>
        </p:nvSpPr>
        <p:spPr>
          <a:xfrm>
            <a:off x="714348" y="500042"/>
            <a:ext cx="4572032" cy="2585323"/>
          </a:xfrm>
          <a:prstGeom prst="rect">
            <a:avLst/>
          </a:prstGeom>
          <a:noFill/>
        </p:spPr>
        <p:txBody>
          <a:bodyPr wrap="square" rtlCol="0">
            <a:spAutoFit/>
          </a:bodyPr>
          <a:lstStyle/>
          <a:p>
            <a:pPr algn="ctr"/>
            <a:r>
              <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Además de darle gusto al paladar, los asistentes a esta típica comida quebequense escuchan música tradicional de este lugar, acudiendo a este lugar acompañados de sus familiares; incluso, algunos aprovechan la ocasión para danzar al alegre ritmo que ahí se toca en vivo.</a:t>
            </a:r>
          </a:p>
          <a:p>
            <a:pPr algn="ctr"/>
            <a:endPar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0" fill="hold"/>
                                        <p:tgtEl>
                                          <p:spTgt spid="8"/>
                                        </p:tgtEl>
                                        <p:attrNameLst>
                                          <p:attrName>ppt_x</p:attrName>
                                        </p:attrNameLst>
                                      </p:cBhvr>
                                      <p:tavLst>
                                        <p:tav tm="0">
                                          <p:val>
                                            <p:strVal val="#ppt_x"/>
                                          </p:val>
                                        </p:tav>
                                        <p:tav tm="100000">
                                          <p:val>
                                            <p:strVal val="#ppt_x"/>
                                          </p:val>
                                        </p:tav>
                                      </p:tavLst>
                                    </p:anim>
                                    <p:anim calcmode="lin" valueType="num">
                                      <p:cBhvr additive="base">
                                        <p:cTn id="18" dur="5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anim calcmode="lin" valueType="num">
                                      <p:cBhvr>
                                        <p:cTn id="22" dur="5000" fill="hold"/>
                                        <p:tgtEl>
                                          <p:spTgt spid="8"/>
                                        </p:tgtEl>
                                        <p:attrNameLst>
                                          <p:attrName>style.rotation</p:attrName>
                                        </p:attrNameLst>
                                      </p:cBhvr>
                                      <p:tavLst>
                                        <p:tav tm="0">
                                          <p:val>
                                            <p:fltVal val="720"/>
                                          </p:val>
                                        </p:tav>
                                        <p:tav tm="100000">
                                          <p:val>
                                            <p:fltVal val="0"/>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000" fill="hold"/>
                                        <p:tgtEl>
                                          <p:spTgt spid="9"/>
                                        </p:tgtEl>
                                        <p:attrNameLst>
                                          <p:attrName>ppt_x</p:attrName>
                                        </p:attrNameLst>
                                      </p:cBhvr>
                                      <p:tavLst>
                                        <p:tav tm="0">
                                          <p:val>
                                            <p:strVal val="#ppt_x"/>
                                          </p:val>
                                        </p:tav>
                                        <p:tav tm="100000">
                                          <p:val>
                                            <p:strVal val="#ppt_x"/>
                                          </p:val>
                                        </p:tav>
                                      </p:tavLst>
                                    </p:anim>
                                    <p:anim calcmode="lin" valueType="num">
                                      <p:cBhvr additive="base">
                                        <p:cTn id="28" dur="2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style.rotation</p:attrName>
                                        </p:attrNameLst>
                                      </p:cBhvr>
                                      <p:tavLst>
                                        <p:tav tm="0">
                                          <p:val>
                                            <p:fltVal val="720"/>
                                          </p:val>
                                        </p:tav>
                                        <p:tav tm="100000">
                                          <p:val>
                                            <p:fltVal val="0"/>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 calcmode="lin" valueType="num">
                                      <p:cBhvr>
                                        <p:cTn id="34" dur="2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0" fill="hold"/>
                                        <p:tgtEl>
                                          <p:spTgt spid="10"/>
                                        </p:tgtEl>
                                        <p:attrNameLst>
                                          <p:attrName>ppt_x</p:attrName>
                                        </p:attrNameLst>
                                      </p:cBhvr>
                                      <p:tavLst>
                                        <p:tav tm="0">
                                          <p:val>
                                            <p:strVal val="#ppt_x"/>
                                          </p:val>
                                        </p:tav>
                                        <p:tav tm="100000">
                                          <p:val>
                                            <p:strVal val="#ppt_x"/>
                                          </p:val>
                                        </p:tav>
                                      </p:tavLst>
                                    </p:anim>
                                    <p:anim calcmode="lin" valueType="num">
                                      <p:cBhvr additive="base">
                                        <p:cTn id="38" dur="5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0"/>
                                        <p:tgtEl>
                                          <p:spTgt spid="10"/>
                                        </p:tgtEl>
                                      </p:cBhvr>
                                    </p:animEffect>
                                    <p:anim calcmode="lin" valueType="num">
                                      <p:cBhvr>
                                        <p:cTn id="42" dur="5000" fill="hold"/>
                                        <p:tgtEl>
                                          <p:spTgt spid="10"/>
                                        </p:tgtEl>
                                        <p:attrNameLst>
                                          <p:attrName>style.rotation</p:attrName>
                                        </p:attrNameLst>
                                      </p:cBhvr>
                                      <p:tavLst>
                                        <p:tav tm="0">
                                          <p:val>
                                            <p:fltVal val="720"/>
                                          </p:val>
                                        </p:tav>
                                        <p:tav tm="100000">
                                          <p:val>
                                            <p:fltVal val="0"/>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anim calcmode="lin" valueType="num">
                                      <p:cBhvr>
                                        <p:cTn id="44" dur="5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0" fill="hold"/>
                                        <p:tgtEl>
                                          <p:spTgt spid="11"/>
                                        </p:tgtEl>
                                        <p:attrNameLst>
                                          <p:attrName>ppt_x</p:attrName>
                                        </p:attrNameLst>
                                      </p:cBhvr>
                                      <p:tavLst>
                                        <p:tav tm="0">
                                          <p:val>
                                            <p:strVal val="#ppt_x"/>
                                          </p:val>
                                        </p:tav>
                                        <p:tav tm="100000">
                                          <p:val>
                                            <p:strVal val="#ppt_x"/>
                                          </p:val>
                                        </p:tav>
                                      </p:tavLst>
                                    </p:anim>
                                    <p:anim calcmode="lin" valueType="num">
                                      <p:cBhvr additive="base">
                                        <p:cTn id="48" dur="5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0"/>
                                        <p:tgtEl>
                                          <p:spTgt spid="11"/>
                                        </p:tgtEl>
                                      </p:cBhvr>
                                    </p:animEffect>
                                    <p:anim calcmode="lin" valueType="num">
                                      <p:cBhvr>
                                        <p:cTn id="52" dur="5000" fill="hold"/>
                                        <p:tgtEl>
                                          <p:spTgt spid="11"/>
                                        </p:tgtEl>
                                        <p:attrNameLst>
                                          <p:attrName>style.rotation</p:attrName>
                                        </p:attrNameLst>
                                      </p:cBhvr>
                                      <p:tavLst>
                                        <p:tav tm="0">
                                          <p:val>
                                            <p:fltVal val="720"/>
                                          </p:val>
                                        </p:tav>
                                        <p:tav tm="100000">
                                          <p:val>
                                            <p:fltVal val="0"/>
                                          </p:val>
                                        </p:tav>
                                      </p:tavLst>
                                    </p:anim>
                                    <p:anim calcmode="lin" valueType="num">
                                      <p:cBhvr>
                                        <p:cTn id="53" dur="5000" fill="hold"/>
                                        <p:tgtEl>
                                          <p:spTgt spid="11"/>
                                        </p:tgtEl>
                                        <p:attrNameLst>
                                          <p:attrName>ppt_h</p:attrName>
                                        </p:attrNameLst>
                                      </p:cBhvr>
                                      <p:tavLst>
                                        <p:tav tm="0">
                                          <p:val>
                                            <p:fltVal val="0"/>
                                          </p:val>
                                        </p:tav>
                                        <p:tav tm="100000">
                                          <p:val>
                                            <p:strVal val="#ppt_h"/>
                                          </p:val>
                                        </p:tav>
                                      </p:tavLst>
                                    </p:anim>
                                    <p:anim calcmode="lin" valueType="num">
                                      <p:cBhvr>
                                        <p:cTn id="54" dur="5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ppt_x"/>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3000"/>
                                        <p:tgtEl>
                                          <p:spTgt spid="12"/>
                                        </p:tgtEl>
                                      </p:cBhvr>
                                    </p:animEffect>
                                    <p:anim calcmode="lin" valueType="num">
                                      <p:cBhvr>
                                        <p:cTn id="62" dur="3000" fill="hold"/>
                                        <p:tgtEl>
                                          <p:spTgt spid="12"/>
                                        </p:tgtEl>
                                        <p:attrNameLst>
                                          <p:attrName>style.rotation</p:attrName>
                                        </p:attrNameLst>
                                      </p:cBhvr>
                                      <p:tavLst>
                                        <p:tav tm="0">
                                          <p:val>
                                            <p:fltVal val="720"/>
                                          </p:val>
                                        </p:tav>
                                        <p:tav tm="100000">
                                          <p:val>
                                            <p:fltVal val="0"/>
                                          </p:val>
                                        </p:tav>
                                      </p:tavLst>
                                    </p:anim>
                                    <p:anim calcmode="lin" valueType="num">
                                      <p:cBhvr>
                                        <p:cTn id="63" dur="3000" fill="hold"/>
                                        <p:tgtEl>
                                          <p:spTgt spid="12"/>
                                        </p:tgtEl>
                                        <p:attrNameLst>
                                          <p:attrName>ppt_h</p:attrName>
                                        </p:attrNameLst>
                                      </p:cBhvr>
                                      <p:tavLst>
                                        <p:tav tm="0">
                                          <p:val>
                                            <p:fltVal val="0"/>
                                          </p:val>
                                        </p:tav>
                                        <p:tav tm="100000">
                                          <p:val>
                                            <p:strVal val="#ppt_h"/>
                                          </p:val>
                                        </p:tav>
                                      </p:tavLst>
                                    </p:anim>
                                    <p:anim calcmode="lin" valueType="num">
                                      <p:cBhvr>
                                        <p:cTn id="64" dur="3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ple Syrup (2) - edit.jpg"/>
          <p:cNvPicPr>
            <a:picLocks noChangeAspect="1"/>
          </p:cNvPicPr>
          <p:nvPr/>
        </p:nvPicPr>
        <p:blipFill>
          <a:blip r:embed="rId2"/>
          <a:stretch>
            <a:fillRect/>
          </a:stretch>
        </p:blipFill>
        <p:spPr>
          <a:xfrm>
            <a:off x="2000250" y="0"/>
            <a:ext cx="5143500" cy="6858000"/>
          </a:xfrm>
          <a:prstGeom prst="rect">
            <a:avLst/>
          </a:prstGeom>
          <a:scene3d>
            <a:camera prst="orthographicFront"/>
            <a:lightRig rig="threePt" dir="t"/>
          </a:scene3d>
          <a:sp3d>
            <a:bevelT prst="angle"/>
          </a:sp3d>
        </p:spPr>
      </p:pic>
      <p:pic>
        <p:nvPicPr>
          <p:cNvPr id="5" name="Picture 4" descr="feuille 106"/>
          <p:cNvPicPr>
            <a:picLocks noChangeAspect="1" noChangeArrowheads="1"/>
          </p:cNvPicPr>
          <p:nvPr/>
        </p:nvPicPr>
        <p:blipFill>
          <a:blip r:embed="rId3"/>
          <a:srcRect/>
          <a:stretch>
            <a:fillRect/>
          </a:stretch>
        </p:blipFill>
        <p:spPr bwMode="auto">
          <a:xfrm>
            <a:off x="0" y="0"/>
            <a:ext cx="1705981" cy="1428760"/>
          </a:xfrm>
          <a:prstGeom prst="rect">
            <a:avLst/>
          </a:prstGeom>
          <a:noFill/>
        </p:spPr>
      </p:pic>
      <p:pic>
        <p:nvPicPr>
          <p:cNvPr id="6" name="Picture 4" descr="feuille 106"/>
          <p:cNvPicPr>
            <a:picLocks noChangeAspect="1" noChangeArrowheads="1"/>
          </p:cNvPicPr>
          <p:nvPr/>
        </p:nvPicPr>
        <p:blipFill>
          <a:blip r:embed="rId3"/>
          <a:srcRect/>
          <a:stretch>
            <a:fillRect/>
          </a:stretch>
        </p:blipFill>
        <p:spPr bwMode="auto">
          <a:xfrm>
            <a:off x="0" y="1571612"/>
            <a:ext cx="1705981" cy="1428760"/>
          </a:xfrm>
          <a:prstGeom prst="rect">
            <a:avLst/>
          </a:prstGeom>
          <a:noFill/>
        </p:spPr>
      </p:pic>
      <p:pic>
        <p:nvPicPr>
          <p:cNvPr id="7" name="Picture 4" descr="feuille 106"/>
          <p:cNvPicPr>
            <a:picLocks noChangeAspect="1" noChangeArrowheads="1"/>
          </p:cNvPicPr>
          <p:nvPr/>
        </p:nvPicPr>
        <p:blipFill>
          <a:blip r:embed="rId3"/>
          <a:srcRect/>
          <a:stretch>
            <a:fillRect/>
          </a:stretch>
        </p:blipFill>
        <p:spPr bwMode="auto">
          <a:xfrm>
            <a:off x="0" y="364331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0" y="542924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7072330" y="0"/>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7072330" y="1571612"/>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7072330" y="3643314"/>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5429240"/>
            <a:ext cx="1705981" cy="1428760"/>
          </a:xfrm>
          <a:prstGeom prst="rect">
            <a:avLst/>
          </a:prstGeom>
          <a:noFill/>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0"/>
                                        <p:tgtEl>
                                          <p:spTgt spid="5"/>
                                        </p:tgtEl>
                                      </p:cBhvr>
                                    </p:animEffect>
                                    <p:anim calcmode="lin" valueType="num">
                                      <p:cBhvr>
                                        <p:cTn id="12" dur="5000" fill="hold"/>
                                        <p:tgtEl>
                                          <p:spTgt spid="5"/>
                                        </p:tgtEl>
                                        <p:attrNameLst>
                                          <p:attrName>style.rotation</p:attrName>
                                        </p:attrNameLst>
                                      </p:cBhvr>
                                      <p:tavLst>
                                        <p:tav tm="0">
                                          <p:val>
                                            <p:fltVal val="720"/>
                                          </p:val>
                                        </p:tav>
                                        <p:tav tm="100000">
                                          <p:val>
                                            <p:fltVal val="0"/>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anim calcmode="lin" valueType="num">
                                      <p:cBhvr>
                                        <p:cTn id="14" dur="5000" fill="hold"/>
                                        <p:tgtEl>
                                          <p:spTgt spid="5"/>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ppt_x"/>
                                          </p:val>
                                        </p:tav>
                                        <p:tav tm="100000">
                                          <p:val>
                                            <p:strVal val="#ppt_x"/>
                                          </p:val>
                                        </p:tav>
                                      </p:tavLst>
                                    </p:anim>
                                    <p:anim calcmode="lin" valueType="num">
                                      <p:cBhvr additive="base">
                                        <p:cTn id="18" dur="5000" fill="hold"/>
                                        <p:tgtEl>
                                          <p:spTgt spid="6"/>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0"/>
                                        <p:tgtEl>
                                          <p:spTgt spid="6"/>
                                        </p:tgtEl>
                                      </p:cBhvr>
                                    </p:animEffect>
                                    <p:anim calcmode="lin" valueType="num">
                                      <p:cBhvr>
                                        <p:cTn id="22" dur="5000" fill="hold"/>
                                        <p:tgtEl>
                                          <p:spTgt spid="6"/>
                                        </p:tgtEl>
                                        <p:attrNameLst>
                                          <p:attrName>style.rotation</p:attrName>
                                        </p:attrNameLst>
                                      </p:cBhvr>
                                      <p:tavLst>
                                        <p:tav tm="0">
                                          <p:val>
                                            <p:fltVal val="720"/>
                                          </p:val>
                                        </p:tav>
                                        <p:tav tm="100000">
                                          <p:val>
                                            <p:fltVal val="0"/>
                                          </p:val>
                                        </p:tav>
                                      </p:tavLst>
                                    </p:anim>
                                    <p:anim calcmode="lin" valueType="num">
                                      <p:cBhvr>
                                        <p:cTn id="23" dur="5000" fill="hold"/>
                                        <p:tgtEl>
                                          <p:spTgt spid="6"/>
                                        </p:tgtEl>
                                        <p:attrNameLst>
                                          <p:attrName>ppt_h</p:attrName>
                                        </p:attrNameLst>
                                      </p:cBhvr>
                                      <p:tavLst>
                                        <p:tav tm="0">
                                          <p:val>
                                            <p:fltVal val="0"/>
                                          </p:val>
                                        </p:tav>
                                        <p:tav tm="100000">
                                          <p:val>
                                            <p:strVal val="#ppt_h"/>
                                          </p:val>
                                        </p:tav>
                                      </p:tavLst>
                                    </p:anim>
                                    <p:anim calcmode="lin" valueType="num">
                                      <p:cBhvr>
                                        <p:cTn id="24" dur="5000" fill="hold"/>
                                        <p:tgtEl>
                                          <p:spTgt spid="6"/>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0" fill="hold"/>
                                        <p:tgtEl>
                                          <p:spTgt spid="7"/>
                                        </p:tgtEl>
                                        <p:attrNameLst>
                                          <p:attrName>ppt_x</p:attrName>
                                        </p:attrNameLst>
                                      </p:cBhvr>
                                      <p:tavLst>
                                        <p:tav tm="0">
                                          <p:val>
                                            <p:strVal val="#ppt_x"/>
                                          </p:val>
                                        </p:tav>
                                        <p:tav tm="100000">
                                          <p:val>
                                            <p:strVal val="#ppt_x"/>
                                          </p:val>
                                        </p:tav>
                                      </p:tavLst>
                                    </p:anim>
                                    <p:anim calcmode="lin" valueType="num">
                                      <p:cBhvr additive="base">
                                        <p:cTn id="28" dur="5000" fill="hold"/>
                                        <p:tgtEl>
                                          <p:spTgt spid="7"/>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0"/>
                                        <p:tgtEl>
                                          <p:spTgt spid="7"/>
                                        </p:tgtEl>
                                      </p:cBhvr>
                                    </p:animEffect>
                                    <p:anim calcmode="lin" valueType="num">
                                      <p:cBhvr>
                                        <p:cTn id="32" dur="5000" fill="hold"/>
                                        <p:tgtEl>
                                          <p:spTgt spid="7"/>
                                        </p:tgtEl>
                                        <p:attrNameLst>
                                          <p:attrName>style.rotation</p:attrName>
                                        </p:attrNameLst>
                                      </p:cBhvr>
                                      <p:tavLst>
                                        <p:tav tm="0">
                                          <p:val>
                                            <p:fltVal val="720"/>
                                          </p:val>
                                        </p:tav>
                                        <p:tav tm="100000">
                                          <p:val>
                                            <p:fltVal val="0"/>
                                          </p:val>
                                        </p:tav>
                                      </p:tavLst>
                                    </p:anim>
                                    <p:anim calcmode="lin" valueType="num">
                                      <p:cBhvr>
                                        <p:cTn id="33" dur="5000" fill="hold"/>
                                        <p:tgtEl>
                                          <p:spTgt spid="7"/>
                                        </p:tgtEl>
                                        <p:attrNameLst>
                                          <p:attrName>ppt_h</p:attrName>
                                        </p:attrNameLst>
                                      </p:cBhvr>
                                      <p:tavLst>
                                        <p:tav tm="0">
                                          <p:val>
                                            <p:fltVal val="0"/>
                                          </p:val>
                                        </p:tav>
                                        <p:tav tm="100000">
                                          <p:val>
                                            <p:strVal val="#ppt_h"/>
                                          </p:val>
                                        </p:tav>
                                      </p:tavLst>
                                    </p:anim>
                                    <p:anim calcmode="lin" valueType="num">
                                      <p:cBhvr>
                                        <p:cTn id="34" dur="5000" fill="hold"/>
                                        <p:tgtEl>
                                          <p:spTgt spid="7"/>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0" fill="hold"/>
                                        <p:tgtEl>
                                          <p:spTgt spid="8"/>
                                        </p:tgtEl>
                                        <p:attrNameLst>
                                          <p:attrName>ppt_x</p:attrName>
                                        </p:attrNameLst>
                                      </p:cBhvr>
                                      <p:tavLst>
                                        <p:tav tm="0">
                                          <p:val>
                                            <p:strVal val="#ppt_x"/>
                                          </p:val>
                                        </p:tav>
                                        <p:tav tm="100000">
                                          <p:val>
                                            <p:strVal val="#ppt_x"/>
                                          </p:val>
                                        </p:tav>
                                      </p:tavLst>
                                    </p:anim>
                                    <p:anim calcmode="lin" valueType="num">
                                      <p:cBhvr additive="base">
                                        <p:cTn id="38" dur="5000" fill="hold"/>
                                        <p:tgtEl>
                                          <p:spTgt spid="8"/>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0"/>
                                        <p:tgtEl>
                                          <p:spTgt spid="8"/>
                                        </p:tgtEl>
                                      </p:cBhvr>
                                    </p:animEffect>
                                    <p:anim calcmode="lin" valueType="num">
                                      <p:cBhvr>
                                        <p:cTn id="42" dur="5000" fill="hold"/>
                                        <p:tgtEl>
                                          <p:spTgt spid="8"/>
                                        </p:tgtEl>
                                        <p:attrNameLst>
                                          <p:attrName>style.rotation</p:attrName>
                                        </p:attrNameLst>
                                      </p:cBhvr>
                                      <p:tavLst>
                                        <p:tav tm="0">
                                          <p:val>
                                            <p:fltVal val="720"/>
                                          </p:val>
                                        </p:tav>
                                        <p:tav tm="100000">
                                          <p:val>
                                            <p:fltVal val="0"/>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anim calcmode="lin" valueType="num">
                                      <p:cBhvr>
                                        <p:cTn id="44" dur="5000" fill="hold"/>
                                        <p:tgtEl>
                                          <p:spTgt spid="8"/>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ppt_x"/>
                                          </p:val>
                                        </p:tav>
                                        <p:tav tm="100000">
                                          <p:val>
                                            <p:strVal val="#ppt_x"/>
                                          </p:val>
                                        </p:tav>
                                      </p:tavLst>
                                    </p:anim>
                                    <p:anim calcmode="lin" valueType="num">
                                      <p:cBhvr additive="base">
                                        <p:cTn id="48" dur="5000" fill="hold"/>
                                        <p:tgtEl>
                                          <p:spTgt spid="9"/>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0"/>
                                        <p:tgtEl>
                                          <p:spTgt spid="9"/>
                                        </p:tgtEl>
                                      </p:cBhvr>
                                    </p:animEffect>
                                    <p:anim calcmode="lin" valueType="num">
                                      <p:cBhvr>
                                        <p:cTn id="52" dur="5000" fill="hold"/>
                                        <p:tgtEl>
                                          <p:spTgt spid="9"/>
                                        </p:tgtEl>
                                        <p:attrNameLst>
                                          <p:attrName>style.rotation</p:attrName>
                                        </p:attrNameLst>
                                      </p:cBhvr>
                                      <p:tavLst>
                                        <p:tav tm="0">
                                          <p:val>
                                            <p:fltVal val="720"/>
                                          </p:val>
                                        </p:tav>
                                        <p:tav tm="100000">
                                          <p:val>
                                            <p:fltVal val="0"/>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0" fill="hold"/>
                                        <p:tgtEl>
                                          <p:spTgt spid="10"/>
                                        </p:tgtEl>
                                        <p:attrNameLst>
                                          <p:attrName>ppt_x</p:attrName>
                                        </p:attrNameLst>
                                      </p:cBhvr>
                                      <p:tavLst>
                                        <p:tav tm="0">
                                          <p:val>
                                            <p:strVal val="#ppt_x"/>
                                          </p:val>
                                        </p:tav>
                                        <p:tav tm="100000">
                                          <p:val>
                                            <p:strVal val="#ppt_x"/>
                                          </p:val>
                                        </p:tav>
                                      </p:tavLst>
                                    </p:anim>
                                    <p:anim calcmode="lin" valueType="num">
                                      <p:cBhvr additive="base">
                                        <p:cTn id="58" dur="5000" fill="hold"/>
                                        <p:tgtEl>
                                          <p:spTgt spid="10"/>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0"/>
                                        <p:tgtEl>
                                          <p:spTgt spid="10"/>
                                        </p:tgtEl>
                                      </p:cBhvr>
                                    </p:animEffect>
                                    <p:anim calcmode="lin" valueType="num">
                                      <p:cBhvr>
                                        <p:cTn id="62" dur="5000" fill="hold"/>
                                        <p:tgtEl>
                                          <p:spTgt spid="10"/>
                                        </p:tgtEl>
                                        <p:attrNameLst>
                                          <p:attrName>style.rotation</p:attrName>
                                        </p:attrNameLst>
                                      </p:cBhvr>
                                      <p:tavLst>
                                        <p:tav tm="0">
                                          <p:val>
                                            <p:fltVal val="720"/>
                                          </p:val>
                                        </p:tav>
                                        <p:tav tm="100000">
                                          <p:val>
                                            <p:fltVal val="0"/>
                                          </p:val>
                                        </p:tav>
                                      </p:tavLst>
                                    </p:anim>
                                    <p:anim calcmode="lin" valueType="num">
                                      <p:cBhvr>
                                        <p:cTn id="63" dur="5000" fill="hold"/>
                                        <p:tgtEl>
                                          <p:spTgt spid="10"/>
                                        </p:tgtEl>
                                        <p:attrNameLst>
                                          <p:attrName>ppt_h</p:attrName>
                                        </p:attrNameLst>
                                      </p:cBhvr>
                                      <p:tavLst>
                                        <p:tav tm="0">
                                          <p:val>
                                            <p:fltVal val="0"/>
                                          </p:val>
                                        </p:tav>
                                        <p:tav tm="100000">
                                          <p:val>
                                            <p:strVal val="#ppt_h"/>
                                          </p:val>
                                        </p:tav>
                                      </p:tavLst>
                                    </p:anim>
                                    <p:anim calcmode="lin" valueType="num">
                                      <p:cBhvr>
                                        <p:cTn id="64" dur="5000" fill="hold"/>
                                        <p:tgtEl>
                                          <p:spTgt spid="10"/>
                                        </p:tgtEl>
                                        <p:attrNameLst>
                                          <p:attrName>ppt_w</p:attrName>
                                        </p:attrNameLst>
                                      </p:cBhvr>
                                      <p:tavLst>
                                        <p:tav tm="0">
                                          <p:val>
                                            <p:fltVal val="0"/>
                                          </p:val>
                                        </p:tav>
                                        <p:tav tm="100000">
                                          <p:val>
                                            <p:strVal val="#ppt_w"/>
                                          </p:val>
                                        </p:tav>
                                      </p:tavLst>
                                    </p:anim>
                                  </p:childTnLst>
                                </p:cTn>
                              </p:par>
                              <p:par>
                                <p:cTn id="65" presetID="2" presetClass="entr" presetSubtype="1"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0" fill="hold"/>
                                        <p:tgtEl>
                                          <p:spTgt spid="11"/>
                                        </p:tgtEl>
                                        <p:attrNameLst>
                                          <p:attrName>ppt_x</p:attrName>
                                        </p:attrNameLst>
                                      </p:cBhvr>
                                      <p:tavLst>
                                        <p:tav tm="0">
                                          <p:val>
                                            <p:strVal val="#ppt_x"/>
                                          </p:val>
                                        </p:tav>
                                        <p:tav tm="100000">
                                          <p:val>
                                            <p:strVal val="#ppt_x"/>
                                          </p:val>
                                        </p:tav>
                                      </p:tavLst>
                                    </p:anim>
                                    <p:anim calcmode="lin" valueType="num">
                                      <p:cBhvr additive="base">
                                        <p:cTn id="68" dur="5000" fill="hold"/>
                                        <p:tgtEl>
                                          <p:spTgt spid="11"/>
                                        </p:tgtEl>
                                        <p:attrNameLst>
                                          <p:attrName>ppt_y</p:attrName>
                                        </p:attrNameLst>
                                      </p:cBhvr>
                                      <p:tavLst>
                                        <p:tav tm="0">
                                          <p:val>
                                            <p:strVal val="0-#ppt_h/2"/>
                                          </p:val>
                                        </p:tav>
                                        <p:tav tm="100000">
                                          <p:val>
                                            <p:strVal val="#ppt_y"/>
                                          </p:val>
                                        </p:tav>
                                      </p:tavLst>
                                    </p:anim>
                                  </p:childTnLst>
                                </p:cTn>
                              </p:par>
                              <p:par>
                                <p:cTn id="69" presetID="35"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0"/>
                                        <p:tgtEl>
                                          <p:spTgt spid="11"/>
                                        </p:tgtEl>
                                      </p:cBhvr>
                                    </p:animEffect>
                                    <p:anim calcmode="lin" valueType="num">
                                      <p:cBhvr>
                                        <p:cTn id="72" dur="5000" fill="hold"/>
                                        <p:tgtEl>
                                          <p:spTgt spid="11"/>
                                        </p:tgtEl>
                                        <p:attrNameLst>
                                          <p:attrName>style.rotation</p:attrName>
                                        </p:attrNameLst>
                                      </p:cBhvr>
                                      <p:tavLst>
                                        <p:tav tm="0">
                                          <p:val>
                                            <p:fltVal val="720"/>
                                          </p:val>
                                        </p:tav>
                                        <p:tav tm="100000">
                                          <p:val>
                                            <p:fltVal val="0"/>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anim calcmode="lin" valueType="num">
                                      <p:cBhvr>
                                        <p:cTn id="74" dur="5000" fill="hold"/>
                                        <p:tgtEl>
                                          <p:spTgt spid="11"/>
                                        </p:tgtEl>
                                        <p:attrNameLst>
                                          <p:attrName>ppt_w</p:attrName>
                                        </p:attrNameLst>
                                      </p:cBhvr>
                                      <p:tavLst>
                                        <p:tav tm="0">
                                          <p:val>
                                            <p:fltVal val="0"/>
                                          </p:val>
                                        </p:tav>
                                        <p:tav tm="100000">
                                          <p:val>
                                            <p:strVal val="#ppt_w"/>
                                          </p:val>
                                        </p:tav>
                                      </p:tavLst>
                                    </p:anim>
                                  </p:childTnLst>
                                </p:cTn>
                              </p:par>
                              <p:par>
                                <p:cTn id="75" presetID="2" presetClass="entr" presetSubtype="1"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0" fill="hold"/>
                                        <p:tgtEl>
                                          <p:spTgt spid="12"/>
                                        </p:tgtEl>
                                        <p:attrNameLst>
                                          <p:attrName>ppt_x</p:attrName>
                                        </p:attrNameLst>
                                      </p:cBhvr>
                                      <p:tavLst>
                                        <p:tav tm="0">
                                          <p:val>
                                            <p:strVal val="#ppt_x"/>
                                          </p:val>
                                        </p:tav>
                                        <p:tav tm="100000">
                                          <p:val>
                                            <p:strVal val="#ppt_x"/>
                                          </p:val>
                                        </p:tav>
                                      </p:tavLst>
                                    </p:anim>
                                    <p:anim calcmode="lin" valueType="num">
                                      <p:cBhvr additive="base">
                                        <p:cTn id="78" dur="5000" fill="hold"/>
                                        <p:tgtEl>
                                          <p:spTgt spid="12"/>
                                        </p:tgtEl>
                                        <p:attrNameLst>
                                          <p:attrName>ppt_y</p:attrName>
                                        </p:attrNameLst>
                                      </p:cBhvr>
                                      <p:tavLst>
                                        <p:tav tm="0">
                                          <p:val>
                                            <p:strVal val="0-#ppt_h/2"/>
                                          </p:val>
                                        </p:tav>
                                        <p:tav tm="100000">
                                          <p:val>
                                            <p:strVal val="#ppt_y"/>
                                          </p:val>
                                        </p:tav>
                                      </p:tavLst>
                                    </p:anim>
                                  </p:childTnLst>
                                </p:cTn>
                              </p:par>
                              <p:par>
                                <p:cTn id="79" presetID="35" presetClass="entr" presetSubtype="0"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0"/>
                                        <p:tgtEl>
                                          <p:spTgt spid="12"/>
                                        </p:tgtEl>
                                      </p:cBhvr>
                                    </p:animEffect>
                                    <p:anim calcmode="lin" valueType="num">
                                      <p:cBhvr>
                                        <p:cTn id="82" dur="5000" fill="hold"/>
                                        <p:tgtEl>
                                          <p:spTgt spid="12"/>
                                        </p:tgtEl>
                                        <p:attrNameLst>
                                          <p:attrName>style.rotation</p:attrName>
                                        </p:attrNameLst>
                                      </p:cBhvr>
                                      <p:tavLst>
                                        <p:tav tm="0">
                                          <p:val>
                                            <p:fltVal val="720"/>
                                          </p:val>
                                        </p:tav>
                                        <p:tav tm="100000">
                                          <p:val>
                                            <p:fltVal val="0"/>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to_2281944_resize.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9000">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rope-arc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pic>
        <p:nvPicPr>
          <p:cNvPr id="1031" name="Picture 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6" name="5 CuadroTexto"/>
          <p:cNvSpPr txBox="1"/>
          <p:nvPr/>
        </p:nvSpPr>
        <p:spPr>
          <a:xfrm>
            <a:off x="428596" y="214290"/>
            <a:ext cx="5143536" cy="3170099"/>
          </a:xfrm>
          <a:prstGeom prst="rect">
            <a:avLst/>
          </a:prstGeom>
          <a:noFill/>
        </p:spPr>
        <p:txBody>
          <a:bodyPr wrap="square" rtlCol="0">
            <a:spAutoFit/>
          </a:bodyPr>
          <a:lstStyle/>
          <a:p>
            <a:pPr algn="ctr"/>
            <a:r>
              <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rPr>
              <a:t>Las cabañas de azúcar, consideradas como un atractivo turístico más de la provincia de Quebec, están ubicadas en las cercanías de las grandes ciudades, disimuladas en el bosque, ya que se intenta recrear el ambiente del pasado, y quienes deseen pueden dar un paseo por los alrededores y disfrutar los paisajes extraordinarios de esta fría región de América del Norte</a:t>
            </a:r>
          </a:p>
          <a:p>
            <a:pPr algn="ctr"/>
            <a:endParaRPr lang="es-E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endParaRPr>
          </a:p>
        </p:txBody>
      </p:sp>
      <p:pic>
        <p:nvPicPr>
          <p:cNvPr id="7" name="Picture 4" descr="feuille 106"/>
          <p:cNvPicPr>
            <a:picLocks noChangeAspect="1" noChangeArrowheads="1"/>
          </p:cNvPicPr>
          <p:nvPr/>
        </p:nvPicPr>
        <p:blipFill>
          <a:blip r:embed="rId3"/>
          <a:srcRect/>
          <a:stretch>
            <a:fillRect/>
          </a:stretch>
        </p:blipFill>
        <p:spPr bwMode="auto">
          <a:xfrm>
            <a:off x="3143240" y="2928934"/>
            <a:ext cx="1705981" cy="1428760"/>
          </a:xfrm>
          <a:prstGeom prst="rect">
            <a:avLst/>
          </a:prstGeom>
          <a:noFill/>
        </p:spPr>
      </p:pic>
      <p:pic>
        <p:nvPicPr>
          <p:cNvPr id="8" name="Picture 4" descr="feuille 106"/>
          <p:cNvPicPr>
            <a:picLocks noChangeAspect="1" noChangeArrowheads="1"/>
          </p:cNvPicPr>
          <p:nvPr/>
        </p:nvPicPr>
        <p:blipFill>
          <a:blip r:embed="rId3"/>
          <a:srcRect/>
          <a:stretch>
            <a:fillRect/>
          </a:stretch>
        </p:blipFill>
        <p:spPr bwMode="auto">
          <a:xfrm>
            <a:off x="5214942" y="3071810"/>
            <a:ext cx="1705981" cy="1428760"/>
          </a:xfrm>
          <a:prstGeom prst="rect">
            <a:avLst/>
          </a:prstGeom>
          <a:noFill/>
        </p:spPr>
      </p:pic>
      <p:pic>
        <p:nvPicPr>
          <p:cNvPr id="9" name="Picture 4" descr="feuille 106"/>
          <p:cNvPicPr>
            <a:picLocks noChangeAspect="1" noChangeArrowheads="1"/>
          </p:cNvPicPr>
          <p:nvPr/>
        </p:nvPicPr>
        <p:blipFill>
          <a:blip r:embed="rId3"/>
          <a:srcRect/>
          <a:stretch>
            <a:fillRect/>
          </a:stretch>
        </p:blipFill>
        <p:spPr bwMode="auto">
          <a:xfrm>
            <a:off x="2857488" y="4714884"/>
            <a:ext cx="1705981" cy="1428760"/>
          </a:xfrm>
          <a:prstGeom prst="rect">
            <a:avLst/>
          </a:prstGeom>
          <a:noFill/>
        </p:spPr>
      </p:pic>
      <p:pic>
        <p:nvPicPr>
          <p:cNvPr id="10" name="Picture 4" descr="feuille 106"/>
          <p:cNvPicPr>
            <a:picLocks noChangeAspect="1" noChangeArrowheads="1"/>
          </p:cNvPicPr>
          <p:nvPr/>
        </p:nvPicPr>
        <p:blipFill>
          <a:blip r:embed="rId3"/>
          <a:srcRect/>
          <a:stretch>
            <a:fillRect/>
          </a:stretch>
        </p:blipFill>
        <p:spPr bwMode="auto">
          <a:xfrm>
            <a:off x="4786314" y="4929198"/>
            <a:ext cx="1705981" cy="1428760"/>
          </a:xfrm>
          <a:prstGeom prst="rect">
            <a:avLst/>
          </a:prstGeom>
          <a:noFill/>
        </p:spPr>
      </p:pic>
      <p:pic>
        <p:nvPicPr>
          <p:cNvPr id="11" name="Picture 4" descr="feuille 106"/>
          <p:cNvPicPr>
            <a:picLocks noChangeAspect="1" noChangeArrowheads="1"/>
          </p:cNvPicPr>
          <p:nvPr/>
        </p:nvPicPr>
        <p:blipFill>
          <a:blip r:embed="rId3"/>
          <a:srcRect/>
          <a:stretch>
            <a:fillRect/>
          </a:stretch>
        </p:blipFill>
        <p:spPr bwMode="auto">
          <a:xfrm>
            <a:off x="500034" y="4929198"/>
            <a:ext cx="1705981" cy="1428760"/>
          </a:xfrm>
          <a:prstGeom prst="rect">
            <a:avLst/>
          </a:prstGeom>
          <a:noFill/>
        </p:spPr>
      </p:pic>
      <p:pic>
        <p:nvPicPr>
          <p:cNvPr id="12" name="Picture 4" descr="feuille 106"/>
          <p:cNvPicPr>
            <a:picLocks noChangeAspect="1" noChangeArrowheads="1"/>
          </p:cNvPicPr>
          <p:nvPr/>
        </p:nvPicPr>
        <p:blipFill>
          <a:blip r:embed="rId3"/>
          <a:srcRect/>
          <a:stretch>
            <a:fillRect/>
          </a:stretch>
        </p:blipFill>
        <p:spPr bwMode="auto">
          <a:xfrm>
            <a:off x="7072330" y="3214686"/>
            <a:ext cx="1705981" cy="1428760"/>
          </a:xfrm>
          <a:prstGeom prst="rect">
            <a:avLst/>
          </a:prstGeom>
          <a:noFill/>
        </p:spPr>
      </p:pic>
    </p:spTree>
  </p:cSld>
  <p:clrMapOvr>
    <a:masterClrMapping/>
  </p:clrMapOvr>
  <p:transition spd="slow"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35"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anim calcmode="lin" valueType="num">
                                      <p:cBhvr>
                                        <p:cTn id="12" dur="5000" fill="hold"/>
                                        <p:tgtEl>
                                          <p:spTgt spid="7"/>
                                        </p:tgtEl>
                                        <p:attrNameLst>
                                          <p:attrName>style.rotation</p:attrName>
                                        </p:attrNameLst>
                                      </p:cBhvr>
                                      <p:tavLst>
                                        <p:tav tm="0">
                                          <p:val>
                                            <p:fltVal val="720"/>
                                          </p:val>
                                        </p:tav>
                                        <p:tav tm="100000">
                                          <p:val>
                                            <p:fltVal val="0"/>
                                          </p:val>
                                        </p:tav>
                                      </p:tavLst>
                                    </p:anim>
                                    <p:anim calcmode="lin" valueType="num">
                                      <p:cBhvr>
                                        <p:cTn id="13" dur="5000" fill="hold"/>
                                        <p:tgtEl>
                                          <p:spTgt spid="7"/>
                                        </p:tgtEl>
                                        <p:attrNameLst>
                                          <p:attrName>ppt_h</p:attrName>
                                        </p:attrNameLst>
                                      </p:cBhvr>
                                      <p:tavLst>
                                        <p:tav tm="0">
                                          <p:val>
                                            <p:fltVal val="0"/>
                                          </p:val>
                                        </p:tav>
                                        <p:tav tm="100000">
                                          <p:val>
                                            <p:strVal val="#ppt_h"/>
                                          </p:val>
                                        </p:tav>
                                      </p:tavLst>
                                    </p:anim>
                                    <p:anim calcmode="lin" valueType="num">
                                      <p:cBhvr>
                                        <p:cTn id="14" dur="5000" fill="hold"/>
                                        <p:tgtEl>
                                          <p:spTgt spid="7"/>
                                        </p:tgtEl>
                                        <p:attrNameLst>
                                          <p:attrName>ppt_w</p:attrName>
                                        </p:attrNameLst>
                                      </p:cBhvr>
                                      <p:tavLst>
                                        <p:tav tm="0">
                                          <p:val>
                                            <p:fltVal val="0"/>
                                          </p:val>
                                        </p:tav>
                                        <p:tav tm="100000">
                                          <p:val>
                                            <p:strVal val="#ppt_w"/>
                                          </p:val>
                                        </p:tav>
                                      </p:tavLst>
                                    </p:anim>
                                  </p:childTnLst>
                                </p:cTn>
                              </p:par>
                              <p:par>
                                <p:cTn id="15" presetID="2" presetClass="entr" presetSubtype="1"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style.rotation</p:attrName>
                                        </p:attrNameLst>
                                      </p:cBhvr>
                                      <p:tavLst>
                                        <p:tav tm="0">
                                          <p:val>
                                            <p:fltVal val="720"/>
                                          </p:val>
                                        </p:tav>
                                        <p:tav tm="100000">
                                          <p:val>
                                            <p:fltVal val="0"/>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0" fill="hold"/>
                                        <p:tgtEl>
                                          <p:spTgt spid="9"/>
                                        </p:tgtEl>
                                        <p:attrNameLst>
                                          <p:attrName>ppt_x</p:attrName>
                                        </p:attrNameLst>
                                      </p:cBhvr>
                                      <p:tavLst>
                                        <p:tav tm="0">
                                          <p:val>
                                            <p:strVal val="#ppt_x"/>
                                          </p:val>
                                        </p:tav>
                                        <p:tav tm="100000">
                                          <p:val>
                                            <p:strVal val="#ppt_x"/>
                                          </p:val>
                                        </p:tav>
                                      </p:tavLst>
                                    </p:anim>
                                    <p:anim calcmode="lin" valueType="num">
                                      <p:cBhvr additive="base">
                                        <p:cTn id="28" dur="5000" fill="hold"/>
                                        <p:tgtEl>
                                          <p:spTgt spid="9"/>
                                        </p:tgtEl>
                                        <p:attrNameLst>
                                          <p:attrName>ppt_y</p:attrName>
                                        </p:attrNameLst>
                                      </p:cBhvr>
                                      <p:tavLst>
                                        <p:tav tm="0">
                                          <p:val>
                                            <p:strVal val="0-#ppt_h/2"/>
                                          </p:val>
                                        </p:tav>
                                        <p:tav tm="100000">
                                          <p:val>
                                            <p:strVal val="#ppt_y"/>
                                          </p:val>
                                        </p:tav>
                                      </p:tavLst>
                                    </p:anim>
                                  </p:childTnLst>
                                </p:cTn>
                              </p:par>
                              <p:par>
                                <p:cTn id="29" presetID="3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0"/>
                                        <p:tgtEl>
                                          <p:spTgt spid="9"/>
                                        </p:tgtEl>
                                      </p:cBhvr>
                                    </p:animEffect>
                                    <p:anim calcmode="lin" valueType="num">
                                      <p:cBhvr>
                                        <p:cTn id="32" dur="5000" fill="hold"/>
                                        <p:tgtEl>
                                          <p:spTgt spid="9"/>
                                        </p:tgtEl>
                                        <p:attrNameLst>
                                          <p:attrName>style.rotation</p:attrName>
                                        </p:attrNameLst>
                                      </p:cBhvr>
                                      <p:tavLst>
                                        <p:tav tm="0">
                                          <p:val>
                                            <p:fltVal val="720"/>
                                          </p:val>
                                        </p:tav>
                                        <p:tav tm="100000">
                                          <p:val>
                                            <p:fltVal val="0"/>
                                          </p:val>
                                        </p:tav>
                                      </p:tavLst>
                                    </p:anim>
                                    <p:anim calcmode="lin" valueType="num">
                                      <p:cBhvr>
                                        <p:cTn id="33" dur="5000" fill="hold"/>
                                        <p:tgtEl>
                                          <p:spTgt spid="9"/>
                                        </p:tgtEl>
                                        <p:attrNameLst>
                                          <p:attrName>ppt_h</p:attrName>
                                        </p:attrNameLst>
                                      </p:cBhvr>
                                      <p:tavLst>
                                        <p:tav tm="0">
                                          <p:val>
                                            <p:fltVal val="0"/>
                                          </p:val>
                                        </p:tav>
                                        <p:tav tm="100000">
                                          <p:val>
                                            <p:strVal val="#ppt_h"/>
                                          </p:val>
                                        </p:tav>
                                      </p:tavLst>
                                    </p:anim>
                                    <p:anim calcmode="lin" valueType="num">
                                      <p:cBhvr>
                                        <p:cTn id="34" dur="5000" fill="hold"/>
                                        <p:tgtEl>
                                          <p:spTgt spid="9"/>
                                        </p:tgtEl>
                                        <p:attrNameLst>
                                          <p:attrName>ppt_w</p:attrName>
                                        </p:attrNameLst>
                                      </p:cBhvr>
                                      <p:tavLst>
                                        <p:tav tm="0">
                                          <p:val>
                                            <p:fltVal val="0"/>
                                          </p:val>
                                        </p:tav>
                                        <p:tav tm="100000">
                                          <p:val>
                                            <p:strVal val="#ppt_w"/>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anim calcmode="lin" valueType="num">
                                      <p:cBhvr>
                                        <p:cTn id="42" dur="2000" fill="hold"/>
                                        <p:tgtEl>
                                          <p:spTgt spid="10"/>
                                        </p:tgtEl>
                                        <p:attrNameLst>
                                          <p:attrName>style.rotation</p:attrName>
                                        </p:attrNameLst>
                                      </p:cBhvr>
                                      <p:tavLst>
                                        <p:tav tm="0">
                                          <p:val>
                                            <p:fltVal val="720"/>
                                          </p:val>
                                        </p:tav>
                                        <p:tav tm="100000">
                                          <p:val>
                                            <p:fltVal val="0"/>
                                          </p:val>
                                        </p:tav>
                                      </p:tavLst>
                                    </p:anim>
                                    <p:anim calcmode="lin" valueType="num">
                                      <p:cBhvr>
                                        <p:cTn id="43" dur="2000" fill="hold"/>
                                        <p:tgtEl>
                                          <p:spTgt spid="10"/>
                                        </p:tgtEl>
                                        <p:attrNameLst>
                                          <p:attrName>ppt_h</p:attrName>
                                        </p:attrNameLst>
                                      </p:cBhvr>
                                      <p:tavLst>
                                        <p:tav tm="0">
                                          <p:val>
                                            <p:fltVal val="0"/>
                                          </p:val>
                                        </p:tav>
                                        <p:tav tm="100000">
                                          <p:val>
                                            <p:strVal val="#ppt_h"/>
                                          </p:val>
                                        </p:tav>
                                      </p:tavLst>
                                    </p:anim>
                                    <p:anim calcmode="lin" valueType="num">
                                      <p:cBhvr>
                                        <p:cTn id="44" dur="2000" fill="hold"/>
                                        <p:tgtEl>
                                          <p:spTgt spid="10"/>
                                        </p:tgtEl>
                                        <p:attrNameLst>
                                          <p:attrName>ppt_w</p:attrName>
                                        </p:attrNameLst>
                                      </p:cBhvr>
                                      <p:tavLst>
                                        <p:tav tm="0">
                                          <p:val>
                                            <p:fltVal val="0"/>
                                          </p:val>
                                        </p:tav>
                                        <p:tav tm="100000">
                                          <p:val>
                                            <p:strVal val="#ppt_w"/>
                                          </p:val>
                                        </p:tav>
                                      </p:tavLst>
                                    </p:anim>
                                  </p:childTnLst>
                                </p:cTn>
                              </p:par>
                              <p:par>
                                <p:cTn id="45" presetID="2" presetClass="entr" presetSubtype="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ppt_x"/>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35"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3000"/>
                                        <p:tgtEl>
                                          <p:spTgt spid="11"/>
                                        </p:tgtEl>
                                      </p:cBhvr>
                                    </p:animEffect>
                                    <p:anim calcmode="lin" valueType="num">
                                      <p:cBhvr>
                                        <p:cTn id="52" dur="3000" fill="hold"/>
                                        <p:tgtEl>
                                          <p:spTgt spid="11"/>
                                        </p:tgtEl>
                                        <p:attrNameLst>
                                          <p:attrName>style.rotation</p:attrName>
                                        </p:attrNameLst>
                                      </p:cBhvr>
                                      <p:tavLst>
                                        <p:tav tm="0">
                                          <p:val>
                                            <p:fltVal val="720"/>
                                          </p:val>
                                        </p:tav>
                                        <p:tav tm="100000">
                                          <p:val>
                                            <p:fltVal val="0"/>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ppt_w</p:attrName>
                                        </p:attrNameLst>
                                      </p:cBhvr>
                                      <p:tavLst>
                                        <p:tav tm="0">
                                          <p:val>
                                            <p:fltVal val="0"/>
                                          </p:val>
                                        </p:tav>
                                        <p:tav tm="100000">
                                          <p:val>
                                            <p:strVal val="#ppt_w"/>
                                          </p:val>
                                        </p:tav>
                                      </p:tavLst>
                                    </p:anim>
                                  </p:childTnLst>
                                </p:cTn>
                              </p:par>
                              <p:par>
                                <p:cTn id="55" presetID="2" presetClass="entr" presetSubtype="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0" fill="hold"/>
                                        <p:tgtEl>
                                          <p:spTgt spid="12"/>
                                        </p:tgtEl>
                                        <p:attrNameLst>
                                          <p:attrName>ppt_x</p:attrName>
                                        </p:attrNameLst>
                                      </p:cBhvr>
                                      <p:tavLst>
                                        <p:tav tm="0">
                                          <p:val>
                                            <p:strVal val="#ppt_x"/>
                                          </p:val>
                                        </p:tav>
                                        <p:tav tm="100000">
                                          <p:val>
                                            <p:strVal val="#ppt_x"/>
                                          </p:val>
                                        </p:tav>
                                      </p:tavLst>
                                    </p:anim>
                                    <p:anim calcmode="lin" valueType="num">
                                      <p:cBhvr additive="base">
                                        <p:cTn id="58" dur="5000" fill="hold"/>
                                        <p:tgtEl>
                                          <p:spTgt spid="12"/>
                                        </p:tgtEl>
                                        <p:attrNameLst>
                                          <p:attrName>ppt_y</p:attrName>
                                        </p:attrNameLst>
                                      </p:cBhvr>
                                      <p:tavLst>
                                        <p:tav tm="0">
                                          <p:val>
                                            <p:strVal val="0-#ppt_h/2"/>
                                          </p:val>
                                        </p:tav>
                                        <p:tav tm="100000">
                                          <p:val>
                                            <p:strVal val="#ppt_y"/>
                                          </p:val>
                                        </p:tav>
                                      </p:tavLst>
                                    </p:anim>
                                  </p:childTnLst>
                                </p:cTn>
                              </p:par>
                              <p:par>
                                <p:cTn id="59" presetID="35" presetClass="entr" presetSubtype="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0"/>
                                        <p:tgtEl>
                                          <p:spTgt spid="12"/>
                                        </p:tgtEl>
                                      </p:cBhvr>
                                    </p:animEffect>
                                    <p:anim calcmode="lin" valueType="num">
                                      <p:cBhvr>
                                        <p:cTn id="62" dur="5000" fill="hold"/>
                                        <p:tgtEl>
                                          <p:spTgt spid="12"/>
                                        </p:tgtEl>
                                        <p:attrNameLst>
                                          <p:attrName>style.rotation</p:attrName>
                                        </p:attrNameLst>
                                      </p:cBhvr>
                                      <p:tavLst>
                                        <p:tav tm="0">
                                          <p:val>
                                            <p:fltVal val="720"/>
                                          </p:val>
                                        </p:tav>
                                        <p:tav tm="100000">
                                          <p:val>
                                            <p:fltVal val="0"/>
                                          </p:val>
                                        </p:tav>
                                      </p:tavLst>
                                    </p:anim>
                                    <p:anim calcmode="lin" valueType="num">
                                      <p:cBhvr>
                                        <p:cTn id="63" dur="5000" fill="hold"/>
                                        <p:tgtEl>
                                          <p:spTgt spid="12"/>
                                        </p:tgtEl>
                                        <p:attrNameLst>
                                          <p:attrName>ppt_h</p:attrName>
                                        </p:attrNameLst>
                                      </p:cBhvr>
                                      <p:tavLst>
                                        <p:tav tm="0">
                                          <p:val>
                                            <p:fltVal val="0"/>
                                          </p:val>
                                        </p:tav>
                                        <p:tav tm="100000">
                                          <p:val>
                                            <p:strVal val="#ppt_h"/>
                                          </p:val>
                                        </p:tav>
                                      </p:tavLst>
                                    </p:anim>
                                    <p:anim calcmode="lin" valueType="num">
                                      <p:cBhvr>
                                        <p:cTn id="64" dur="5000" fill="hold"/>
                                        <p:tgtEl>
                                          <p:spTgt spid="1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855" y="-27709"/>
            <a:ext cx="9157855" cy="688570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MG_2023.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
        <p:nvSpPr>
          <p:cNvPr id="5" name="4 CuadroTexto"/>
          <p:cNvSpPr txBox="1"/>
          <p:nvPr/>
        </p:nvSpPr>
        <p:spPr>
          <a:xfrm>
            <a:off x="285720" y="4786322"/>
            <a:ext cx="6514925" cy="830997"/>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effectLst>
                  <a:outerShdw blurRad="38100" dist="38100" dir="2700000" algn="tl">
                    <a:srgbClr val="000000">
                      <a:alpha val="43137"/>
                    </a:srgbClr>
                  </a:outerShdw>
                </a:effectLst>
              </a:rPr>
              <a:t>En El Video Siguiente  Verás El Proceso  Para </a:t>
            </a:r>
          </a:p>
          <a:p>
            <a:pPr algn="ctr"/>
            <a:r>
              <a:rPr lang="es-ES" sz="2400" b="1" dirty="0" smtClean="0">
                <a:ln w="50800"/>
                <a:solidFill>
                  <a:schemeClr val="bg1">
                    <a:shade val="50000"/>
                  </a:schemeClr>
                </a:solidFill>
                <a:effectLst>
                  <a:outerShdw blurRad="38100" dist="38100" dir="2700000" algn="tl">
                    <a:srgbClr val="000000">
                      <a:alpha val="43137"/>
                    </a:srgbClr>
                  </a:outerShdw>
                </a:effectLst>
              </a:rPr>
              <a:t>Lograr La Deliciosa  La Miel De  Maple</a:t>
            </a:r>
            <a:endParaRPr lang="es-ES" sz="2400"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style.rotation</p:attrName>
                                        </p:attrNameLst>
                                      </p:cBhvr>
                                      <p:tavLst>
                                        <p:tav tm="0">
                                          <p:val>
                                            <p:fltVal val="720"/>
                                          </p:val>
                                        </p:tav>
                                        <p:tav tm="100000">
                                          <p:val>
                                            <p:fltVal val="0"/>
                                          </p:val>
                                        </p:tav>
                                      </p:tavLst>
                                    </p:anim>
                                    <p:anim calcmode="lin" valueType="num">
                                      <p:cBhvr>
                                        <p:cTn id="9" dur="2000" fill="hold"/>
                                        <p:tgtEl>
                                          <p:spTgt spid="5"/>
                                        </p:tgtEl>
                                        <p:attrNameLst>
                                          <p:attrName>ppt_h</p:attrName>
                                        </p:attrNameLst>
                                      </p:cBhvr>
                                      <p:tavLst>
                                        <p:tav tm="0">
                                          <p:val>
                                            <p:fltVal val="0"/>
                                          </p:val>
                                        </p:tav>
                                        <p:tav tm="100000">
                                          <p:val>
                                            <p:strVal val="#ppt_h"/>
                                          </p:val>
                                        </p:tav>
                                      </p:tavLst>
                                    </p:anim>
                                    <p:anim calcmode="lin" valueType="num">
                                      <p:cBhvr>
                                        <p:cTn id="10"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1417638"/>
          </a:xfrm>
        </p:spPr>
        <p:txBody>
          <a:bodyPr/>
          <a:lstStyle/>
          <a:p>
            <a:endParaRPr lang="es-ES" dirty="0"/>
          </a:p>
        </p:txBody>
      </p:sp>
      <p:sp>
        <p:nvSpPr>
          <p:cNvPr id="3" name="2 Marcador de contenido"/>
          <p:cNvSpPr>
            <a:spLocks noGrp="1"/>
          </p:cNvSpPr>
          <p:nvPr>
            <p:ph idx="1"/>
          </p:nvPr>
        </p:nvSpPr>
        <p:spPr/>
        <p:txBody>
          <a:bodyPr/>
          <a:lstStyle/>
          <a:p>
            <a:endParaRPr lang="es-ES"/>
          </a:p>
        </p:txBody>
      </p:sp>
      <p:sp>
        <p:nvSpPr>
          <p:cNvPr id="4" name="3 CuadroTexto"/>
          <p:cNvSpPr txBox="1"/>
          <p:nvPr/>
        </p:nvSpPr>
        <p:spPr>
          <a:xfrm>
            <a:off x="285720" y="285728"/>
            <a:ext cx="8576387"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Proceso  Para Hacer Miel De Maple – </a:t>
            </a:r>
            <a:r>
              <a:rPr lang="es-ES" sz="28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Québec-canadá</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ontrols>
      <p:control spid="1027" name="ShockwaveFlash1" r:id="rId2" imgW="9142560" imgH="5877000"/>
    </p:controls>
  </p:cSld>
  <p:clrMapOvr>
    <a:masterClrMapping/>
  </p:clrMapOvr>
  <p:transition spd="slow" advTm="518000">
    <p:sndAc>
      <p:endSnd/>
    </p:sndAc>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w39vqi.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pic>
        <p:nvPicPr>
          <p:cNvPr id="5" name="4 Imagen" descr="c27c87294e8eb8fd7a245fd4c601.jpg"/>
          <p:cNvPicPr>
            <a:picLocks noChangeAspect="1"/>
          </p:cNvPicPr>
          <p:nvPr/>
        </p:nvPicPr>
        <p:blipFill>
          <a:blip r:embed="rId3"/>
          <a:stretch>
            <a:fillRect/>
          </a:stretch>
        </p:blipFill>
        <p:spPr>
          <a:xfrm rot="20745957">
            <a:off x="1675192" y="1635591"/>
            <a:ext cx="5652514" cy="3872624"/>
          </a:xfrm>
          <a:prstGeom prst="rect">
            <a:avLst/>
          </a:prstGeom>
          <a:effectLst>
            <a:softEdge rad="635000"/>
          </a:effectLst>
        </p:spPr>
      </p:pic>
      <p:sp>
        <p:nvSpPr>
          <p:cNvPr id="6" name="5 CuadroTexto"/>
          <p:cNvSpPr txBox="1"/>
          <p:nvPr/>
        </p:nvSpPr>
        <p:spPr>
          <a:xfrm>
            <a:off x="2643174" y="5572140"/>
            <a:ext cx="4015843"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400" b="1" dirty="0" smtClean="0">
                <a:ln w="50800"/>
                <a:solidFill>
                  <a:schemeClr val="bg1">
                    <a:shade val="50000"/>
                  </a:schemeClr>
                </a:solidFill>
                <a:effectLst>
                  <a:outerShdw blurRad="38100" dist="38100" dir="2700000" algn="tl">
                    <a:srgbClr val="000000">
                      <a:alpha val="43137"/>
                    </a:srgbClr>
                  </a:outerShdw>
                </a:effectLst>
              </a:rPr>
              <a:t>Jazmín  - Francisco del Olmo</a:t>
            </a:r>
            <a:endParaRPr lang="es-ES" sz="2400" b="1" dirty="0">
              <a:ln w="50800"/>
              <a:solidFill>
                <a:schemeClr val="bg1">
                  <a:shade val="50000"/>
                </a:schemeClr>
              </a:solidFill>
              <a:effectLst>
                <a:outerShdw blurRad="38100" dist="38100" dir="2700000" algn="tl">
                  <a:srgbClr val="000000">
                    <a:alpha val="43137"/>
                  </a:srgbClr>
                </a:outerShdw>
              </a:effectLst>
            </a:endParaRPr>
          </a:p>
        </p:txBody>
      </p:sp>
      <p:sp>
        <p:nvSpPr>
          <p:cNvPr id="7" name="6 CuadroTexto"/>
          <p:cNvSpPr txBox="1"/>
          <p:nvPr/>
        </p:nvSpPr>
        <p:spPr>
          <a:xfrm>
            <a:off x="8215338" y="6072206"/>
            <a:ext cx="612668"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rPr>
              <a:t>2013</a:t>
            </a:r>
            <a:endParaRPr lang="es-ES" b="1" dirty="0">
              <a:ln w="50800"/>
              <a:solidFill>
                <a:schemeClr val="bg1">
                  <a:shade val="50000"/>
                </a:schemeClr>
              </a:solidFill>
            </a:endParaRPr>
          </a:p>
        </p:txBody>
      </p:sp>
      <p:pic>
        <p:nvPicPr>
          <p:cNvPr id="8" name="7 Imagen" descr="feuilerabjoyeustempsucr.gif"/>
          <p:cNvPicPr>
            <a:picLocks noChangeAspect="1"/>
          </p:cNvPicPr>
          <p:nvPr/>
        </p:nvPicPr>
        <p:blipFill>
          <a:blip r:embed="rId4"/>
          <a:stretch>
            <a:fillRect/>
          </a:stretch>
        </p:blipFill>
        <p:spPr>
          <a:xfrm rot="20505564">
            <a:off x="558946" y="2689984"/>
            <a:ext cx="2000250" cy="2066925"/>
          </a:xfrm>
          <a:prstGeom prst="rect">
            <a:avLst/>
          </a:prstGeom>
        </p:spPr>
      </p:pic>
      <p:pic>
        <p:nvPicPr>
          <p:cNvPr id="9" name="8 Imagen" descr="zwh3sv70.gif"/>
          <p:cNvPicPr>
            <a:picLocks noChangeAspect="1"/>
          </p:cNvPicPr>
          <p:nvPr/>
        </p:nvPicPr>
        <p:blipFill>
          <a:blip r:embed="rId5"/>
          <a:stretch>
            <a:fillRect/>
          </a:stretch>
        </p:blipFill>
        <p:spPr>
          <a:xfrm>
            <a:off x="5500694" y="785794"/>
            <a:ext cx="2190742" cy="219074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6">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dirty="0" smtClean="0">
                          <a:ln>
                            <a:noFill/>
                          </a:ln>
                          <a:solidFill>
                            <a:schemeClr val="tx1"/>
                          </a:solidFill>
                          <a:effectLst/>
                          <a:latin typeface="Berlin Sans FB Demi" pitchFamily="34" charset="0"/>
                          <a:hlinkClick r:id="rId8"/>
                        </a:rPr>
                        <a:t>Dedicatorias</a:t>
                      </a:r>
                      <a:endParaRPr kumimoji="0" lang="es-ES" sz="1400" b="1" i="0" u="none" strike="noStrike" cap="none" normalizeH="0" baseline="0" dirty="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dirty="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dirty="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ABAÑA DE AZUCAR(CABANE  A SUCRE) QUEBEC -CANA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9">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-CABAÑA DE AZUCAR(CABANE  A SUCRE) QUEBEC -CANADA-</Template>
  <TotalTime>0</TotalTime>
  <Words>935</Words>
  <Application>Microsoft Office PowerPoint</Application>
  <PresentationFormat>Presentación en pantalla (4:3)</PresentationFormat>
  <Paragraphs>55</Paragraphs>
  <Slides>80</Slides>
  <Notes>0</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-CABAÑA DE AZUCAR(CABANE  A SUCRE) QUEBEC -CANADA-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2013-03-19T01:39:42Z</dcterms:created>
  <dcterms:modified xsi:type="dcterms:W3CDTF">2013-03-19T02:00:48Z</dcterms:modified>
</cp:coreProperties>
</file>